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tags/tag1.xml" ContentType="application/vnd.openxmlformats-officedocument.presentationml.tags+xml"/>
  <Override PartName="/ppt/ink/ink11.xml" ContentType="application/inkml+xml"/>
  <Override PartName="/ppt/tags/tag2.xml" ContentType="application/vnd.openxmlformats-officedocument.presentationml.tags+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2.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8" r:id="rId1"/>
  </p:sldMasterIdLst>
  <p:notesMasterIdLst>
    <p:notesMasterId r:id="rId153"/>
  </p:notesMasterIdLst>
  <p:sldIdLst>
    <p:sldId id="330" r:id="rId2"/>
    <p:sldId id="331" r:id="rId3"/>
    <p:sldId id="727" r:id="rId4"/>
    <p:sldId id="806" r:id="rId5"/>
    <p:sldId id="811" r:id="rId6"/>
    <p:sldId id="800" r:id="rId7"/>
    <p:sldId id="801" r:id="rId8"/>
    <p:sldId id="809" r:id="rId9"/>
    <p:sldId id="810" r:id="rId10"/>
    <p:sldId id="814" r:id="rId11"/>
    <p:sldId id="745" r:id="rId12"/>
    <p:sldId id="740" r:id="rId13"/>
    <p:sldId id="741" r:id="rId14"/>
    <p:sldId id="808" r:id="rId15"/>
    <p:sldId id="728" r:id="rId16"/>
    <p:sldId id="812" r:id="rId17"/>
    <p:sldId id="813" r:id="rId18"/>
    <p:sldId id="729" r:id="rId19"/>
    <p:sldId id="731" r:id="rId20"/>
    <p:sldId id="815" r:id="rId21"/>
    <p:sldId id="732" r:id="rId22"/>
    <p:sldId id="816" r:id="rId23"/>
    <p:sldId id="734" r:id="rId24"/>
    <p:sldId id="818" r:id="rId25"/>
    <p:sldId id="819" r:id="rId26"/>
    <p:sldId id="820" r:id="rId27"/>
    <p:sldId id="733" r:id="rId28"/>
    <p:sldId id="817" r:id="rId29"/>
    <p:sldId id="823" r:id="rId30"/>
    <p:sldId id="822" r:id="rId31"/>
    <p:sldId id="784" r:id="rId32"/>
    <p:sldId id="827" r:id="rId33"/>
    <p:sldId id="735" r:id="rId34"/>
    <p:sldId id="828" r:id="rId35"/>
    <p:sldId id="736" r:id="rId36"/>
    <p:sldId id="737" r:id="rId37"/>
    <p:sldId id="824" r:id="rId38"/>
    <p:sldId id="826" r:id="rId39"/>
    <p:sldId id="825" r:id="rId40"/>
    <p:sldId id="274" r:id="rId41"/>
    <p:sldId id="275" r:id="rId42"/>
    <p:sldId id="829" r:id="rId43"/>
    <p:sldId id="830" r:id="rId44"/>
    <p:sldId id="277" r:id="rId45"/>
    <p:sldId id="832" r:id="rId46"/>
    <p:sldId id="831" r:id="rId47"/>
    <p:sldId id="833" r:id="rId48"/>
    <p:sldId id="278" r:id="rId49"/>
    <p:sldId id="834" r:id="rId50"/>
    <p:sldId id="279" r:id="rId51"/>
    <p:sldId id="281" r:id="rId52"/>
    <p:sldId id="282" r:id="rId53"/>
    <p:sldId id="283" r:id="rId54"/>
    <p:sldId id="284" r:id="rId55"/>
    <p:sldId id="285" r:id="rId56"/>
    <p:sldId id="286" r:id="rId57"/>
    <p:sldId id="287" r:id="rId58"/>
    <p:sldId id="288" r:id="rId59"/>
    <p:sldId id="289"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836" r:id="rId79"/>
    <p:sldId id="265" r:id="rId80"/>
    <p:sldId id="848" r:id="rId81"/>
    <p:sldId id="847" r:id="rId82"/>
    <p:sldId id="259" r:id="rId83"/>
    <p:sldId id="261" r:id="rId84"/>
    <p:sldId id="264" r:id="rId85"/>
    <p:sldId id="257" r:id="rId86"/>
    <p:sldId id="262" r:id="rId87"/>
    <p:sldId id="263" r:id="rId88"/>
    <p:sldId id="267" r:id="rId89"/>
    <p:sldId id="268" r:id="rId90"/>
    <p:sldId id="271" r:id="rId91"/>
    <p:sldId id="266" r:id="rId92"/>
    <p:sldId id="270" r:id="rId93"/>
    <p:sldId id="276" r:id="rId94"/>
    <p:sldId id="839" r:id="rId95"/>
    <p:sldId id="842" r:id="rId96"/>
    <p:sldId id="845" r:id="rId97"/>
    <p:sldId id="843" r:id="rId98"/>
    <p:sldId id="280" r:id="rId99"/>
    <p:sldId id="846" r:id="rId100"/>
    <p:sldId id="849" r:id="rId101"/>
    <p:sldId id="309" r:id="rId102"/>
    <p:sldId id="310" r:id="rId103"/>
    <p:sldId id="850" r:id="rId104"/>
    <p:sldId id="311" r:id="rId105"/>
    <p:sldId id="312" r:id="rId106"/>
    <p:sldId id="315" r:id="rId107"/>
    <p:sldId id="313" r:id="rId108"/>
    <p:sldId id="316" r:id="rId109"/>
    <p:sldId id="851" r:id="rId110"/>
    <p:sldId id="317" r:id="rId111"/>
    <p:sldId id="318" r:id="rId112"/>
    <p:sldId id="319" r:id="rId113"/>
    <p:sldId id="852" r:id="rId114"/>
    <p:sldId id="320" r:id="rId115"/>
    <p:sldId id="321" r:id="rId116"/>
    <p:sldId id="323" r:id="rId117"/>
    <p:sldId id="890" r:id="rId118"/>
    <p:sldId id="853" r:id="rId119"/>
    <p:sldId id="324" r:id="rId120"/>
    <p:sldId id="326" r:id="rId121"/>
    <p:sldId id="328" r:id="rId122"/>
    <p:sldId id="891" r:id="rId123"/>
    <p:sldId id="892" r:id="rId124"/>
    <p:sldId id="893" r:id="rId125"/>
    <p:sldId id="894" r:id="rId126"/>
    <p:sldId id="895" r:id="rId127"/>
    <p:sldId id="896" r:id="rId128"/>
    <p:sldId id="897" r:id="rId129"/>
    <p:sldId id="898" r:id="rId130"/>
    <p:sldId id="899" r:id="rId131"/>
    <p:sldId id="900" r:id="rId132"/>
    <p:sldId id="901" r:id="rId133"/>
    <p:sldId id="903" r:id="rId134"/>
    <p:sldId id="906" r:id="rId135"/>
    <p:sldId id="907" r:id="rId136"/>
    <p:sldId id="908" r:id="rId137"/>
    <p:sldId id="909" r:id="rId138"/>
    <p:sldId id="910" r:id="rId139"/>
    <p:sldId id="911" r:id="rId140"/>
    <p:sldId id="912" r:id="rId141"/>
    <p:sldId id="913" r:id="rId142"/>
    <p:sldId id="914" r:id="rId143"/>
    <p:sldId id="915" r:id="rId144"/>
    <p:sldId id="916" r:id="rId145"/>
    <p:sldId id="928" r:id="rId146"/>
    <p:sldId id="917" r:id="rId147"/>
    <p:sldId id="918" r:id="rId148"/>
    <p:sldId id="919" r:id="rId149"/>
    <p:sldId id="922" r:id="rId150"/>
    <p:sldId id="926" r:id="rId151"/>
    <p:sldId id="927" r:id="rId152"/>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6" autoAdjust="0"/>
    <p:restoredTop sz="94660"/>
  </p:normalViewPr>
  <p:slideViewPr>
    <p:cSldViewPr>
      <p:cViewPr varScale="1">
        <p:scale>
          <a:sx n="69" d="100"/>
          <a:sy n="69" d="100"/>
        </p:scale>
        <p:origin x="55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30:41.520"/>
    </inkml:context>
    <inkml:brush xml:id="br0">
      <inkml:brushProperty name="width" value="0.05292" units="cm"/>
      <inkml:brushProperty name="height" value="0.05292" units="cm"/>
      <inkml:brushProperty name="color" value="#C00000"/>
    </inkml:brush>
  </inkml:definitions>
  <inkml:trace contextRef="#ctx0" brushRef="#br0">13122 9376 0,'-25'0'16,"25"25"15,25-25 47,-25-25-62,24 25-1,-24-25 1,25 25 0,-25-24-16,25 24 0,0-25 15,25 0 1,-26 25-16,26 0 16,-25 0-1,-25 25 1,25-25-16,24 25 15,-24-1-15,0-24 16,24 25 0,-24-25-1,0 0 1,0 0 0,0-25-1,-1 25 1,1 0-1,50 0 1,-1 0 0,0 0-1,-49 0-15,50 0 16,-51-24 0,1 24-16,0 0 31,0 0 0,-25-25-15,49 25-1,1 25 1,49-25 0,-49 24-1,24-24 1,-49 0-16,0-24 15,25-1 1,-50 0 15,24 25-15,-24 25 0,25-25-16,25 0 31,49 25-16,-25-1 1,1-48 0,-26 24-1,-24-25 1,-25 50 15,25-25-15,49 49-1</inkml:trace>
  <inkml:trace contextRef="#ctx0" brushRef="#br0" timeOffset="999.93">16049 9401 0,'0'-25'16,"24"25"-1,-24-25 1,25 1-1,0 24 1,0-25-16,0 25 16,49 0-1,50 25 1,-49-1 0,24 1-1,-25-25 16,1 0-15,-51-49 0,26-1-1,-25 0 1,0 26 0,-1 24-1,1 0-15,0 24 16,0-24-16,24 25 15,-24 0-15,25-25 16,-25 0-16,-1 0 16,1 0-16,25-25 15,-25 25-15,-1-25 16,1 1-16,25-1 31,-25 25-31,-1-25 16,1 25-1,25 25 1,24 0 0,26 24-1,-1-24 1,-25-25 0,-49 0-16,25-25 15,-26 25-15,1 0 16,0-25-16</inkml:trace>
  <inkml:trace contextRef="#ctx0" brushRef="#br0" timeOffset="21245.53">7764 10393 0,'-25'0'32,"25"-25"-1,25 25-16,-25-24 17,25-26-1,-25 25-31,24 0 0,1 25 0,0-24 16,0 24-16,49-25 15,26 25 1,-1 25-1,-74-25-15,99 24 32,-100 1-32,51 0 15,24-25 1,-25 0 0,-24 0-1,0-25 1,-1-24-1,26 24 1,-26 25 0,50 49-1,1 1 1,49-25 0,-1-25-1,-24-25 1,-49-25-1,-50 26 1,24-26 0,-24 25-16,0 0 15,24 1 1,1 24 0,49 24-1,-24 26 1,-51-50-16,76 25 15,-75-25-15,74 0 16,-25-50 0,1-24-1,-26 24 1,-24 25-16,0 0 16,0 25-1,-1 0-15,26 50 16,24 0-1,1-1 17,24-24-17,-74-25-15,49 0 16,-49 0-16,25-25 16,49-24-1,-50 24 1,51 0-16</inkml:trace>
  <inkml:trace contextRef="#ctx0" brushRef="#br0" timeOffset="23312.39">12799 10195 0,'0'25'0,"25"-25"47,-25-25-32,25 0 48,0 25-48,24-25-15,50-24 16,50-26 0,-49 75-1,48 50 1,-73-25-1,24 24 1,0-24 0,-24-25-1,-51-25-15,51 0 16,-75 1-16,25-1 16,-1 0 30,1 25-14,74 0-17,100 50 1,-75-1 0,25-49-1,-124 0-15,24-25 16,-24 25-16,25-24 15,-26-26 1,26 25 0,-50 0-1,25 25-15,24 25 16,26 25 0,-1-25-1,1-1 1,49-24-1,-50-24 1,-49 24 0,24-50-1,-24 50-15,25-50 16,-25 25 0,49 25-1,1 25 1,-1 25-1,0-25 1,50 24 0,-24-49-1,-26-24 1,-49 24-16,49-50 16,-49 25-16,25-25 15,-1 26 1,-24 24-16,49 24 15,-49 1 1,0-25 0,50 50-1,-51-25-15,76 24 16,-76-49-16,100 25 16,25-50-1,-50 1 1,-24-26-1,24 0 1,-25 25 0,1 25-1,49 25-15</inkml:trace>
  <inkml:trace contextRef="#ctx0" brushRef="#br0" timeOffset="45324.87">3175 11088 0,'0'0'0,"-25"0"94,0 24-78,25 1-16,-24-25 15,24 25-15,-25 25 0,0 24 32,25 1-17,25-26 1,0-24-1,24-50 1,-49 0-16,75-49 16,-51 49-16,26-74 15,-25 49 1,-50 1 0,0-1-1,-49 50 1,49 25-1,-25 74 1,50-74 0,-24 49-16,24-49 15,0 25-15,0-1 16,24-49 15,1 0-15,50-49-1,-75 24 1,0 0-16,0-24 16,-25 49-16,0-25 15,0 0 1,-24 75 0</inkml:trace>
  <inkml:trace contextRef="#ctx0" brushRef="#br0" timeOffset="46943.75">10964 11286 0,'0'0'0,"0"-25"16,-25 25 15,25-24-15,-25 24 30,0 0-46,25 24 16,-49 1-16,-1 0 16,25 0 15,25 0-15,0-1-1,25 26 1,49 0-1,-24-50 1,-25-25 0,-25 0-1,0-25 1,-25-24 0,-49 74-1,49 25 1,0 0-1,25 24 1,25-24 0,0-25 15,-1-50-31</inkml:trace>
  <inkml:trace contextRef="#ctx0" brushRef="#br0" timeOffset="61904.73">6672 10765 0,'-24'0'0,"24"-25"0,0 1 31,-25 24-31,25-25 15,-25 0 1,0 25 0,0 0-1,-24 0 17,-1 0-17,1 0-15,-26 25 0,50 0 16,-49-1-1,0 26 1,24 24 0,0 26-1,26 24 1,24-75-16,0 125 16,0-149-16,-25 99 15,25-25 1,25 0-1,-25-24 1,49-1 0,1 0-1,24-49 1,50 0 0,-99-25-1,49 0-15,-24 0 16,74-25-1,-25 0 1,75-74 0,-75-74-1,-49-1 1,-75-49 0,-49 49-1,-51 25 1,51 100-16,-25 24 15,74 0-15,-49 25 16,-1 0-16</inkml:trace>
  <inkml:trace contextRef="#ctx0" brushRef="#br0" timeOffset="63503.62">13568 10592 0,'0'-25'0,"-25"25"16,25-25 15,-24 25-16,-1 0 17,25 25-17,-25 24 1,25-24 0,0 25-1,0-25 1,50-50-1,-26 0 1,51-25 0,-50 26-1,-25-1 17,-50 25-32,0 25 15,26-25 16,24 24-31</inkml:trace>
  <inkml:trace contextRef="#ctx0" brushRef="#br0" timeOffset="64887.53">14957 10517 0,'0'0'0,"-25"0"32,25 25-32,-24 0 15,-26 24 1,25-24 0,25 0-1,0 0 16,25-25-15,25-25 0,-26 0-1,1-24 1,-25 24 0,-25 25-1,1 0 1,-1 25-1,0-1 1</inkml:trace>
  <inkml:trace contextRef="#ctx0" brushRef="#br0" timeOffset="65603.48">16222 10517 0,'0'-25'46,"-25"25"-30,1 0-16,24 25 16,-25-25-16,-25 50 15,25-50-15,25 49 16,0-24 0,25 0-1,0-25-15,49 0 16,1-50 15,-50 1-15,-1 49-16,-24-25 15,-24 0-15,-1 25 16,0 0 0,0 25-1,25 0-15</inkml:trace>
  <inkml:trace contextRef="#ctx0" brushRef="#br0" timeOffset="67020.38">7913 10740 0,'0'0'0,"0"-24"0,0-1 31,-25 25-15,25-25 0,-25 25-1,25-25-15,-25 25 16,0 0-16,1 0 15,-76 0 1,1 25 0,25 49-1,-25 26 1,24 48 0,26 51-1,24-50 16,0 0-15,25-125-16,25 100 16,-25-99-16,49 74 15,1 1 1,49-1 0,0-50-1,1-24 1,-1-25-16,50-25 15,-100 25-15,100-49 16,-25-50 0,-25-75-1,-74 25 1,-50-49 0,1 148-1,-51-124-15,50 125 16,-99-75-16,0 74 31,99 50-31,-99 0 0</inkml:trace>
  <inkml:trace contextRef="#ctx0" brushRef="#br0" timeOffset="68503.28">13618 11881 0,'-25'0'46,"0"0"-30,0 0 0,25 25-16,-24-25 15,-1 50 1,25-1 0,0-24-1,0 0 1,25-25-16,24 0 15,-24 0-15,0-25 16,0 0 0,-1 1-1,-48-1 1,-1 25 0,0 0-1,0-25-15,0 25 16,25 25-16,-24-25 15</inkml:trace>
  <inkml:trace contextRef="#ctx0" brushRef="#br0" timeOffset="69421.2">14883 11931 0,'0'-25'0,"-25"25"16,25-25 15,-25 25-15,25 25-16,-25-25 15,1 25 16,-1 25-15,0-1 0,25-24-1,25-25 1,0 0 0,24-25-1,-24 0 1,-25 1-16,0-1 15,-25 25 1,25-25-16,-49 25 16,24 25-1,-25 0-15</inkml:trace>
  <inkml:trace contextRef="#ctx0" brushRef="#br0" timeOffset="69941.18">16197 11832 0,'-24'0'0,"-1"0"31,0 0-15,25 25-1,0-1 1,25-24 0,0 0-1,-1 0 1,1-49-1,-25 24 1,-25 0 0,1 0-1,-1 25 1</inkml:trace>
  <inkml:trace contextRef="#ctx0" brushRef="#br0" timeOffset="84050.2">7813 15453 0,'-24'0'0,"24"-24"31,0-1 0,0 50 16,0-1-47,0 26 16,0 0-1,0-26-15,0 1 16,0 25 0,0-1-16,24 125 15,1-124-15,0 98 16,0 26-1,0-124 1,-25-26 15,-25 1-31</inkml:trace>
  <inkml:trace contextRef="#ctx0" brushRef="#br0" timeOffset="84634.16">7739 15677 0,'0'-25'16,"0"0"15,0 0-15,0 0-1,25 1 1,49-51 0,25-24-1,-24 74 1,49 25 0,-50 25-1,-24 25 1,-25 24-1,-25 0 1,-25 26 15,-25-1-15,-49 25 0,25-50-1,74-49-15,-75 25 16,50-50-16,1 24 15,-1-24-15</inkml:trace>
  <inkml:trace contextRef="#ctx0" brushRef="#br0" timeOffset="84966.14">7987 15925 0,'0'0'0,"25"0"32,0 0-17,0 24 1,24 26-1,50 49 1,-24-24 0,24 49-1,-25-50 1,1-24 0,-26-50-1</inkml:trace>
  <inkml:trace contextRef="#ctx0" brushRef="#br0" timeOffset="85983.07">9575 15503 0,'0'-25'31,"0"0"-15,-25 25 31,0 0-47,0 0 16,0 0-1,-49 25 1,0 0-1,24 0 1,0 24 0,-24 1-1,49-50-15,0 50 16,1-50-16,-1 49 16,0-24-1,0 0-15,25 0 16,-25-1-1,25 26-15,-25 24 16,25-24 15,25 0-15,-25-26 0,50 26-1,0-25 1,24-25-1,25 0 1,25-25 0,-49 0-1,-1 25 1,0 0 0,26 0-1,24-25 1</inkml:trace>
  <inkml:trace contextRef="#ctx0" brushRef="#br0" timeOffset="86617.03">9004 16371 0,'25'25'47,"0"-25"-31,0 0 0,24 0-1,50-25 1,1 0-1,-76 25-15,100-25 16,-99 25 0,50-24-1,24 24 1,0-25 0,-49 25-1,-26 0 1</inkml:trace>
  <inkml:trace contextRef="#ctx0" brushRef="#br0" timeOffset="88315.9">10517 15503 0,'0'-25'31,"0"50"-15,-25-25 0,25 25-16,0 0 15,0-1-15,0 26 16,0-25-16,0 0 0,-24 49 15,24 75 1,0 0 0,0-50-1,0-25 1,0-99 0,0-24-1,-25-26 1,0-49-1,0 25 1,25 74 0,0-49-1,0 49-15,0-49 16,25-50 0,25 49-1,-1 26 1,1 24-1,-25 25-15,-1 25 16,1-25-16,25 49 16,49 26-1,-25 49 1,-24-25 0,-50-74-16,50 74 15,-50-74-15,24 74 16,1 25-1,-25-25 1,25-49 15,-25-25-15,-25-1-16</inkml:trace>
  <inkml:trace contextRef="#ctx0" brushRef="#br0" timeOffset="88616.89">10344 15974 0,'24'0'47,"1"-25"-31,0 25-16,0 0 16,49-24-1,25-1 1,75-25-1</inkml:trace>
  <inkml:trace contextRef="#ctx0" brushRef="#br0" timeOffset="89048.88">11708 15553 0,'-25'0'47,"0"0"-31,25 24-1,0 1-15,-25-25 0,25 75 16,-49-1-1,24 25 1,25-49 15,-50 74-31</inkml:trace>
  <inkml:trace contextRef="#ctx0" brushRef="#br0" timeOffset="89298.84">11460 15627 0,'0'0'0,"25"0"16,-50-25-1,25 50 32,25-25-31,-25 25-16,49 24 15,26 26 1,-26-26 15,75 75-31</inkml:trace>
  <inkml:trace contextRef="#ctx0" brushRef="#br0" timeOffset="89550.82">11385 15776 0,'25'25'62,"0"-25"-46,0 0 0,24 0-1,125-50-15</inkml:trace>
  <inkml:trace contextRef="#ctx0" brushRef="#br0" timeOffset="90064.78">12278 15404 0,'-24'0'47,"24"25"-47,0-1 15,0 51 1,24 24-1,1-74-15,0 74 16,-25-74 0,0 24-1,25 100 1,0-25-16</inkml:trace>
  <inkml:trace contextRef="#ctx0" brushRef="#br0" timeOffset="90714.75">12254 15429 0,'0'-25'0,"0"0"15,0 0 1,0 0 0,0 0-1,74 1 1,-24-1 0,49 0-1,0 75 1,-74 24-1,-25 25 1,0-74-16,-50 74 16,25-74-16,-49 74 15,49-74 1,-24 0 0,73-50 15,1 0-16,0 1-15,49-26 16,1 25 15,24 25-15,-25 25 0,-24 49-1,-25 1 1,0-1-1,-50 1 1,0-1 0,-49 0-1,74-49-15,-75 0 16,50 0-16,-74 0 16,-25-25-16</inkml:trace>
  <inkml:trace contextRef="#ctx0" brushRef="#br0" timeOffset="97597.28">16818 15280 0,'0'-25'32,"24"25"-17,1 0 17,-50 0-1,25 25-31,-74 49 15,0 50 1,74-49 0,24-1 15,26-24-15,0-26-1,24 1 1,-49 0-1,0 0 1,-50 49 0,0 25-1,0 1 1,0-1 0,50-50-1,0-24 1,0-25-16,0 25 15,-25 0 1,24 0-16,-24 24 31,-24 51-15,-1-1 0,-25-50-1,50-24-15,-74 0 0</inkml:trace>
  <inkml:trace contextRef="#ctx0" brushRef="#br0" timeOffset="98297.23">17512 15379 0,'0'25'0,"0"-50"0,0 25 31,25 0 0,-50 0-15,25 25-1,-25 0 1,-49 49 0,24 25-1,1-24 1,24-51-16,25 51 16,0-50-16,0 24 15,25 1 1,-1 24-1,1-49-15,25 25 16,-25-26-16,49-24 16,25 0-1</inkml:trace>
  <inkml:trace contextRef="#ctx0" brushRef="#br0" timeOffset="98563.2">17760 15528 0,'0'25'47,"0"-1"-32,0 1-15,0 0 16,0 25-16,0-1 31,0 26-15,25 49-16</inkml:trace>
  <inkml:trace contextRef="#ctx0" brushRef="#br0" timeOffset="98863.18">18008 15801 0,'0'24'78,"25"-24"-62,-25 25-16,0 0 0,0 0 15,0 24 1,-25 51-1</inkml:trace>
  <inkml:trace contextRef="#ctx0" brushRef="#br0" timeOffset="99481.14">18207 15627 0,'0'-25'15,"0"0"16,0 1-15,0-1 0,0 0-16,24 0 15,-24 0-15,50 1 16,0 24 0,-26 24-1,-48 51 1,-26-1-1,25-24 1,0-25 0,50-25 15,0 0-15,0-25-1,49 25 1,-49 0-1,25 0 1,-50 25-16,49-1 16,-49 1-16,0 0 15,-25 0 1,-24 74 0,-1-74-1,1-25 1,-26 0-16</inkml:trace>
  <inkml:trace contextRef="#ctx0" brushRef="#br0" timeOffset="99849.12">18529 15205 0,'25'0'16,"0"0"15,0 0-15,-25 25-16,49 0 15,26 49 1,-1 26 0,-49 24 15,-25 24-15,-25-73-1,-74 123-15</inkml:trace>
  <inkml:trace contextRef="#ctx0" brushRef="#br0" timeOffset="100297.09">19149 15726 0,'0'25'15,"25"-25"-15,-25 25 47,0 0-47,-25-25 16,25 49-16,-74 150 15</inkml:trace>
  <inkml:trace contextRef="#ctx0" brushRef="#br0" timeOffset="100796.05">19670 15205 0,'-25'0'46,"1"25"-30,-1 0-16,25 0 16,-25-1-16,0 26 15,-25 49 1,50-74-16,-24 99 16,24-99-16,0 74 15,24-24 1,26-1-1,25 0 1,-51-49-16,51 0 16,-50-25-16,74 25 15</inkml:trace>
  <inkml:trace contextRef="#ctx0" brushRef="#br0" timeOffset="101263.02">19918 15379 0,'0'0'0,"0"-25"16,25 25 31,-25-25-47,25 25 15,0 0 1,-1 25-16,1-25 16,0 0-16,0 50 15,0 24 1,-50 25-1,-25-24 1,-24-1 0,49-24-1,50-50 1,0 0 0,49-25-1,0 25 1,-24-25-1,24 25-15</inkml:trace>
  <inkml:trace contextRef="#ctx0" brushRef="#br0" timeOffset="101513">20464 15627 0,'0'0'16,"25"25"31,-25 0-47,0-1 15,0 1-15,0 25 16,-25 24-1,0 25 1</inkml:trace>
  <inkml:trace contextRef="#ctx0" brushRef="#br0" timeOffset="101847.98">20960 15255 0,'0'0'0,"-25"0"0,50 0 16,-50 0-16,25 25 46,0-1-30,0 26-16,25-50 0,-25 99 16,0-74-1,0 25-15,25 74 32,-25-50-17,0-24-15</inkml:trace>
  <inkml:trace contextRef="#ctx0" brushRef="#br0" timeOffset="102212.95">20836 15230 0,'0'0'0,"0"-25"0,-25 25 15,25 25 1,0 0 0,-25-25-1,25 74 1,-49 26 0,24-1-1,0-50 1,0 1-1,25-25 1,50 0 0,0-25-1,74-25 1,-50 0 0,100 25-1</inkml:trace>
  <inkml:trace contextRef="#ctx0" brushRef="#br0" timeOffset="102531.92">21208 15081 0,'0'0'0,"0"25"0,25-25 31,-25 25-15,99 24 0,0 51-1,0 24 1,-24 25-1,-75-125-15,0 76 16,-25-51-16,-74 125 16</inkml:trace>
  <inkml:trace contextRef="#ctx0" brushRef="#br0" timeOffset="102832.9">21903 15677 0,'0'-25'15,"0"50"32,-25-25-47,25 24 16,0 1-16,0 0 16,-75 149-16</inkml:trace>
  <inkml:trace contextRef="#ctx0" brushRef="#br0" timeOffset="103278.88">22374 15106 0,'0'0'16,"-25"0"-16,0 0 16,0 25-1,1 0 1,24 24-1,-25 1 1,-25 74 0,25 50-1,25-50 1,0-50 0,50 0-1,49-49 1,-24-25-1,49-25 1,0 25-16</inkml:trace>
  <inkml:trace contextRef="#ctx0" brushRef="#br0" timeOffset="103712.86">22547 15230 0,'0'0'0,"0"-25"0,25 25 62,0 0-62,0 0 16,0 0-16,49 25 31,-24 74-31,-25-24 32,-100 49-17,1-75 1,49 26-1,0-75-15,25 25 16,25-25 0,0 0-1,24 0 1,26 0 0,74-25-1</inkml:trace>
  <inkml:trace contextRef="#ctx0" brushRef="#br0" timeOffset="103962.83">23118 15528 0,'25'0'47,"-25"25"-47,0-1 16,0 1-16,25 0 15,-25 25 1,24 24 0,-98 25-1</inkml:trace>
  <inkml:trace contextRef="#ctx0" brushRef="#br0" timeOffset="104411.8">23614 15180 0,'-25'0'15,"0"0"1,25 25 0,-74 25-1,24 24 1,50 1-1,0-1 1,50-24 0,24-25-1,-24-1 17,24-24-17,-24 25 1,-25 25-1,-25-1 1,-50-24 0,-148 25-1</inkml:trace>
  <inkml:trace contextRef="#ctx0" brushRef="#br0" timeOffset="104612.78">23416 15156 0,'0'0'0,"24"0"16,-24-25-16,25 25 15,0-25 17,49 0-17,-24 50 1,74 49-1</inkml:trace>
  <inkml:trace contextRef="#ctx0" brushRef="#br0" timeOffset="104946.76">23862 15180 0,'25'0'47,"0"0"-31,-25 25-16,25-25 15,-25 25-15,49 25 16,-24-50-16,0 74 16,0-49-16,24 124 15,-49-124-15,25 74 16,-124 174 0</inkml:trace>
  <inkml:trace contextRef="#ctx0" brushRef="#br0" timeOffset="105578.72">24457 14982 0,'0'0'0,"0"-25"16,-24 25-1,-1 0 16,25 25-31,0 25 16,0 49 0,25-25-1,24 25 1,-24-24 15,0-1-15,-25-24-1,0-25-15,0 49 16,0-49-16,0 25 16,0-1-1,25-24 1,24 25 0,1-26-1,-25 51 1,-25-50-16,0 49 15,0-49-15,-25 74 16,-25 0 15,25 0-31,1-24 32,24-25-32</inkml:trace>
  <inkml:trace contextRef="#ctx0" brushRef="#br0" timeOffset="106778.64">18579 16421 0,'0'-25'32,"-25"25"-17,25 25 1,-25-25-16,0 25 16,-24 49-1,24 25 1,25-74-16,0 49 15,25-74-15,-1 75 16,51-26 0,24-24 15,-24 25-31,-75-25 16,49-1-1,-49 1-15,0 0 0,0 0 16,-25 49-1,1 25 1,24 1 0,0-51-1,49-24 1,26-25 0,-26 25-1,-24 0 1,-50 24-1,-49 1 1,-25 24 0</inkml:trace>
  <inkml:trace contextRef="#ctx0" brushRef="#br0" timeOffset="107161.61">19298 16495 0,'25'0'31,"-25"25"-15,0 0-1,0 24 1,0 75-1,0-24 1,25 24 0,24-50-16</inkml:trace>
  <inkml:trace contextRef="#ctx0" brushRef="#br0" timeOffset="107545.59">19645 16917 0,'-24'0'16,"48"0"46,1 0-30,-25 25-32,25-25 15,-25 24-15,25 26 16,0 0-1,-25 24 1,-50-24 0,-49-1-1</inkml:trace>
  <inkml:trace contextRef="#ctx0" brushRef="#br0" timeOffset="108211.54">19943 16520 0,'-50'-50'46,"75"50"-14,-25-24-32,25 24 15,25 0 1,49 0 0,-50 24-1,-73 76 1,-26-26-1,-24 25 1,49-74 0,50-25 15,-1-25-31,26 25 31,0 0-15,24 0-1,-49 50 1,0 24 0,-75 1-1,-49 24 1,24-50 0,-49-73-16</inkml:trace>
  <inkml:trace contextRef="#ctx0" brushRef="#br0" timeOffset="108561.52">20389 16197 0,'25'0'47,"-25"25"-32,25 0-15,-25 0 0,50 49 16,24 75-1,-49-25 1,0 50 15,-75-1-31,25-148 16,-74 124-16</inkml:trace>
  <inkml:trace contextRef="#ctx0" brushRef="#br0" timeOffset="109061.48">19100 16446 0,'0'24'15,"-25"-24"1,25 25 0,-25-25-16,0 75 15,25-51-15,-49 76 16,49-51-16,0-24 0,0 99 15,49 50 1,50-50 0,50 24-1,124 1 1</inkml:trace>
  <inkml:trace contextRef="#ctx0" brushRef="#br0" timeOffset="109811.43">20985 16073 0,'-25'0'0,"0"0"31,25 25 0,25-25-31,-25 25 16,25 0-16,0 24 15,24 51 1,-49 24 0,-25 0-1,1-25 1,24-49 15,24-1-15,51 26-1,-26-51 1,1 26 0,0 0-1,-75-1 1,0 1 0,-25 49-1,26 0 1,48-49-1,1-25 1,0-1-16,0 1 16,-25 0-16,25 25 15,-25 24 1</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58:02.313"/>
    </inkml:context>
    <inkml:brush xml:id="br0">
      <inkml:brushProperty name="width" value="0.05292" units="cm"/>
      <inkml:brushProperty name="height" value="0.05292" units="cm"/>
      <inkml:brushProperty name="color" value="#C00000"/>
    </inkml:brush>
  </inkml:definitions>
  <inkml:trace contextRef="#ctx0" brushRef="#br0">2505 11782 0,'0'-25'47,"-25"1"-32,1-1 16,-1 25 1,0 0-17,0 0 1,-24 0 0,-1 25-1,-74 49 1,-99 149-1,198-148-15,-49 123 16,49-173 0,25 99-16,49 25 31,-24-75-15,50-49-1,73 0 1,-123-50-16,124-25 15,-99 26-15,98-51 16,-73-24 0,-50 74-16,-25-24 15,0 24-15,-25-25 16,-74 25 0,74 25-16,-50 0 15,51 0-15,-76 25 16,1 74-1</inkml:trace>
  <inkml:trace contextRef="#ctx0" brushRef="#br0" timeOffset="369.96">2257 12278 0,'25'0'47,"0"0"-16,0 0-31,74-24 32,-50-1-32,-24 25 15,74-50 1,-74 25-16,75-24 15,-26 24-15</inkml:trace>
  <inkml:trace contextRef="#ctx0" brushRef="#br0" timeOffset="665.9399">2902 12055 0,'0'-25'0,"0"50"47,0 0-32,25 0 1,-25-1-16,0 1 0,0 0 15,50 149 1,-26-50 0,1 99-1</inkml:trace>
  <inkml:trace contextRef="#ctx0" brushRef="#br0" timeOffset="1415.92">3448 11361 0,'0'0'16,"0"-25"-16,0 50 15,-25-25 17,25 24-32,-25 1 15,0 74 1,25-74-16,-24 50 15,24-51-15,0 100 16,0 75 0,0-125 15,49 25-15,1 1-1,24-1 1,1-25-1,-1-24 1,1-25 0,-51-25-16,100 49 0</inkml:trace>
  <inkml:trace contextRef="#ctx0" brushRef="#br0" timeOffset="2935.84">3845 11509 0,'25'0'62,"-25"25"-46,24-25-16,-24 25 16,75 25-1,-50-50-15,74 74 16,-74-49-16,-1 0 16,1-1-16,25 1 15,-25 0-15,24 0 16,1 0-1,-25-1 1,-1-24 0,1-24-1,0-1 17,-25-25-17,25-24 1,-25-50-1,0 0 1,-25 25 0,25 74-16,-25-25 15,25 25-15,-49-24 16</inkml:trace>
  <inkml:trace contextRef="#ctx0" brushRef="#br0" timeOffset="3348.82">4837 11782 0,'0'0'16,"0"25"-16,25-25 31,0 0 0,-1 0-15,1 0 0,25 50-1,-100 123 1</inkml:trace>
  <inkml:trace contextRef="#ctx0" brushRef="#br0" timeOffset="4132.78">5035 11137 0,'-24'0'0,"48"0"31,-24 25 1,25-25-17,-25 25-15,25 0 0,0 49 32,24 1-17,26 49 1,-50-25-1,-1-50 1,1 1 0,0-25-1,0-25 17,0 0-1,-1-25-16,1 25 1,0-25 0,25 0-1,-26 1-15,51-26 0,-50 50 16,74-74 0,-25 49-1,-24-25 1,0 1-1</inkml:trace>
  <inkml:trace contextRef="#ctx0" brushRef="#br0" timeOffset="4499.76">5135 11112 0,'0'0'0,"-25"0"0,50 0 31,-1 0 1,1 0-17,-25-24 1,50-1 0,24-25-1,1 1 1,-1-1-16</inkml:trace>
  <inkml:trace contextRef="#ctx0" brushRef="#br0" timeOffset="4735.75">5259 11410 0,'0'-25'16,"24"1"-1,1-1 1,0 0 0,0 25-16,49-50 15,50 1-15</inkml:trace>
  <inkml:trace contextRef="#ctx0" brushRef="#br0" timeOffset="5199.74">5655 10740 0,'0'0'0,"-24"0"0,24-24 15,24 24 16,1 0 1,0 24-17,25-24-15,24 50 32,-49-50-32,74 25 15,-74 0-15,49-1 16,1 51-1,-1 24 1,-49-49-16,0 74 16,-25-99-16,25 74 15,-50 25 1,-25 25-16</inkml:trace>
  <inkml:trace contextRef="#ctx0" brushRef="#br0" timeOffset="11234.43">9103 12030 0,'0'0'0,"25"0"0,-25 25 0,-25-25 140,1 0-93,-1 0 16,0 0-63,-25 0 0,25 0 15,-99 25 1,100-25 0,24 25 15,-25-25-31,25 49 15,-25 26 1,25-50 0,0-1 31,25-24-32,-25 25 16,25 0-15,-1-25 0,1 25-1,25 0 1,24-25 0,1-25-1,24 0 1,-74 0-1,0 0 1,-25 1 0,0-1-1,24-25 17,-48 25-17,24-24 1,-25 24-1,0 0 1,0 25 0,-24 0-1,-1 25 1,0 0 0,25-25-1,-24 49 1</inkml:trace>
  <inkml:trace contextRef="#ctx0" brushRef="#br0" timeOffset="14147.29">15825 12030 0,'0'25'15,"25"-25"32,-50 0 0,1 0-16,-1 0-15,25-25-1,-25 25 1,0 0 0,0 25-16,1-25 15,-1 25 48,0 0-63,25-1 15,0 1-15,-25-25 16,25 25 0,0 0 15,0 0 0,25 0-31,25 24 16,24-24-1,-24-50 1,-1 25 0,1-49-1,-50 24 1,0 0 15,0-25-15,-50 25-1,25-24 1,-74 49-16</inkml:trace>
  <inkml:trace contextRef="#ctx0" brushRef="#br0" timeOffset="21682.92">4713 3398 0,'0'25'78,"-25"0"-62,25 0-1,-25-25-15,25 24 0,-74 150 16,-25 25 0,49-51 15,25 1-16,75 50 1,-1-125 0,75 25-1,-74-74-15,124 49 16,123-24-16</inkml:trace>
  <inkml:trace contextRef="#ctx0" brushRef="#br0" timeOffset="22814.86">15503 5953 0,'25'0'47,"-25"-25"-47,0 50 15,25-25 1,-1 25 0,1 0-16,50 49 15,49 100 1,-25-1-1,-25 1 1,-74-149-16,25 124 16,-25-100-16,-25 75 15,-124 100 1</inkml:trace>
  <inkml:trace contextRef="#ctx0" brushRef="#br0" timeOffset="25667.72">18207 4490 0,'0'0'0,"24"0"78,1 0-63,0 0-15,0 0 16,74 24 0,50 1-1,25-25 1,49 25 0,-50-50-1,51 25 1,-26-25-1,-173 25-15,149-24 16,-150 24 0,76 0-16,-1 0 15,-25 0 1,1 0 0,-51 0-1,-24 24 63</inkml:trace>
  <inkml:trace contextRef="#ctx0" brushRef="#br0" timeOffset="29061.55">7293 5556 0,'0'-25'93,"24"25"-77,1 0 0,-25-24-16,75 24 15,24-25 1,74 25 0,-24 0-1,0 0 16,0 0-15,-25 0 0,25 0-1,-124 0-15,74 0 16,-74 0-16,74 0 16,-25 0-1,25 0 1,-74 0-16,50 0 15,-51 0-15,26 0 16,-25 0-16,49 0 16,-49 0-1,0 0-15,0 0 0,49-25 32,-49 25-32,25 0 0,49 0 15,0-25 16,-74 25-31,49 0 16,-49 0-16,74-25 16,25 25-1,-25-24 1,1 24 0,24 0-1,-50 0 1,1 0-1,-26 0 1,-24 0 0,0 0-1,24 24 1</inkml:trace>
  <inkml:trace contextRef="#ctx0" brushRef="#br0" timeOffset="37386.14">7565 6300 0,'-24'0'15,"-1"0"17,50 0 15,-25-24-32,24 24 1,1-25-1,0 0-15,25 0 16,-1-24 0,50-1-1,-24 50 17,49 0-32,-25 25 15,-74-25-15,99 49 16,-99-49-1,74 25 1,0-25 0,-24-25-1,-1 1 1,-24-26 0,-26 50-16,26-50 15,-25 26-15,0-1 16,24 25-1,1 25 1,24-1 0,1 26-1,-1-25 1,1-25 0,-26-25-1,1 0 16,24-24-15,-24 49 0,24 49-1,-49-49-15,49 50 16,-49-25-16,50-1 16,-51 1-16,51 0 15,-50-25-15,74 0 16,0-50-1,-24 1 1,-26 24 0,1 0-1,-1 50 1,26 25 0,-1-1-1,1 1 1,-1-50 15,-24 0-15,-1-50-1,-24 25 1,0 1 0,0 24-16,-1 24 15,1-24-15,0 0 16,49 50-1,-24-25 1,0 0 0,-1-25-1,-24-25 1,0 25 0,0-25-1,-1 25 16,1 25-15,0-25 0,-25 25-16,25-25 15,0 0-15,-25 24 32,25-24-1</inkml:trace>
  <inkml:trace contextRef="#ctx0" brushRef="#br0" timeOffset="41726.93">21481 5457 0,'0'0'16,"0"-25"-16,0 0 31,-25 25-31,25-24 16,-25-26-1,-24 0 1,-51-24-1,1 24 1,-25 1 0,0 49-1,-25 0 1,25 0 15,-74 49-31,74 1 16,124-25-1,-99 49 1,74-49-16,-25 74 16,1 0-1,-1 1 1,25-1 0,0 0-1,25 0 1,0 25-1,50 0 1,0-24 0,74 24-1,0-75 1,99 26 0,-49-75-1,24 0 1,0-50 15,-173 25-31,124-49 16,-99 49-16,49-74 15,-50-100 1,-49 51 0,-49 23-1,-249-48-15</inkml:trace>
  <inkml:trace contextRef="#ctx0" brushRef="#br0" timeOffset="86883.7">18058 8855 0,'0'25'110,"0"0"-95,0 0 1,0-1-16,0 26 15,0 74 1,0-99-16,0 49 16,0-49-16,0 50 15,0-51-15,0 51 16,0-50 0,0 24-16,25 50 31,-25-49-16,0 24 1,0-24 0,0-25-1,0 0 1,24-25 62,-24 24-47,25-24-31,0 0 16,0 25-16,0-25 16,74 25 15,-25-25-16,1 0 1,-26 0 0,1 25-1,24-25 1,1 0 0,-1 0-1,1 0 1,-1-25-1,25 25 1,-74 0-16,25 0 16,-26 0-16,51 0 15,24 0 1,-74 0-16,49 0 16,-49 0-1,25 0 1,99 0-1,-75 0 1,-49 0-16,49 0 16,-49 0-16,74 0 15,-24 25 1,24-25 0,0 0-1,0 0 1,-24 0-1,24 0 1,-50 0 0,75 0 15,-49 25-31,-1-25 16,1 0-1,24 0 16,-25 24-15,26-24 0,-26 0-1,-49 0-15,49 25 16,-49-25-16,25 0 16,-1 0-1,50 0 1,-49 0-1,24 0 1,-49 0-16,25 0 16,-25 0-16,24 0 15,-24 0-15,50 0 16,-51 0-16,26 0 16,24 0 15,-24 0-16,-25 0 1,0 0 0,-1 0-16,-24-25 15,25 25-15,0 0 78,-50-24-62,25-1-16,0 0 16,0 0-16,0-49 15,-25-50 1,25 25 0,0 74-1,-24-50-15,24 51 16,-25-76-1,25 1 1,0 0 0,0 0-1,0 24 1,0 26 0,0-1-1,0 25 1,0 0-1,-25 25 1,0 0 62,0 0-62,1 0-16,24 25 15,-25-25-15,-50 0 16,51 0-16,-51 0 16,50 0-16,-99 25 15,99-25-15,-99 0 16,0-25 0,0 25-1,25 0 1,25 0-1,-1 0 1,-73-25 0,48 25-1,1 0 17,49 25-32,-98-25 0,123 0 15,-74 0 1,-1 0-1,26 0 1,0 0 0,-26 0-1,26 0 1,49 0-16,-74 0 16,74 0-16,-74 0 15,25 0 1,-26 0-1,-24-25 1,25 25 0,74 0-16,-49 0 15,49 0-15,-49 25 16,-1-25 0,26 0 15,-26 25-16,50-25-15,1 0 16,-1 0-16,0 0 16,0 0-16,-49 0 15,49 0-15,0 0 16,-49 0 0,24 0-1,0 0 1,26 0-1,-51 25-15</inkml:trace>
  <inkml:trace contextRef="#ctx0" brushRef="#br0" timeOffset="99448.09">3125 9798 0,'0'0'0,"0"-25"0,0 0 16,-24 25 0,24-25-1,0 1 1,0 48 0,0 1-1,0 25 1,0 49-1,24 50 1,-24 0 0,25 0-1,0-50 1,0-25 0,-25-49-16,25 0 31,-25 0-31,0-1 15,0 1-15,24 0 16,-24 0 0,0 0 15,25-25 0,-25 24-15,25-24-1,0 25 1,0 0 0,-1-25-1,51 25 1,-26-25 0,26-25-1,-1 25 16,1-25-15,-1 0 0,1 1-1,-1-1 1,0 25 0,1-25-1,-1 25 1,25 0-1,50 0 1,-124 0-16,74-25 16,-49 25-16,24 0 15,25-25 1,-24 25 0,-1 0-1,26 0 16,-76 0-31,51 0 16,-50 0-16,49 0 16,0 0-1,26 0 1,-1 0 0,-25 0-1,25 0 1,25 0-1,-24 0 1,-1 0 0,0 0-1,-24 25 1,-1-25 0,25 0-1,0 0 16,-74 0-31,74 0 16,-74 0-16,50 0 16,-51 0-16,51-25 15,-50 25-15,49 0 16,-49 0-16,74 0 16,-74 0-16,25 0 15,-26 0-15,76-24 16,-76 24-16,51 0 15,49 0 1,-99 0-16,74 0 16,-50 0-16,26 0 15,98 24 1,-49-24 0,25 0 15,-74-24-16,-50 24-15,74 0 16,-74 0-16,49 0 16,50 0-1,0 0 1,25-25 0,-124 25-16,123 0 15,-123 0-15,124 0 16,-25 0-1,-99 0-15,99 0 16,-99 0-16,74 0 16,-25 0-1,-49 0-15,124 0 16,-124 0 0,74 0-16,50 0 15,-25-25 1,25 25 15,-50 0-15,-49 0-16,49-25 15,-74 25-15,74 0 16,50-25 0,-1 1-1,1 24 1,-25 0-1,25-25 1,-50 25 0,25 0-1,-24-25 1,-76 25-16,76 0 16,-76 0-16,51 0 31,74-25-16,-25 25 1,25 0 0,-50 0-1,-74 0-15,74 0 16,-74 0-16,24 0 16,-24 0-16,74 0 15,-74 0-15,49 25 16,1-25-1,24 0 1,-49 25 0,-1-25 15,-24 0-31,0 0 16,0 0 30,0 0-30,-1 0 0,76 0-1,-1 25 1,0-25 0,50 24-1,0 1 1,-1 0-1,-98 0-15,74 0 16,-74-25-16,24 24 16,100 26-1,-149-50-15,123 50 16,-123-50-16,124 49 16,0-24 15,0 25-16,-50-26 1,50 26 0,-25-25-1,25 0 1,-25-1 0,-100-24-16,100 25 15,-99-25-15,50 0 16,24 0-1,25 0 1,-25 0 0,25-25-1,-25 25 1,1 0 0,24 0-1,-25 0 1,-74 0-1,74 0 1,-74 0-16,24-24 16,1 24-1,-1 0 1,1-25 0,24 25-1,-24-25 1,0 25-1,-1-25 1,1 0 0,24 1-1,-24-1 1,-25 25 0,0-25 15,-25 0-31,0 0 15,24 1-15,-24-1 16,25-25 0,-25-24-1,0-1 1,0-24 0,-25 74-16,25 1 15,0-1-15,0 0 0,-24 25 0,24-50 16,-25-24-1,0 24 1,25 1 0,-25 49-1,0 0 17</inkml:trace>
  <inkml:trace contextRef="#ctx0" brushRef="#br0" timeOffset="108246.65">9426 12105 0,'0'-25'0,"25"25"16,-1 0 0,1 0-1,0 0 1,0 0-16,0-25 16,49 25-1,0 0 1,1 0-1,-26 25 17,26-50-17,-1 25 1,1 0 0,-26 0-1,26 0 1,-26 0-1,-24 25 1,0-25-16,25 0 16,-50-25-16,24 25 15,26 0 1,0 0 0,-1 0 15,1 0-16,-1 0-15,1 0 32,0 0-17,24 0 1,0 0 0,1 0-1,-1 0 1,1 0-1,-1 0 1,1 0 0,-1 0 15,25 0-31,-24 0 16,-1 25-1,-24-25 1,24 0-1,25-25 17,-74 25-32,25 0 15,-26 0-15,1 0 0,25 0 16,49 0 0,25 0-1,-25 0 1,-24 0-1,-1 0 1,25 0 0,-24 0-1,-50 0-15,49 25 16,-49-25-16,24 0 16,26 25 15,-50-25-31,-1 24 0,1-24 15,0 0-15,0 0 0,24 0 0,75 25 32,1-25-17,-26 0 1,0 0 0,-74 0-16,24 0 15,-24 0-15,0 0 0,25 0 16,49 0-1,0 0 1,-25 0 0,26-25-1,-26 25 1,75 0 0,-50 0-1,-49-24-15,49 24 16,-74 0-1,49 0-15,25 24 32,-24-24-17,-1 0 1,25 0 0,-24 25-1,24-25 1,-25 0-1,-49 0-15,74 0 16,-74 0-16,0 0 0,25 0 16,74 0-1,-75 0 1,51 0 0,-51 0 15,1 0-31,24 0 15</inkml:trace>
  <inkml:trace contextRef="#ctx0" brushRef="#br0" timeOffset="109579.58">12105 11733 0,'0'-25'31,"24"25"0,1 0-15,0 0 0,-25 25-16,75-25 15,-1 49 1,-49-49-16,49 75 15,-49-75-15,0 24 16,99 76 0,-50-51-1,-24-24 1,-1 0 0,1 0-1,0-1 1,-26 1-1,26-25 17,-50 25-17,-25-25 32,0 0-16,1 0-15,24 25-16,-25-25 16,-25 25-1,50 0 1,-25-1-16,1-24 0,-26 50 16,50-25-16,-25-25 15,-24 49-15,-26 26 16,26-50-1,-1 24 17,25-49-17,25 0 1</inkml:trace>
  <inkml:trace contextRef="#ctx0" brushRef="#br0" timeOffset="118632.14">9103 12179 0,'0'-25'16,"-24"0"15,24 1 16,-25 48-16,25 1-31,0 0 0,0 0 16,0 25-16,0 74 15,0 0 1,0-25 15,0 0-15,25 0 0,-25-24-1,24 73 1,-24-98-1,0 0 1,0-1 0,0 1-1,25 0 1,-25-26 0,0 51-1,0-1 1,0-24-1,25 24 17,-25 1-17,0-51-15,0 26 16,0-25-16,0 49 16,25-24-1,-25 49 1,0-25-1,0 26 1,0 24 0,0-50-1,25 25 1,-25-24 0,0-26-1,0 51 1,0-76-16,0 76 15,0-76-15,0 1 16,0 25-16,0 49 31,24-25-15,-24 1 0,0-26-1,25-24-15,-25 50 16,0-51-16,0 26 15,0 0 1,0-1 0,0 1-1,0 24 1,0-49 0,0 25-1,0-1 1,0-24-1,0 0 17,0 0-17,0 74 1,0-25 0,0 1-1,0-26 1,25-24-1</inkml:trace>
  <inkml:trace contextRef="#ctx0" brushRef="#br0" timeOffset="119595.09">8582 13742 0,'25'0'16,"0"0"31,0 0-32,-25 25-15,25-25 0,24 49 16,50 50 0,1 1 15,-1 24-31,-74-100 15,74 76-15,-74-76 16,24 51-16,1-25 31,-25-26-15,0 1 0,-1-25 15,-24-25-31,0 1 15,25-26 1,0-25 0,0 1-1,24-25 1,1-50 0,-25 50-1,0-50 1,-1 50-1,-48 74 17,24 0-17,0 50 32,0 0-31</inkml:trace>
  <inkml:trace contextRef="#ctx0" brushRef="#br0" timeOffset="123676.89">22547 11733 0,'0'0'0,"-24"0"15,-1 0 1,0 0 0,0 0-1,-74-25 1,25 0 0,-1 50-1,1 0 1,-1 24-1,1 26 1,49-75-16,-24 99 16,49-74-16,-25 49 15,0 50 1,25 0 0,0-74-1,25 49 1,0-99-16,-1 74 15,-24-49 1,25 0-16,50 25 16,-26-1 15,1-24-15,49 0-1,0 0 1,-24-25-1,-51 0-15,51 0 16,-50-25-16,24 25 16,26-25-1,-26 0 1,1-24 0,-50 24-16,25-25 15,-25 25-15,49-49 16,-24-25-1,-25 24 17,0 1-17,-25-50 1,25 99-16,-49-49 16,49 49-16,-50-50 15,0 1 1,26 74-16,-26-74 15,25 74-15,0-25 16,-49-25 0,49 50-1,-49-25-15</inkml:trace>
  <inkml:trace contextRef="#ctx0" brushRef="#br0" timeOffset="126028.77">22275 11931 0,'0'25'31,"0"0"32,-25-25-63,25 24 15,0 1-15,0 25 16,0-1-1,-25 26 1,25-1 0,25 1-1,-25-26 17,0-24-17,0-50 48,0 1-48,25 24-15,-25-25 16,0-50 0,24 26-1,1-1 1,0 25-1,0 0 1,0 25 0,-1 0 15,-24 25-31,25-25 16,0 25-16,0-25 15,0 25 1,-1 25-1,-24-26 1,0 1 0,0 0-1,0 0 1,0 0-16,-24-1 16,24 1-16,-50 0 15,0 25 1,-24-50-1,0 0 17,24-75-32</inkml:trace>
  <inkml:trace contextRef="#ctx0" brushRef="#br0" timeOffset="128993.63">22696 11857 0,'0'24'78,"25"-24"-15,-25-24-63,25 24 16,0 0-1,0 0-15,-1-25 16,26 25-1,0-25 1,-1 0 0,-24 0-1,0 1 17,24-26-17,-24 25 1,25-24-1,-25 24 1,-25 0-16,24 0 16,-24 0-16,25 1 15,-25-26 1,25-24 0,0-1-1,-25 1 1,0-1-1,25 1 1,-25-1 0,0 51-1,0-26-15,-25 0 32,25 1-17,0-1 1,-25 25-1,0-24 1,0-1 0,1 1-1,-26 24 1,-24-25 0,24 25-1,0 1 1,1 24-1,-26-25 1,1 25 0,-1 0-1,1 0 17,49 25-17,-24-25 1,-1 0-1,25 24 1,-24 1 0,-1-25-1,25 25 1,0 0-16,1-25 16,24 25-16,-25-1 15,0 1 1,0 0-1,25 0 1,0 24 15,-25 1-31,25 0 32,25-1-17,-25 1 1,0 24-1,0-24 1,25-1 0,-25-24-1,0 25 1,25 0 0,-25-1-1,0-24 1,25 25-1,-25-1 1,24-24 0,-24 0-1,25 0 17,-25-1-17,25 1 1,0 0-1,-25 0 1,25 0 0,-1-25-1,-24 24 1,0 1-16,25 0 16,0 0-1,-25 0 1,25-25-16,0 0 15</inkml:trace>
  <inkml:trace contextRef="#ctx0" brushRef="#br0" timeOffset="130005.58">22101 11435 0,'0'-25'63,"0"50"-16,25-25 0,-25 25-47,25-25 0,-1 25 15,1-1-15,25 26 32,-1 0-17,1-26 1,0 26-1,-26-25 1,1 0 0,0-25 15,-25 24-15,0-48 46,25 24-62,-25-25 16,0 0-1,25-25 17,-25 1-17,24-50 1,-24 49-1,0 25-15,25-24 16,-25 24-16,0 0 16,0 0-1</inkml:trace>
  <inkml:trace contextRef="#ctx0" brushRef="#br0" timeOffset="132075.47">15677 12129 0,'24'0'47,"-24"-24"-31,25 24-16,0 0 15,0 0-15,0 0 16,-1 0 0,1 0-16,25 0 15,-25 0-15,49 0 16,-24 24 0,24-24-1,-24 25 1,49-25-1,-25 0 1,1-25 0,-26 25-1,1-24 17,0-1-17,-1 0 1,1 25-1,-25-25 1,24 25 0,-49-25-1,25-24 1,0 24 0,-25-25-1,0 26-15,25-26 16,-25 25-1,0 0-15,0 1 16,0-1 0,-25-25-16,0-24 15,0 24 17,-24 1-17,24-1 1,-50 25-1,1-24 1,0 24 0,24 0-1,25 25-15,-25 0 16,26 0-16,-26 0 16,-24 0-1,24 0 1,25 0-16,-24 0 15,24 0 1,0 0-16,-25 25 16,1-25-1,-1 25 17,1-1-17,-1 26 1,0 0-1,26-26 1,-1 1 0,25 0-1,-25 25 1,25-26 0,-25 26-1,25-25 1,0 0-1,0 24 1,0-24 0,0 0-1,25-25 1,-25 25 0,25-1-16</inkml:trace>
  <inkml:trace contextRef="#ctx0" brushRef="#br0" timeOffset="132641.44">15429 11609 0,'0'24'63,"0"1"-32,24-25-31,-24 25 0,25 0 16,0 24-1,25 1 1,24 24 0,-24 1-1,-1-26 1,-24-24-1,0-50 17,0 1-17,-1-1 17,1-25-17,25 1 1,-25-1-1,-25 0 1,24-24 0</inkml:trace>
  <inkml:trace contextRef="#ctx0" brushRef="#br0" timeOffset="136543.26">12353 13990 0,'0'0'0,"-25"0"32,0-25-17,0 25 1,25 25 46,25-25-46,-25 25-16,0-1 16,25 1-1,25 74 1,-1 1 0,1-26-1,-25-49-15,-1 25 16,1-26-16,-25 1 0,25 0 15,25 0 17,-26-25-32</inkml:trace>
  <inkml:trace contextRef="#ctx0" brushRef="#br0" timeOffset="136941.23">12303 13915 0,'0'-24'0,"0"48"0,-25-48 31,50 24 1,0 0-1,-25 24-15,74 26-1,1 24 1,24-24-1,0 24 1,-49-49 0,24 0-1,-74 0 1,25-25-16</inkml:trace>
  <inkml:trace contextRef="#ctx0" brushRef="#br0" timeOffset="139909.09">11311 13543 0,'0'0'0,"0"-24"16,0-1 0,-25 0-1,25 0 1,-25 25-1,25 25 17,-24 25-17,24-26-15,-25 51 0,25-50 0,-25 99 32,-25 24-17,50-123-15,-49 99 16,49-99-16,-50 99 15,0-25 1,50-74-16,-49 74 16,49-74-16,-50 50 15,50-26 1,-25 1 0,50-50 15,0-25 0,0 25-31,24-50 16,26 1-1,-1 24 17,100-49-17,-50 49 1,-50 0-1,1 0 1,-26 25 0,-24-25-16</inkml:trace>
  <inkml:trace contextRef="#ctx0" brushRef="#br0" timeOffset="141557.01">13543 13692 0,'0'0'0,"-24"0"16,24-25-1,-25 25 1,25 25 31,25-25-31,-1 25-1,26 0 1,24-25-1,-24 0-15,99 0 16,-25 0 0,25 0-1,-50-25 17,-50 25-17,-24 0 1,-25 25 46,-25-25-62,1 0 32,24 25-32,-50 24 15,0 26 1,-24 49-1,24 0 1,26-75 0,-51 125-1,50-100 1</inkml:trace>
  <inkml:trace contextRef="#ctx0" brushRef="#br0" timeOffset="144139.87">15801 13841 0,'-25'0'0,"25"25"78,-25-25-31,25 25-31,-25-25-16,25 24 15,-25 1-15,1 0 16,-1 25 0,0-1-1,0 26 1,0-51-1,1 26 1,-1 0 0,25-26-16,-25 26 15,25-25 1,-25 25-16,-24 24 31,49-49-31,-25-25 16,25 25-1,-25-25 1</inkml:trace>
  <inkml:trace contextRef="#ctx0" brushRef="#br0" timeOffset="144589.84">15801 13841 0,'0'-25'0,"0"50"15,0 0 17,0 0-1,24-25-31,-24 24 16,25 1-1,-25 0-15,25 0 16,-25 0-16,25 24 15,24 1 1,-24-1 0,0 26-1,0-26 1,0 1 0,-1 49-1</inkml:trace>
</inkml:ink>
</file>

<file path=ppt/ink/ink10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54:36.019"/>
    </inkml:context>
    <inkml:brush xml:id="br0">
      <inkml:brushProperty name="width" value="0.05292" units="cm"/>
      <inkml:brushProperty name="height" value="0.05292" units="cm"/>
      <inkml:brushProperty name="color" value="#C00000"/>
    </inkml:brush>
  </inkml:definitions>
  <inkml:trace contextRef="#ctx0" brushRef="#br0">9525 5928 0,'-25'0'0,"25"-24"78,0-1-46,25 0-17,-25 0-15,25 25 0,-25-25 16,25-49 0,-1 24-1,26 25 1,0 1-1,24 48 1,50 51 0,-25-1-1,25-24 1,-24-25 0,-26-25-1,-24-25 1,-1-25-1,-24 25 17,-25 1-32,0-1 15,25 25-15,0 0 16,-1 25 0,76-1-1,-26 1 1,-24-25-1,-26 0-15,26 0 16,-25 0-16,24-25 16,-24 1-1,0 24 1,-25-25 0,74 50-1,1-1 1,24 1-1,25 25 17,-49-75-17,-26 0 1,-24 0 0,0 1-1,0 24 1,24 24-1,1 26 1,74 0 0,0-50-1,-50 0 1,25 0 0,-49-50-1,49 0 1</inkml:trace>
  <inkml:trace contextRef="#ctx0" brushRef="#br0" timeOffset="12683.001">11485 8930 0,'0'-25'15,"24"25"17,-48 0-1,24-25-31,0 0 31,-25 25-31,25-25 16,-25 1-1,0 24 1,0 0 0,1 24-16,-1 1 15,0 50 1,0-51-16,25 76 16,0-75-1,0 24-15,50 1 16,24-50-1,25-50 1,-49 1 15,-25-76-15,-50 51 0,-49 24-1,24 50 1,-24 75-1,24-1 1,50 1 0,0-50-16,25-1 15,0-24-15,-1 25 16,76-74 0,-51-1-1,-24-25 1,-50 26-1,-24 49 1,-1 49 15,25-49-31,0 50 16,25-25-16,-24 25 16,48-1-1,26-49 1,0-25-1,-1 1 1,-49-1 0,-49 0-1</inkml:trace>
  <inkml:trace contextRef="#ctx0" brushRef="#br0" timeOffset="22866.9962">21158 8905 0,'0'-25'0,"0"0"31,0 0-15,0 1 0,0-1 15,-24 25-15,-1 0-1,25 25-15,-25-25 16,0 74-1,0-24 1,50-1 0,0-24 15,-25 0-31,74-50 16,-49 25-16,0-25 15,49-24 1,-74-1-1,-24 0 1,-26 26 0,-24 24-1,49 24 1,0 1-16,0 0 16,25 0-1,25-25-15,0 49 16,24-24-1,26-50 1,-50 1 0,-25-26-1,-50 0 17,0 26-17,-24 24-15</inkml:trace>
  <inkml:trace contextRef="#ctx0" brushRef="#br0" timeOffset="31012.9995">17314 10492 0,'0'0'0,"0"-24"47,0-1-47,-25 25 16,25-50 0,-25 25-1,0 1 16,0-1-31,-74 0 16,-74 0 0,24 50-1,25 74 1,25 25 0,24-25-1,75-74-15,-49 99 16,49-99-16,-25 99 15,50-25 1,-1 25 0,26 0-1,24-24 17,-49-76-32,50 26 15,-51-50-15,76 25 16,24 0-1,99-75 1,-99 0 0,-25-74-1,-74-25 1,-75-24 0,-74-75-1,75 223-15,-100-149 16,124 150-1,-74-51-15</inkml:trace>
  <inkml:trace contextRef="#ctx0" brushRef="#br0" timeOffset="31829.0013">19695 10691 0,'0'0'0,"0"-25"0,-25 0 16,25 0 0,-49-24-1,-26-26 1,-24 26 0,-75 24-1,75 0 1,-50 50-1,25 0 1,0 49 0,0 75 15,50 0-15,49-25-1,25 49 1,50-24-1,49 0 1,25-25 0,0-49-1,25-26 1,49-49 0,-49-25-1,-100 1-15,76-51 16,-101 50-16,51-49 15,-75 49-15,0-124 16,0 125-16,-50-101 16,-99-48-1,-74-1 1</inkml:trace>
  <inkml:trace contextRef="#ctx0" brushRef="#br0" timeOffset="48717.9998">3994 13196 0,'0'0'0,"0"-25"16,-25 25-1,0 0 1,0-25-1,-24 25 1,-1-24 0,0 24-1,1 0 1,-51 0 0,26 0-1,0 24 16,-26 26-15,26 0 0,0-1-1,-1 1 1,26 49 0,49 25-1,0 0 1,0-25-1,0 1 1,24-26 0,1-24-1,-25-26-15,50 1 16,-50 0 0,49 0-16,26 24 31,24-24-16,-25 0 1,-24-50 0,24 25-1,1-25 1,-25 1 0,24-26-1,0 0 1,1 1-1,-50-1 1,24-24 0,-24-1-1,0 26 1,-25 24-16,0-99 16,0 99-16,-25-74 15,0 0 16,-24 0-15,-51-1 0,76 75-1,-76-24 1,76 24-16,-26 25 16,0 0-16</inkml:trace>
  <inkml:trace contextRef="#ctx0" brushRef="#br0" timeOffset="64941.9993">6350 14412 0,'0'0'0,"-25"0"0,0 0 0,1-25 15,-1 25 1,-25-25 0,-24 25-1,-1 0 1,1 50-1,0 24 1,-26 25 0,26 75-1,24-25 1,25 99 0,25-100-1,0-98-15,50 124 16,-50-149-1,50 49-15,-1 25 32,51 50-17,-51-99 1,75 24 0,0-74-1,-99 25-15,49-50 16,-49 25-16,74-25 15,75-49 1,0-25 0,-75-1-1,-74 51-15,24-75 16,-24 99-16,0-149 16,-25 25-1,-74-99 1,-26 50-1,-173-50 17,125 174-17,-26 24-15</inkml:trace>
  <inkml:trace contextRef="#ctx0" brushRef="#br0" timeOffset="68308.0006">18083 14585 0,'0'-25'16,"-25"1"-1,25-1-15,-25 0 16,25 0-16,-25 0 0,-24-49 16,49 49-16,-50-25 15,-24 26 1,-1-1-1,-24 50 1,-50 24 15,0 75-15,50-24 0,0 98-1,99-173-15,-25 124 16,0-100-16,25 125 15,0 24 1,50-74 0,-50-74-16,49 24 15,-24-49-15,50 74 16,49-24 0,0-1-1,25-49 1,-25-25-1,-100 0 1,51-25 0,-26 0-16,51-49 15,-1-25 1,-50-50 0,-24 0-1,-50-74 1,1 49-1,-51-24 1,-49-1 0,50 125-16</inkml:trace>
  <inkml:trace contextRef="#ctx0" brushRef="#br0" timeOffset="70724.9994">8260 17735 0,'0'-24'31,"25"24"-31,-25-25 0,0 0 16,74-74-1,1-1 1,73-24 0,-48 75-1,48 24 1,26 50 0,0 74-1,-1 25 1,-49-49-1,-24-26 17,24-49-17,-75-99 1,1-25 0,-1 74-1,1 25 1,24 50-1,51 74 1,73 26 0,-49-76-1,0-49 1,-50-49 0,-74 24-16,24-50 15,-49 50 1,75-99-16,-26 75 15,26 49 17,24 25-17,25 49 1,0-49 0,0-25-1,50-50 1,-100-49-1,-24 0 1,-1 49 0,1 25-1,74 75 1,25 24 0,74 1-1,-74-50 1,-100-25-16,75-25 15,-99 0 1,50-25 0,-26-49-1,-24 74-15,0-24 16,-25 24-16,49 0 16,26 50-1,24 49 1,0-24-1,100 24 1,-26-49 0,-49-74-1,-99 24-15,25-25 16,-25 25-16,24-49 16,1 24-1,-1 50 1,26 25-1,74 74 1,-25-24 15,-100-50-31,150 24 16,-149-24-16,25-50 16,98-24-1,-48-75 1,-26 0-1,0 74 1,1 75 0,-26 24-1,100 75 1,0 0 0,-124-124-16,149 50 15,-150-50 1,51-25-16,49-49 15,-50-1 17,1 1-17,-1 49 1,0 75 0,50 24-1</inkml:trace>
  <inkml:trace contextRef="#ctx0" brushRef="#br0" timeOffset="71907.9993">11311 18728 0,'25'0'0,"-50"0"0,50-25 15,0 25 1,-1-50-1,51 1 1,49-1 0,-99 50-16,74 0 15,-74 0-15,123 74 16,26 26 0,25-1-1,-175-74-15,100-1 16,-99-24-16,74-49 15,-74 49-15,50-75 32,-51 26-32,51-26 15,-26 26 1,26-26 0,-1 100-1,100 50 1,-50-26-1,50 1 1,-50-50 0,0-25-1,-124 0-15,99-24 16,-99 24-16,49-25 16,1 25-1,0 25 1,24 25-1,50 25 1</inkml:trace>
  <inkml:trace contextRef="#ctx0" brushRef="#br0" timeOffset="119683.9999">19000 13295 0,'0'0'0,"25"0"16,0 0-1,0 0 1,49-24-16,50 24 31,0 0-15,0 0-1,-74 0 1,-75 0 0,-99 0-1,-25 24 1,-24 1-1,49-25 1,74 25 0,100-25-1,49 25 1,99 0 15,-74-50-31,-25 25 16,-99-25 15,-74 0-15,-50 25-1,0 25 1,0 0 0,74 0-1,100-50 1,74 0-1,124-25 1,-149 26 0,-49 24-1,-100 0 1,1 24-16,-75 1 16,74-25-16,-124 50 15,125-25 1,24-25-1,50-25 1,49 0 0,50 0-1,25-24 1,-99 24 0,-75 25-1,0 0-15,-99 49 16,99-49-16,-49 25 15,-1 25 1,100-50 0,25 0-1,24-50 1,-24 25 0,-75 25-1,-25 0 1,26 0-1,-51 50 1,50-50-16,1 25 16,-1 0-1,50-25-15,24 0 16,-24 0-16,0-25 16,49 0-1,-74 0 1,-49 50-1,-26 0 1,50 0 0,25-1-1</inkml:trace>
</inkml:ink>
</file>

<file path=ppt/ink/ink10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56:04.907"/>
    </inkml:context>
    <inkml:brush xml:id="br0">
      <inkml:brushProperty name="width" value="0.05292" units="cm"/>
      <inkml:brushProperty name="height" value="0.05292" units="cm"/>
      <inkml:brushProperty name="color" value="#C00000"/>
    </inkml:brush>
  </inkml:definitions>
  <inkml:trace contextRef="#ctx0" brushRef="#br0">14784 4316 0,'0'25'16,"0"0"15,0-1-15,0 1-1,-25 0 1,25 0-16,-25 24 16,0 1-1,-24 24 1,-1 1-1,0-50 1,1 24 0,-50 26-1,-26-26 17,51 1-17,49-50-15,-49 0 16,49 25-16,-25-25 15,-24-25 1,24 25 0,26-25-1,24 0 1,24 25 125,1 0-126,0 0 1,-25 25-1,25-25-15,0 0 16,-1 0 0,26 0-1,-25 0 1,0 25 0,24-25-1,1 25 1,-1 0-1,1-25 1,-25 24 0,0-24-1,0 25-15,24 0 32,1 0-17,-1 0 1,1 24-1,-25-24 1,0-25-16,-1 50 16,1-26-16,0 1 15,0 25 1,24-1 0,1-24-1,0 25 1,-26-50-1,26 0-15</inkml:trace>
  <inkml:trace contextRef="#ctx0" brushRef="#br0" timeOffset="1485.0011">13940 5308 0,'-25'0'15,"25"-25"17,0 1-17,25 24-15,-25-25 0,50-25 32,-1 1-17,26 49 1,-26 24-1,1 1 1,24 25 0,1-1-1,24 1 1,-49 0 0,24-1-1,1-24 1</inkml:trace>
  <inkml:trace contextRef="#ctx0" brushRef="#br0" timeOffset="2667.0007">17413 4266 0,'0'0'0,"-25"0"15,25 25 17,-25-25-17,0 0 17,25 25-32,-49 0 15,-26 0 1,51-1-16,-51 26 15,75-25-15,-49 24 16,-26 1 0,50 0-1,1-26 17,-1-24-17,50 0 48,-1 0-1,-24 25-62,25-25 0,0 25 16,0-25-1,0 25-15,49 24 16,25 1 0,0-25-1,25 25 17,1-26-17,-51 1 1,-49 0-1,0-25 1,-25-25 0</inkml:trace>
  <inkml:trace contextRef="#ctx0" brushRef="#br0" timeOffset="3267.0012">17016 4986 0,'0'25'31,"0"-1"16,25-24-47,0 25 15,-1-25-15,-24 25 16,25-25-16,50 74 16,-51-74-16,51 25 15,24 0 1,-25 0-1,-24-25 1</inkml:trace>
  <inkml:trace contextRef="#ctx0" brushRef="#br0" timeOffset="5255.001">14312 5556 0,'0'25'15,"-25"-25"1,25 25-16,0 0 16,0-1-1,0 51 1,0 49-1,25 0 1,0 50 0,-25-1-1,0-49 1,0-25 0,0-74 15,0 0 16,0 0-32,25-25 1,-25 25 0,25-25-1,24 24 1,51-24-1,48 0 1,-24 0 0,-99 0-16,50-24 15,-51 24-15,51 0 16,-26-25 0,-24 25-1,0 0-15,0 0 16,0 0-1</inkml:trace>
  <inkml:trace contextRef="#ctx0" brushRef="#br0" timeOffset="5905.0021">15528 6102 0,'-25'0'16,"25"25"15,0 0-15,0-1-1,0 1-15,25 99 16,-25 0-1,0-25 1,0 25 0,0-49-1,0-50-15,0 24 32,0-24-32,25-25 15,-25 25 1,0 0 15</inkml:trace>
  <inkml:trace contextRef="#ctx0" brushRef="#br0" timeOffset="6450.0091">15478 6102 0,'0'0'16,"0"-25"-16,0 0 47,25 25-47,0-24 16,0 24-16,-1-25 15,100-25 1,0 25-1,-74 25-15,24 0 16,-49 0-16,74 0 16,-24 25-1,-50 25 1,-50-1 15,0 26-15,25-50-16,-50 49 15,26-49-15,-1 49 16,-25-49-16,1 25 16,24-26-16,-50 26 15,1 0 1,-25 24 0</inkml:trace>
  <inkml:trace contextRef="#ctx0" brushRef="#br0" timeOffset="6833.0033">15677 6573 0,'0'0'0,"0"-25"0,24 25 16,-24 25 15,25-25-15,0 0-1,25 25 1,-26-25-16,51 50 15,-50-50-15,49 49 16,50 50 0,74 50-1,-24-25 17,25 0-32</inkml:trace>
  <inkml:trace contextRef="#ctx0" brushRef="#br0" timeOffset="26964.0027">14660 7590 0,'0'0'0,"0"-25"0,-25 25 16,0-24 0,0-1-1,-99-25 1,50 1 0,49 49-16,-99-50 15,99 50-15,-49-25 16,-100 25-1,-24 50 1,24 24 0,-24 1-1,74 24 1,-1 0 0,-23 75-1,24-1 16,99-49-15,0 50 0,25-50-1,50 50 1,-1-26 0,26-48-1,-51-76-15,100 76 16,-99-100-16,75 49 15,-51-49-15,100 25 16,-99-25-16,74 0 16,49-25-1,75-24 1,0-1 0,-99 0-1,0-74 16,-124 100-31,74-125 16,-74 99-16,24-123 16,-49 123-16,50-173 15,-50 173-15,-25-124 16,-74 1 0,74 123-16,-248-148 15</inkml:trace>
  <inkml:trace contextRef="#ctx0" brushRef="#br0" timeOffset="37129.0018">5779 12030 0,'-24'0'0,"-1"0"15,50 0 32,-1 0-31,1 0-16,0 0 0,50 0 15,-51 0-15,150 0 16,-124 0-16,123 0 31,-74 0-31,50-25 16,-50 25-1</inkml:trace>
  <inkml:trace contextRef="#ctx0" brushRef="#br0" timeOffset="37613.0006">10145 11782 0,'0'0'16,"25"0"31,0 0-47,0 0 15,24 0-15,75-25 16,50-24 0,-75 24-1,0 0 1</inkml:trace>
  <inkml:trace contextRef="#ctx0" brushRef="#br0" timeOffset="44996.0055">9550 12030 0,'0'0'0,"-25"0"0,0 0 31,25-25-31,-25 1 15,-24-26 1,-1 25 15,-49 0-15,74 25-16,-49-24 16,49 24-16,-99 24 15,-25 1 1,0 0-1,-24 49 1,24 26 0,50 49-1,74-125-15,-74 150 16,74-124-16,-25 49 16,1 99-1,49-49 1,24-50-1,26 50 1,0-74 15,-1 24-15,1-25 0,49 25-1,0-49 1,25-25-1,50 0 1,-1-50 0,-148 25-16,99-50 15,-74 25-15,99-49 16,-100 49-16,51-24 16,24-75-1,-50 24 1,-24 1-1,-26-25 1,1 99 0,-25-124-1,-25 125-15,1-125 16,-26 0 0,-49 0-1,0 50 1,-125-50-16</inkml:trace>
  <inkml:trace contextRef="#ctx0" brushRef="#br0" timeOffset="134314.9989">4762 7813 0,'0'0'16,"-24"0"-16,24-24 31,-25 24-15,25-25-1,0 0 17,-25 25-32,0-25 15,-49-24 1,-25-1 0,-75 50 15,50 0-16,0 74 1,25 26 0,0 24-1,74-75-15,-50 75 16,51-99-16,-26 99 16,0 0-1,25 50 1,1-25-1,24-125-15,49 100 16,-24-99-16,0 0 0,49 25 16,50 24-1,-99-49-15,124 0 16,-124 0 0,74-25-16,174 24 31,-75-48-16,1-76 1,-26-24 0,-49 0-1,-49-25 1,-50-24 0,-25-1-1,-75 50 1,-49 0-1,75 99-15,-100-49 16,99 74-16,-74-50 16,0 25-1,50 25 1</inkml:trace>
</inkml:ink>
</file>

<file path=ppt/ink/ink10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57:04.733"/>
    </inkml:context>
    <inkml:brush xml:id="br0">
      <inkml:brushProperty name="width" value="0.05292" units="cm"/>
      <inkml:brushProperty name="height" value="0.05292" units="cm"/>
      <inkml:brushProperty name="color" value="#C00000"/>
    </inkml:brush>
  </inkml:definitions>
  <inkml:trace contextRef="#ctx0" brushRef="#br0">22845 4638 0,'0'0'0,"-25"0"31,25-24-15,-24 24 0,24 24 62,24-24-78,1 0 15,-25 25-15,25-25 16,74 75 0,25-26-1,25 26 1,25-26-1,-75 1 1,-25-25 0,-49 0-1,0-25 1,-50 0 171,25 24-140,-25-24-31,25 25 0,-25-25-16,25 25 0,-49 0 15,24-25-15,-49 74 16,49-74-16,-50 50 15,-24 24 1,0 1 0,49-26 15,-24 1-15,24-25-1,1-1 1,24 1-1,0-25 1,0 0 0,50 0 15</inkml:trace>
  <inkml:trace contextRef="#ctx0" brushRef="#br0" timeOffset="717.0091">23862 5234 0,'0'0'0,"0"25"63,-25-25-48,0 24 16,1 1-15,-1-25-16,25 25 0,-50 25 16,-49 49-1,25 0 17,-50 0-17,49-24 1,-49-1-1,50-24 1,49-25 0,25-50-1</inkml:trace>
  <inkml:trace contextRef="#ctx0" brushRef="#br0" timeOffset="6151.9965">20042 6424 0,'0'0'0,"0"25"63,0 0-48,0 0-15,0 0 0,0-1 0,0 51 16,0-50-16,0 123 16,0 26 15,0-25-15,25 25-1,-25-1 1,25-74-1,-25 1 1,0-51 0,0-24-1,25 0 1,-25 0 0,24-25-1,1 24 1,25 1-1,-25-25-15,49 25 16,-49-25-16,74 0 16,25 0-1,50 0 17,-149 0-32,198-25 15,-174 25-15,100 0 16,99 0-1,0 0 1,-24 0 0,-51 0-1,1 0 1,-25 0 0,49-25-1,-173 25-15,74 0 16,-49 0-16,99-24 15,-1 24 1,-123 0-16,124 0 16,-99 0-16,74-25 31,-100 25-31,51 0 16,-26 0-16,26 0 15,-50 0 1,-1 0-1,1 0 1,-25-25 0,0 0 15,0 0-15,-25-24-1,25-75 1,0 25-1,25-100 1,-25 50 0,0 1-1,-25-1 17,1 74-17,-1 1 1,25 24-1,-25 50 1,25-25 0,0 1-1,0-1 17,-25 25-32,0 0 15,-24-25 1,-1 0-1,-99 25 1,-24-25 0,-26 1 15,-24 24-15,25 0-1,-26-25 1,51 25-1,-50 0 1,24 0 0,-49 0-1,74 0 1,1-25 0,123 25-16,-99 0 15,100 0-15,-50-25 16,-100 25-1,174 0-15,-49 25 16,49-25-16,0 0 16,0 25-1,1-25-15,24 25 32,-25-25-17,0 24-15</inkml:trace>
  <inkml:trace contextRef="#ctx0" brushRef="#br0" timeOffset="7182.0003">21332 8186 0,'-25'0'16,"50"0"46,0 0-62,0 0 16,24 0-16,100-25 15,99 25 1,-49-25 0,73 0 15,-172 25-15,24-25-1,-50 1 1,-24 24-1,-26 0 1,-48 0 78,-1 0-63,0 0-15,0 0-1,25 24-15,-25-24 16,1 0 0,-1 25-1,0-25 1,0 0-1,-49 25 1</inkml:trace>
  <inkml:trace contextRef="#ctx0" brushRef="#br0" timeOffset="8284.9988">21481 8210 0,'-25'0'0,"0"0"32,0 0-17,1 0 1,24-24 0,24 24 30,1 0-46,0 0 16,0 0-16,49 0 16,150-25-1,24 0 1,24 0 0,-222 0-16,99 25 15,-100 0-15,1-24 0,-25 24 16,49 0-16,26 0 15,-76 0-15,26 0 16,-25 0 0,-50 0 31,0 0-16,0 0-16,1 0 1,-26 0 0,50 24-16,-99 1 15,74 0-15,-25 0 16,-49 74 0,0-25-1,-25 50 1,0-24-1,99-51-15,-99 75 16,99-99-16,-74 49 16,74-49-16,-49 50 31,49-51-31,0 1 0,0-25 16,25 25-16,-99 50 15,74-75-15,-24 49 16,24 1-1,0-25 1,25-1 0,-25-24-1,50 0 48,0 0-48,0 0 1,-1 0-16,150-24 16,0-1-1,49-25 1,25 25 15,-74 25-15,-75 0-1,75 0 1,-100 0 0,-24 0-1,-1 25 1,-24-25 0,0 0-1</inkml:trace>
  <inkml:trace contextRef="#ctx0" brushRef="#br0" timeOffset="24113.0004">3026 7937 0,'0'0'0,"-25"-24"0,1 24 15,24-25 1,-25 25-1,-25-50 1,1 25 0,-1 25-1,-24 0 1,-1 25 0,1 50-1,-1-1 16,26 1-15,24-51-16,0 76 16,25-76-16,-25 76 15,25-1 1,25-25 0,0 25-1,24 1 1,-24-51-1,25 1 1,-1-1 0,1-24 15,25 0-31,-1 0 16,0-25-1,1 0 16,-1-25-15,1 0 0,-26-24-1,-24 24-15,25-25 16,-50 25-16,49-49 16,1-50-1,-50 0 1,-25 25-1,-49-50 1,49 124-16,-50-74 16,51 99-16,-51-75 15,-49 1 1</inkml:trace>
  <inkml:trace contextRef="#ctx0" brushRef="#br0" timeOffset="27513.0079">8979 1513 0,'0'0'16,"0"-25"-16,-25 25 15,25-25 1,0 1-1,0-1 1,25 0 0,25-25-1,49 1 1,-49 49 0,24 49-1,1 51 1,-26 48-1,-74 1 1,-24 0 0,-1-50-1,1-24 1,-1-1 0,25-49-1,25-50 16,25 25-15,0-25 0,24 1-1,1 24 1,49-50 0,174-74-1</inkml:trace>
  <inkml:trace contextRef="#ctx0" brushRef="#br0" timeOffset="28146.0002">10021 1116 0,'0'0'0,"-25"0"0,25-25 16,-25 25 15,50 0-15,0 0-16,25 0 15,-25 0-15,99 0 31,-100 0-31,150 0 16,24-24 0,-24-1-1,-50 0 1,-124 50 0,-25 0-1,0-25 1,1 49-1,-26 1 1,50-25 0,-50 24-16,26 1 0,-1 24 15,-74 75 1,-1 0 0,1 0-1</inkml:trace>
  <inkml:trace contextRef="#ctx0" brushRef="#br0" timeOffset="28529.0001">11212 1191 0,'-25'0'0,"0"0"31,25 24-31,-25-24 16,-24 50-1,-1 24 1,0 50 0,1-24-1,-1 49 1,1-1 0,24-73-1,0-1-15</inkml:trace>
  <inkml:trace contextRef="#ctx0" brushRef="#br0" timeOffset="29229.9996">11733 794 0,'0'0'0,"0"-25"16,-25 25-16,0-25 16,-25 0-1,26 1 16,24-26-15,24 0 0,51 26-1,74-1 1,24 50 0,-49 49-1,-74 25 1,-50 25-1,-99 75 1,-1-1 0,26-49-1,49-124-15,-24 49 16,24-49 0,25 0-16,25-25 31,24-25-16,50-25 1,25-24 0,1-1-1,98 1 1</inkml:trace>
  <inkml:trace contextRef="#ctx0" brushRef="#br0" timeOffset="32462.0022">12923 769 0,'0'-25'15,"0"0"16,25 25-31,-25 25 47,25 0-31,0-25 0,-25 25-1,24 0 1,1 24-1,74 50 1,-49-74 0,0-50-1,123-74 1,100-50 0,-223 100-16,173-50 15,-173 74 1,74-50-16,74 1 31,-148 49-15,-50 25-16</inkml:trace>
  <inkml:trace contextRef="#ctx0" brushRef="#br0" timeOffset="33995.0009">16942 8111 0,'0'0'0,"0"-25"16,-25 25-1,25-24-15,0-1 31,25 25 16,-25 25-47,0-1 16,24-24 0,51 100-1,-1-1 1,1-25-1,-26-24 1,-24-25 0,0-25-1,0 0 17,-1-25-32,100-25 15,1 1 1,-76 24-1,150-74 1,-150 74-16,150-50 16,49-24-1,0 0 1,-124 74-16</inkml:trace>
  <inkml:trace contextRef="#ctx0" brushRef="#br0" timeOffset="36428.0006">3001 9153 0,'0'-25'62,"-24"25"-62,24-25 16,-25 25 0,0-24-16,0 24 15,-24-25 1,-1 25 0,-49 25-1,-1 24 1,51 1-1,-75 74 1,74-50 0,25-49-16,-24 74 15,49-49-15,-25 49 16,50 25 0,0-25-1,49 50 1,-24-74-1,24-26 17,0 1-17,26-25 1,-1-50 0,0 0-1,-74 25-15,99-50 16,-99 26-16,74-51 15,-74 50-15,49-24 16,-49 24-16,49-50 16,-49 1-1,0-25 1,-75-50 0,-74 0-1,-24 25 1,-26 25-1</inkml:trace>
  <inkml:trace contextRef="#ctx0" brushRef="#br0" timeOffset="42926.9998">17934 10368 0,'0'-24'47,"0"-1"-32,0 0 1,25 25-16,-25-25 16,24-24-1,51-1 1,-1 25 0,-24 0-1,24 50 1,-24 25-1,-25-50-15,24 49 32,-24-24-32,-25 0 0,74 49 15,-49-74-15,50 25 16,-1 0 0,50-75-1,-49-24 1,-26-25-1,26 0 1,-26 49 0,-24 50-1,49 99 1,1-24 0,-50-26-1,49 1 1,-24-50-1,-1-50 1,26-24 15,-26 24-15,1 50 0,24 75-1,1-26 1,-1 26-1,1-75 1,-1-50 0,0-24-1,1-75 1,-26 99 0,26 25-1,-26 75 1,-49-25-16,100 99 15</inkml:trace>
  <inkml:trace contextRef="#ctx0" brushRef="#br0" timeOffset="48527.007">14957 1811 0,'-25'-25'47,"25"0"-16,0 0-15,-24 25-16,24-24 0,24 24 15,-24-25-15,0 0 16,25-50 15,74 26-15,1 24 0,-1 75-1,0 49 1,-74 0-1,-25 50 1,-50-25 0,25-99-16,-49 74 15,74-74-15,-50 24 16,26-24 0,48-50 15,1 25 0,-25-24-15,50 24-1,49-25 1,0 0 0,75 0-1,-25-24-15</inkml:trace>
  <inkml:trace contextRef="#ctx0" brushRef="#br0" timeOffset="49227.0008">16073 1389 0,'-24'-25'0,"24"0"47,24 25-16,1 0-15,0 0-16,0 0 16,49 0-1,-24 0-15,99 25 16,-100-25-16,125 0 16,0 0-1,-75 0 1,-50-25-1,-24 25 1,0 0 0,-50 0-1,25 25 17,-25-25-17,-24 99 1,-26 50-1,-49 0 1,124-124-16,-74 49 31,74-49-31,-149 149 16</inkml:trace>
  <inkml:trace contextRef="#ctx0" brushRef="#br0" timeOffset="49709.9996">17388 1463 0,'0'-24'0,"0"48"31,0 1 0,-25 0-15,-49 74 0,24 25-1,-24 0 1,49-24-1,0 24 1,0-50 0</inkml:trace>
  <inkml:trace contextRef="#ctx0" brushRef="#br0" timeOffset="50976.0002">17735 1042 0,'0'-25'16,"0"0"15,-24 25-15,24-25-16,0 1 15,0-1 1,0 0 15,0 0-31,24 25 16,-24-25-16,50 1 15,49-26 1,-24 75 15,24 24-15,-50 1 0,-49 49-1,0 25 1,-49 75-1,24-175-15,-25 125 16,50-124-16,-49 49 16,24-24-1,50-50 17,0 0-17,-1 0 1,1 0-16,74-25 15,-24 0 17,24 1-17,50-1-15</inkml:trace>
  <inkml:trace contextRef="#ctx0" brushRef="#br0" timeOffset="52510">14957 918 0,'0'0'0,"0"-25"32,0 0-17,0 0 1,-25 25-16,25-24 16,-24 24-1,24-25-15,-50 25 16,0 25-1,1-1 1,-1 26 15,50 0-15,0-26-16,0 51 16,0-50-16,25 49 15,25-49 1,-1-25-1,1-25 1,-1-49 0,1-1-1,-50 26 1,0-1 0,0 75 46,0 0-46,0-1-1,0 1-15,25 0 16,0 74 0,74-24-16</inkml:trace>
  <inkml:trace contextRef="#ctx0" brushRef="#br0" timeOffset="53345.9978">17537 99 0,'0'0'0,"-25"0"0,25 25 79,0 0-79,0 0 15,0-1-15,25 26 16,-25-25-16,0 74 15,0-74-15,25 74 16,-25-24 0,25-26-1,99-446 79,-100 397-78,1 0-16,25 0 31,24 50-15,-49 24-1,0-24 1,-25 49-1,-50-49 1,1-1 0,-51 26-16</inkml:trace>
  <inkml:trace contextRef="#ctx0" brushRef="#br0" timeOffset="54560.0013">16495 2902 0,'0'-25'47,"-25"25"-31,25-24 15,0-1-31,25 25 15,0-50 1,25 1 0,98 24 15,-98 25-15,74 49-1,-99 1 1,0-25-16,-1 49 15,-24-49-15,0 74 16,-24 0 0,-1-74-16,0 50 15,0-51-15,-24 76 16,24-51 0,0-49-1,50-25 1,-25 1 15,25 24-15,-1 0-1,26-25 1,0 25 0,49-50-1,0 25 1,-74 1-16,49-1 15,-49 25-15,0 0 0,74-50 0</inkml:trace>
  <inkml:trace contextRef="#ctx0" brushRef="#br0" timeOffset="55208.9993">17661 2406 0,'0'0'0,"-25"0"0,25-25 16,-25 25 0,1 0-1,24-25 1,49 1-1,1 24 17,49 0-17,75 0 1,-150 0-16,100 0 16,-99 0-16,50-25 15,-1 0 1,-49 25-1,0 0 1,-25 25 15,-25 0 1,0 24-17,-25 100 1,1-25-1,-26 50 1,-24 24 0</inkml:trace>
  <inkml:trace contextRef="#ctx0" brushRef="#br0" timeOffset="55560.0025">18777 2183 0,'0'0'0,"-25"0"32,25 25-17,-24-1 1,-1 51 0,-25 74-1,1-25 1,-1 49-1,-49 100 1</inkml:trace>
  <inkml:trace contextRef="#ctx0" brushRef="#br0" timeOffset="56259.9998">19124 2034 0,'0'0'0,"0"-25"16,-24 25-16,24-25 15,-25 1 1,25-1-1,0 0 17,0 0-17,74-49 1,-24 49 0,99 25-1,-75 50 1,25 24-1,-74 25 1,-75 100 0,-24-75-1,0 24 1,24-48 0,50-76-1,0-48 16,50 24-15,74-50 0,0 0 15,0 1-15,-99 24-16,74 0 0</inkml:trace>
  <inkml:trace contextRef="#ctx0" brushRef="#br0" timeOffset="65891">17760 9128 0,'0'0'0,"0"-25"0,0 1 47,0-1-32,-25 25-15,25 25 32,0-1-17,0 1-15,25 25 32,-25 49-17,0 50 1,0 24-1,25-49 1,-25 0 0,0-74-1,0 0 1,0-26 0,0 1-1,25 0 63,0-25-46,-1 0-32,1 0 15,0 0 1,0 0-16,24 0 15,26 0 1,-1-25 0,25 25-1,-24 0 1,-50 0-16,99 0 16,-100 0-16,76 0 15,-75 0-15,74 25 16,-74-25-16,-1 0 15,26 0-15,74 0 16,25 0 0,-50-25-1,25 25 17,-50 0-17,26 0 1,-26 0-1,25 0 1,-24-25 0,-26 25-1,1 0 1,-25 0 0,0 0 30,-25-24-46,0-1 0,0 0 16,0 0 0,0 0-16,24-99 15,-24 25 17,0 74-32,-24-74 15,24 74-15,0-74 16,-25 0-1,0 49 1,25 1 0,-25 24-1,0 25 32,25 25-31,-24-25 15,-1 0-31,-25 0 16,-124 0-1,26 0 17,-100 25-17,24-25 1,-24 0-1,99-25 1,100 25-16,-75 0 16,99 0-16,-49-25 15,-26 25 1,26 0 0,24 25-16</inkml:trace>
  <inkml:trace contextRef="#ctx0" brushRef="#br0" timeOffset="80006.0005">3125 10344 0,'0'0'0,"0"-25"0,-24 0 31,-1 0-15,0 0-16,0 25 15,-24-49 1,-51 24-1,26 25 1,49 0-16,-49 0 16,49 25-16,-25 0 15,-24 49 1,-1 50 0,26 0 15,24 25-16,25 24 1,50-24 0,24-25-1,0-24 1,75-26 0,50-74-1,-26-74 1,-148 49-16,149-149 15,-125 149-15,51-99 16,-51-74 0,-74 49-1,-123-25 1,-175 1 0</inkml:trace>
  <inkml:trace contextRef="#ctx0" brushRef="#br0" timeOffset="95171.0008">8632 11633 0,'0'0'0,"-25"0"15,25 25 17,-25-25 46,25 25-78,0-50 31,25 25-15,-25-25-16,25 25 15,25-74 1,-1 24 0,26 1-1,-1 24 1,50 25-1,-49 25 1,-51-25-16,26 49 16,-25-49-16,24 50 15,-24 0 1,25-26 0,24-48-1,-24-26 1,-1 0 15,1 1-15,-25 24-1,24 25 1,1 25 0,49 24-1,-24-24 1,-51-25-16,51 0 15,-50 0-15,-1 0 16,26-49 0,0 24-1,-1 0 1,-24 0 0,50 50-1,-26 0 1,26 0 15,24-25-15,0-25-1,-49-25 1,-1 25 0,-49 1-1,25 24 1,0 24-16</inkml:trace>
  <inkml:trace contextRef="#ctx0" brushRef="#br0" timeOffset="97270.0017">12303 11807 0,'-25'0'0,"25"-25"32,0 0-1,0 1-16,25-1 1,-25 0 0,25 25-16,25-74 15,24 24 1,-74 25-16,74 0 16,-49 25-16,0 0 15,49 25 1,26 25 15,-51 24-15,50-24-1,-24-1 1,24-49 0,-25-24-1,1-26 1,-50 0-1,24 1 1,-24 24 0,25 50-1,-1 0 1,51 49 0,-51-49-1,50-25 1,-49-25 15,24-25-15,-49 1-1,0 24 1,25 25 0,-26 0-1,51 25 1,24 0-1,0-25 1,-24-25 0,-1 0-1,-49 0 1,0 0 0,-25 1-1,25 24-15</inkml:trace>
  <inkml:trace contextRef="#ctx0" brushRef="#br0" timeOffset="99471.0027">16892 11658 0,'-25'0'0,"25"25"31,0-50 0,25 25-15,-25-25-1,25 25-15,0-74 16,49 24 0,-49 1-1,49-26 1,1 75 0,-26 0-1,50 50 1,-24 0 15,24-1-15,-24 1-1,24-50 1,-50-25 0,-24-25-1,0 1 1,0 24-1,0 0 1,24 50 0,26 25-1,-1-1 1,0-24 0,-74 0-1,75-25-15,-50 0 16,-1-25-16,26-25 15,0 1 17,-26 24-17,26 25 1,0 0 0,49 74-1,-25-49 1,26-25-1,-26 0 1,-24-25 0,-26-24-1</inkml:trace>
  <inkml:trace contextRef="#ctx0" brushRef="#br0" timeOffset="161662.0014">10914 15429 0,'0'-25'16,"-25"25"-1,25-25-15,-25 25 16,50 0 31,-25 25-32,25-25-15,25 25 16,98 24 0,-23 1-1,48-25 1,-49-1-1,-25 1 1,-49-25 0,0 25-1,-26-25 1,1 25 0,0-25 15,0 0 0,-25 25 32,25-25-63,-1 0 15,-24 24 1,25-24-1,0 0 17,-25 25 15,-25-25-32,0 0 16,25 25-31,-24-25 0,-1 50 32,-74 74-17,24-25 1,-24 25 0,0 0-1,24-50 1,51-49-16,-26 25 15,25-25-15,-49 24 16,49 1 0,0-50-1,50 0 32,0-25-31</inkml:trace>
  <inkml:trace contextRef="#ctx0" brushRef="#br0" timeOffset="162262.0006">12204 15850 0,'25'0'0,"-50"0"62,0 0-46,25 25-1,-50 25 1,-24 74 0,24-25 15,-49 25-31,0 0 15,0 0 17,24-25-17,51-49 1,24-25-16,-25-25 16,25 24-16,25-24 0</inkml:trace>
  <inkml:trace contextRef="#ctx0" brushRef="#br0" timeOffset="165545.9979">13742 15056 0,'0'-24'0,"-25"24"16,0 0 15,0 0 0,25 24-31,-49 26 16,24-50-16,-25 99 16,26-74-16,-1 0 0,0 49 15,-49 75 1,24 0 0,25 25-1,50-26 1,-25-123-16,50 99 15,-26-99 1,26 49 0,24 26-1,26-26 1,-1-24 0,-25-25-1,25 24 1,100-49-16</inkml:trace>
  <inkml:trace contextRef="#ctx0" brushRef="#br0" timeOffset="167193.9999">13915 15354 0,'-24'0'0,"-1"0"47,25-25-16,25 25-15,-25-25-16,49 25 16,100-49-1,74-26 1,1 26 0,-76-1-1,-73 1 1,-50 49-1,-75 24 1</inkml:trace>
  <inkml:trace contextRef="#ctx0" brushRef="#br0" timeOffset="167493.9995">13816 15354 0,'0'0'0,"-25"0"16,25-25 15,25 25-31,0 0 16,0 0-1,49-25 1,75-24-1,-25-1 17,75-24-17,-51-1 1,-24 51-16</inkml:trace>
  <inkml:trace contextRef="#ctx0" brushRef="#br0" timeOffset="167794">13841 15354 0,'25'0'47,"0"0"-31,-1 0-16,1 0 15,74 0 1,25-50 0,50 1-1,25-50 1,-26 24-16</inkml:trace>
  <inkml:trace contextRef="#ctx0" brushRef="#br0" timeOffset="168062.0011">13841 15404 0,'0'0'0,"25"0"31,-25-25-15,74-25-1,25 25 1,25-24-1,125-1-15</inkml:trace>
  <inkml:trace contextRef="#ctx0" brushRef="#br0" timeOffset="168361.0002">14734 14932 0,'0'0'0,"-25"0"0,25 25 47,-25-25-47,1 25 15,-1 49 1,-25 75-1,-24 0 1,-1 0 0,1-25-1,-1 25-15</inkml:trace>
  <inkml:trace contextRef="#ctx0" brushRef="#br0" timeOffset="168661.0018">14709 15032 0,'0'0'0,"-25"0"16,25 24-1,-49 26 1,-1 49 0,-24 50-1,49-74 1,-49 98 0,-1-49-1,-24 174 1</inkml:trace>
  <inkml:trace contextRef="#ctx0" brushRef="#br0" timeOffset="169011.0001">14213 16123 0,'25'0'16,"-25"-25"-1,25 25-15,-1-25 16,1 1-16,75-26 15,-26 25 17,50 0-17,25-24 1,-25 24 0,-25 0-16</inkml:trace>
  <inkml:trace contextRef="#ctx0" brushRef="#br0" timeOffset="169276.9979">14412 16148 0,'0'25'0,"24"-50"47,26 25-16,-25 0-31,24-25 16,125-49 0,-124 24-1,148-24-15</inkml:trace>
  <inkml:trace contextRef="#ctx0" brushRef="#br0" timeOffset="169693.0001">15602 15776 0,'-25'0'0,"1"0"31,24 25-31,-25-25 16,0 24 0,-25 26-1,50-25 1,0-50-1,25 0 1,25-24 0,-1 24-1,26 0 1,-50 50 0,-1 24-1,-73 75 1,-1 0-1,25-99-15,-99 74 16</inkml:trace>
  <inkml:trace contextRef="#ctx0" brushRef="#br0" timeOffset="170510.9996">15751 15032 0,'0'0'0,"-25"0"15,25-25 1,25 25 15,0 0-31,0 0 16,49 0-1,50-25 1,0 0 0,0 0-1,-25 1 1,1-1-1,-26 50 1,-49-25 15,-50 0 63,0 0-63,25 24-15,-25-24-16,-24 75 16,-1 24-1,0 0 1,1 50-1,-1-74 17,1-1-17,24-24 1,0-26 0,0-24-16</inkml:trace>
  <inkml:trace contextRef="#ctx0" brushRef="#br0" timeOffset="170893.9989">16867 14982 0,'0'-25'16,"-25"25"15,25 25-31,-24 0 16,24 0-16,-25-1 15,-25 76 1,1 24 0,-1-25-1,0-25 1,50-49-16,-49 74 16,24-49-1</inkml:trace>
  <inkml:trace contextRef="#ctx0" brushRef="#br0" timeOffset="171375.997">16768 14188 0,'0'0'0,"-25"0"15,50 0 16,0 0-15,0-25-16,99 25 31,24 25-15,1 50 0,74 148-1,-198-198-15,25 124 16,-50-75-16,0 149 15,0-148-15,-25 73 16,25-98-16,-50 99 16,50-124-16,-49 74 15,24-74-15,-25 74 16,1-49 0</inkml:trace>
  <inkml:trace contextRef="#ctx0" brushRef="#br0" timeOffset="172199.9965">16942 16421 0,'-25'0'47,"50"0"-47,-25 25 15,0 49 1,24 0 0,1 1-1,-25 74 16</inkml:trace>
  <inkml:trace contextRef="#ctx0" brushRef="#br0" timeOffset="172361.0007">16917 16073 0,'0'0'0,"-25"0"0,0 0 32,25-24-32,25 48 15,0 1-15</inkml:trace>
  <inkml:trace contextRef="#ctx0" brushRef="#br0" timeOffset="172827.0033">17338 16247 0,'0'25'0,"0"-50"0,-24 25 16,-1 0-1,25 25 1,-25 0-1,-25 49 1,50-24 0,0-1-1,50 1 1,-25-50 0,49 0-1,1 0 1,-1 0-1,-49 0-15,0 25 16,0-25 0,-1 49-1,-24 26 1,-24-50 0,-51 49-1,25-49 1,1 0-1,-26-50 1,1 0-16</inkml:trace>
  <inkml:trace contextRef="#ctx0" brushRef="#br0" timeOffset="173643.001">18107 16123 0,'0'-25'0,"0"50"0,0-75 15,0 26 1,0-1-16,25-25 15,25 25 1,-50 1 0,74 24-1,-49 0-15,49 24 16,-24 26 0,0 49-1,-75 50 1,0-25-1,-49-25 1,24-49 0,0-50-1,26-25 1,24-24 0,24-51-1,1 1 1,25 0-1,24 24 1,-49 51 15,0 48-15,-25 26 0,0 24-1,0-49-15,0 50 16,0-51-16,25 1 15,24 25 1,75-50 0,25-50-1,-50-49 1,-74 99-16,0-99 16,-25 74-16,-99-49 15</inkml:trace>
  <inkml:trace contextRef="#ctx0" brushRef="#br0" timeOffset="174175.9998">19571 15230 0,'0'0'0,"-25"25"31,25 0-15,0 49 0,25 75-1,0 0 1,0-100-16,24 175 16,-49-175-16,0 26 15,25 73 1,-25-98-1</inkml:trace>
  <inkml:trace contextRef="#ctx0" brushRef="#br0" timeOffset="174577.0006">19397 15081 0,'0'0'0,"25"-25"15,0 1 1,24-1 0,100-50-1,-25 51 1,0-1-1,25 74 17,-25 100-17,-74-25 1,-75 50 0,-49-25-1,-50 0 1,24-75-1,-24-49 1,-24-75-16</inkml:trace>
  <inkml:trace contextRef="#ctx0" brushRef="#br0" timeOffset="175127.005">20762 15453 0,'-25'0'16,"25"-24"-16,-25 24 31,0 0-31,0 0 16,0 0-16,1 24 15,-1-24-15,-50 75 16,51-50-16,-76 99 15,76-50 17,24 75-17,49-25 1,50-75 0,-49-49-16,99-49 15,-99 24-15,98-74 16,-48-50-1,-76 25 1,-123 0 0,-25 74-1,75 50-15,-76 0 16,101 0-16,-100 75 16</inkml:trace>
  <inkml:trace contextRef="#ctx0" brushRef="#br0" timeOffset="175760.0013">21506 15156 0,'0'0'0,"-25"0"31,0 24-15,0 1-1,0 25 1,-24 24 0,24 1-1,25-26 1,50 1-1,24-25 1,0-25 0,75 49-1,-74-24 1,-26 25 0,-24-1-1,-25 1 1,-49 24-1,-51-24 1,75-50-16,-49 25 31,49-25-31,0 0 0,-49 0 16,0-75 0,24-49-16</inkml:trace>
  <inkml:trace contextRef="#ctx0" brushRef="#br0" timeOffset="176259.9996">21878 15453 0,'0'0'0,"0"-24"15,-25 24 1,50 0 15,0 0-15,-1 0 0,1 0-1,50-25 1,-1-25-1,-24-49 1,-50 24 0,-25 26-1,-50 49 1,-24 74 0,74-24-1,-24 74 1,74-25-1,74-49 1,0-1 15,0-49-15,124-99 0</inkml:trace>
  <inkml:trace contextRef="#ctx0" brushRef="#br0" timeOffset="176676.0012">22374 14486 0,'0'0'0,"-25"0"16,25-25 0,0 50 15,0 0-16,0 0 1,25 24 0,-25 75-1,25 25 1,-1 0 0,1-25-1,0-50 1,0 25-1,0 1 1,-1-26 0,1 1-1,0-26 1,25-24 0,-1 0-1,1-50 1,0-124-1</inkml:trace>
  <inkml:trace contextRef="#ctx0" brushRef="#br0" timeOffset="176860.0013">22399 14957 0,'0'0'0,"0"-25"47,24 25-47,1 0 16,50-24-1,222-76 1</inkml:trace>
  <inkml:trace contextRef="#ctx0" brushRef="#br0" timeOffset="177161.0039">23292 14287 0,'0'0'0,"0"25"31,0 0-15,0 0 0,0 74-1,24 0 1,1 75 0,25 24-1,-1 1 1</inkml:trace>
  <inkml:trace contextRef="#ctx0" brushRef="#br0" timeOffset="177544.9967">23564 15726 0,'0'0'16,"-24"0"-16,-1 0 15,0 0 1,0 25 0,0 0-1,25 0 1,25-25-1,50 0 17,98-174-17,-173 149 1,0-49 0,0 49-16,-49 0 15,24 25-15,-25 25 16,-74 99-16</inkml:trace>
  <inkml:trace contextRef="#ctx0" brushRef="#br0" timeOffset="178909.0003">17661 18107 0,'0'0'0,"25"0"0,-25 25 0,0 0 16,0 0-1,25 24 1,-1-49 0,26-74-1,24-75 1,50 0 0,-99 125-16,99-125 15,-74 99-15,123-74 16,1 50-1,-25 98 1,-50 51 0,25 49 15,-49-50-15,24-24-1,0-100 1,0-49-1,0-99 1,25 24 0,-24 75-1,-1 49 1,25 100 0,25 24-1,-25 1 1,-25-26-1,-25-74 17,26-123-32,-26 24 31,25-50-15,50 75-1,-50 99 1,50 49-1,-25 1 1,-99-25-16,149 49 16,-150-74-16,51 0 15,74-49 1,-75-51 0,0 1-1,26-25 1,-1 75-1,0 73 1,0 51 0,25 24 15,25-25-15,0-74-1,49-99 1,-173 74-16,75-99 15,-76 100-15,26-51 16,-25 50-16,49-24 16,-74 24-16,25 25 0,0 25 15,74 74 1,25 25 0,50-25-1,148-148 1</inkml:trace>
</inkml:ink>
</file>

<file path=ppt/ink/ink10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9:00:13.941"/>
    </inkml:context>
    <inkml:brush xml:id="br0">
      <inkml:brushProperty name="width" value="0.05292" units="cm"/>
      <inkml:brushProperty name="height" value="0.05292" units="cm"/>
      <inkml:brushProperty name="color" value="#C00000"/>
    </inkml:brush>
  </inkml:definitions>
  <inkml:trace contextRef="#ctx0" brushRef="#br0">12923 6772 0,'0'0'0,"0"-25"47,0 0-16,25 0-15,25 0-16,123 1 15,-49 24 17,25 0-17,-74 0 1,24-25-1,-25 0 1,1-25 0,-1 26-1,0-1 1,1 25 0,74 25-1,-50-1 1,50 26-1,-25-50 1,-50-25 0,25-24-1,-24-1 17,-26 25-17,26 25 1,-1 25-1,-49 0-15,74 24 16,-74-24-16,99 25 16,25-25-1,-25-50 1,25-25 0,-25-24-1,-75 24 1,26 25-1,-1 25 1,25 25 0,50 25-1,50-25 17,-50-50-17,-100 25-15,100-50 16,-124 25-16,74-24 15,-25-1 1,26 25 0,-51 25-1,26 50 1,24 24 0,25-49-1,0 0 1,-25-25-1,-24-50 1,-1 1 0,0 24-1,1 50 17,49 24-17,-25 1 1,-74-25-16,124 0 15,-125-1-15,100-24 16,25-24 0,-124-1-16,74-25 15,-74 50-15,0-25 16,49 1 0,26 48-1,24 26 1,0 0-1,49-1 1,-24-24 0,0-75-1,-50 26 17,-74-1-32,49 25 15,-49 0-15,74 0 16,25 49-1,50-24 1,24 25 0,-49-50-1,-124 0-15,74-50 16,-74 50-16,50-49 16,-26-1-1,26 0 1,-26 50-1,50 25 1,125 50 0</inkml:trace>
  <inkml:trace contextRef="#ctx0" brushRef="#br0" timeOffset="1732.9941">12502 7789 0,'-25'0'0,"50"0"15,-50 0-15,25-25 16,25 25-16,-25-50 15,0 1 1,49-26 0,1 1-1,49 24 1,-25 50 0,26 25-1,24 49 1,-25 1-1,25-26 1,-25-24 0,-24-25-1,-51 0-15,26-49 32,-25 24-32,0-25 15,24 1 1,-24 49-1,74 0 1,25 24 0,-99-24-16,99 50 15,-74-25-15,-26-25 0,26 0 0,24 0 16,100 0 0,-50-25-1,-49-25 1,-26 26-1,26-1 1,24 25 0,50 49-1,-25-24 17,74 0-17,-74-25 1,0-50-1,-49-24 1,-1 0 0,0 24-1,1 0 1,-1 50 0,75 0-1,-25 0 1,-99 0-16,99 25 15,-99-25-15,74 50 16</inkml:trace>
  <inkml:trace contextRef="#ctx0" brushRef="#br0" timeOffset="9631.9939">11832 1860 0,'0'0'0,"-25"0"0,25-24 15,-25 24-15,0-25 16,1-25 0,48 25 15,26-24-16,0 24 1,49-25 0,-25 75-1,1 50 1,-75-51-16,24 100 16,-24-99-16,-24 74 15,-1 25 1,-74 50-1,24-100 1,50 1 0,50-100 31,0 0-32,0 0 1,0 1-1,-1 24-15,51-50 16,-50 25-16,74-24 16,75-1-16</inkml:trace>
  <inkml:trace contextRef="#ctx0" brushRef="#br0" timeOffset="10080.992">12452 1265 0,'0'-25'31,"25"25"-31,-25-25 32,0 50-32,0 50 15,25 73 1,24 76-1,26-1 1,-1-25 0,0 26-1,-74-175-15,25 75 16,-25-99 0,50 124-1,-50-124 1,25 0-16</inkml:trace>
  <inkml:trace contextRef="#ctx0" brushRef="#br0" timeOffset="10680.9939">12898 1488 0,'0'0'0,"-24"-25"0,24 1 31,-25-1-15,25 0 0,25 25-1,-1-25 1,51 0 0,24 1-1,25 48 1,-49 51-1,-26 49 1,-98 50 0,-26-1-1,25-74 1,1-24 15,24-26-15,50-49-1,0 0 1,-1-24 0,51-26-1,-1 0 1,75 1 0,0-26-1</inkml:trace>
  <inkml:trace contextRef="#ctx0" brushRef="#br0" timeOffset="12880.9933">11534 794 0,'0'-25'16,"-25"25"-16,25-25 15,-24 25 1,24-25-16,-25 1 15,0-1 32,0 25-15,25 25-1,-25-25 0,1 0-15,-1 24-1,25 1 1,-25-25 0,0 25 15,25 25-31,-25-1 15,50 50 1,0-74 0,0-25-16,0 25 15,-1-25 1,1 0 0,0 0-1,0-50-15,0 26 31,-1-1-15,-24-25 0,0 25-1,0 1 1,0-1 0,0 0 15,0 50 0,-24 0 0,24-1 1,24 1-17,-24 0-15,0 25 31,25-26-15,0 1 0,0 25-16</inkml:trace>
  <inkml:trace contextRef="#ctx0" brushRef="#br0" timeOffset="14264.9928">12551 223 0,'25'0'78,"-25"25"-78,0 0 16,0 0-16,25 49 15,0 25 1,-1-74-16,-24 25 16,0-25-1,25-25-15,-25 49 0,0 1 31,25-25-15,-50-25 31,25-25-47,0 0 31,0 0-31,0 0 16,0 1-1,25-26 1,0 0 0,24 1-1,1 24 1,-25 0 0,0 25 15,-1 0-31,1 25 15,0-25-15,0 0 16,0 25 0,-25-1-1,24 26 1,-24-25 0,-24 25-1,-1-1 1,-25-24-1,25-25-15,-49 50 16,49-50-16,-24 24 16,-51-24-1</inkml:trace>
  <inkml:trace contextRef="#ctx0" brushRef="#br0" timeOffset="15130.9921">15205 347 0,'0'0'0,"0"25"31,-25-25-15,1 25-1,-26 49 1,0 26 0,1 48-1,24-48 1,25 24 0,25-25 15,0-74-31,74 74 15,-74-99-15,74 25 16,75-1 0,49-24-1</inkml:trace>
  <inkml:trace contextRef="#ctx0" brushRef="#br0" timeOffset="15630.9945">15577 595 0,'0'-24'0,"-24"-1"15,24 0 1,0 0 0,24 0-16,-24 0 15,50 1 1,24-26 0,-49 50-16,25 25 15,-25-25-15,49 49 16,-24 51-1,-75 24 1,0 0 0,-25 0-1,1-50 1,49-49 0,25-25 15,-1-25-16,26 0 1,49 1 0,0-26-16</inkml:trace>
  <inkml:trace contextRef="#ctx0" brushRef="#br0" timeOffset="15964.9939">16346 794 0,'0'0'0,"0"-25"0,25 25 0,-25 25 46,0 0-30,25-25 0,0 49-1,24 1 1,-24-25 0,-50-1-1,-24 1 1,-26-25-16</inkml:trace>
  <inkml:trace contextRef="#ctx0" brushRef="#br0" timeOffset="16480.9939">16669 372 0,'0'-25'0,"-25"25"0,25-25 31,25 1-15,-25-1-1,49 25 1,-24-25 0,99 25-1,-49 50 1,-51 24 0,-48 50-1,-26 25 16,0-50-15,1-49 0,49-25-1,25-25 1,24-25 0,50-25-1,-24 25 1,24-24-1,-25 24-15</inkml:trace>
  <inkml:trace contextRef="#ctx0" brushRef="#br0" timeOffset="16850.9923">17140 25 0,'25'0'31,"-25"-25"-31,0 50 16,25-25-16,-1 0 16,125 74-1,-50 1 1,-24 73 0,-1 1-1,-74 0 16,-74 124-15</inkml:trace>
  <inkml:trace contextRef="#ctx0" brushRef="#br0" timeOffset="19479.9929">3200 7541 0,'-50'-25'46,"50"0"-46,-25 25 0,1-25 16,-1 0-16,0 25 0,-25-24 16,-49-26-1,25 50 1,-1 25 0,-24 74-1,25 0 1,-26 50-1,51-25 1,-1 0 0,50 50-1,0-50 1,75 0 0,-1 0 15,50-75-16,-99-24-15,49-25 16,-49 0-16,174-25 16,98-99-1,-98 0 1,-51-49 0,-123 148-16,0-124 15,-50 99-15,0-49 16,1 0-16,-100-174 15,99 224-15,-99-150 16</inkml:trace>
  <inkml:trace contextRef="#ctx0" brushRef="#br0" timeOffset="23180.0004">10096 8731 0,'-25'-25'15,"25"1"1,0-1-1,25 0 1,-1-25 0,51-24-1,24 24 1,25 50 0,0 50-1,-74-25-15,74 49 16,-100-74-16,51 50 15,98-1 1,-73-24 0,-26-50-1,1-24 1,-51 24-16,51-49 16,-75 49-1,74-25-15,-24 25 31,24 25-15,25 50 0,25 74-1,-49-99 1,24 24 0,-74-49-16,74 0 15,-74-24-15,0-1 16,24 0-1,26-25 1,-26 26 0,26 24-1,24 24 1,-74 1-16,74 0 16,-74 0-16,74 0 15,-25-25 16,-24-25-15,24-25 0,-24-24-1,0 24 1,-1 50 0,26 25-1,-1 25 1,50-1-1,0 1 1,-49-75 0,-26 0-1,1-24 1,-50 24-16,49-25 16,-24 50-1,0-25 1,49 50-1,26 25 1,-26-1 0,25-24-1,-74-25-15,49 0 16,-49 0-16,0 0 16,74-74-1</inkml:trace>
  <inkml:trace contextRef="#ctx0" brushRef="#br0" timeOffset="25153.9928">14412 8979 0,'0'25'94,"24"-25"-94,-24 25 15,25-25-15,25 50 31,-25-1-15,24 50 0,1-49-1,-25 0 1,-1-26 0,1-48-1,0 24 1,25-50-1,98-49 1,51-25 0,123-75-1,-74 50 1,-49 1 15,-125 98-31,25-24 0,-99 49 16,25 0-1</inkml:trace>
  <inkml:trace contextRef="#ctx0" brushRef="#br0" timeOffset="26613.0003">3051 9525 0,'-25'0'16,"25"-25"-16,-25 25 15,25-25 1,-24 25-1,24-24-15,-50 24 16,50-25-16,-25 25 16,-24 0-1,-26 25 1,-24 49 0,24-24-1,51-26-15,-51 51 31,50-50-31,1 24 0,-26 26 16,0 98 0,50-24-1,0 0 1,50-25 0,49-25-1,50-49 1,50-25-1,-1-50 1,0-50 0,-123 26-1,-50 24-15,74-99 16,-99 99-16,25-99 16,-50-99-1,-74 0 1,-50 74 15,-99 74-31</inkml:trace>
  <inkml:trace contextRef="#ctx0" brushRef="#br0" timeOffset="33877.9928">21704 9327 0,'0'-25'16,"0"50"62,0-1-63,0 1 1,-25 74-16,25-74 0,0 174 16,0-175-1,25 100-15,-25-74 0,0 74 16,0-99-1,0 25-15,25 24 16,-25 50 0,0-50-1,0-24 1,0-25 0,0 0-1,0-1 1,0 1-1,25-25 17,-25 25-17,25-25 1,-25 25 0,49-25-1,1 0 1,-1 25-1,51-25 17,-1 24-17,-25-24 1,-49 0-16,99 25 16,-99-25-16,74 0 15,75-25 1,24 25-1,-49 0 1,0 0 0,-50 0-1,0 0 1,0 0 0,1 0-1,-26 0 1,-49 25-1,49-50 17,-24 25-17,-25 0 1,-25-24 0,24 24-1,-24-25 1,0 0-1,0-25 1,0-74 0,0 25-1,0-74 1,0 148-16,-24-149 16,24 149-1,0-99-15,-25-74 16,0 74-1,0 49 17,0 75-32,1-49 15,24 24-15,-25 0 16,0 25 15,0 0 0,0 0-15,-74 0 0,-25-25-1,-124 25 1,-49 0 0,73 0-1,175 0-15,-175-24 16,175 24-1,-75 0 1,-75 0 0,51-25-16</inkml:trace>
  <inkml:trace contextRef="#ctx0" brushRef="#br0" timeOffset="35794.9998">4688 10418 0,'0'0'0,"-25"0"0,25-25 15,0 0 1,-25 1 0,-24-26-1,24 50 1,25 25 31,0 0-32,25 24 1,-50 125 0,0 24-1,25 1 1,0 24 0,25-74-1,0-25 1,-25-75-1,25 1 1,-25-25 0,24 0 31,1-25-32,-25 24 1,25-24-16,25 25 15,49 0 17,0 0-17,25 0 1,50-25 0,-125 0-16,125-25 15,-124 25-15,98-25 16,-98 25-16,124-25 15,-125 25-15,75 0 16,-24-25 0,-26 25-1,0-24 1,1 24 0,-26 0-1,-24 0 1,25-25-1,-50 0 17,25 0-17,-1 0 1,-24-49 0,0-25-1,-24 0 1,24-50-1,-25-25 1,-25 0 0,1 26-1,-1 73 1,50 1 0,-25 49-1,25 0 1,0 50 15,-25-25 16,1 0-31,-76 0-1,-48 0 1,-125 25-1,0-25 1,-50 0 0,100 0-1,-25 0 1,99-25 0</inkml:trace>
  <inkml:trace contextRef="#ctx0" brushRef="#br0" timeOffset="36977.994">8632 11881 0,'0'-24'47,"25"24"-47,-25-25 0,0 0 15,49-99 1,51-25-1,-76 100-15,51-51 16,-50 100-16,24-49 16,26 74-1,24 49 1,0 25 0,0 25-1,25 0 1,-24-99-1,-51-75 1,26-74 15,-51 50-15,-24 49 0,25 25-1,50-25 1,24 50-1,50 50 1,-75-75 0,1-25-1,-26-50 1,-24 75-16,0-49 16,-25 24-16,25 25 15,24 25 1,26 24-1,-1 1 17,25-50-17,-24-25 1,-1-74 0,-24 49-1,-1 1 1,1 74-1,99 74-15</inkml:trace>
  <inkml:trace contextRef="#ctx0" brushRef="#br0" timeOffset="41876.9929">12030 2406 0,'0'0'0,"0"25"16,25 0 15,0-1-16,24 1-15,-49 0 0,100 25 16,-75-50 0,49 49-1,50 26 1,0-26 0,0-49-1,0 25 1,0-50-1,50-24 1,-50-1 0,25-74-1,-50 0 1,-25 0 0,-49 25-1,-25 24 1,-50 1-1,26 49 17,-26 25-32</inkml:trace>
  <inkml:trace contextRef="#ctx0" brushRef="#br0" timeOffset="42460.994">13146 1091 0,'0'0'0,"0"-24"0,0-1 16,0 0 0,-24 0-1,-26-49 1,0 24-1,1-24 1,-50-1 0,-1 26-1,-48-1 1,48 50 0,76 0-16,-100 0 15,74 0-15,25 0 0,-49 50 16,-75 24-1,25 50 1,74-25 15,1-24-15,49 24 0,0-49-1,0-1 1,49 1-16</inkml:trace>
  <inkml:trace contextRef="#ctx0" brushRef="#br0" timeOffset="43026.9938">11782 918 0,'0'0'0,"-25"0"32,1 0-17,24 25 1,0-1 15,0 1-31,24 0 16,1 124-1,25-50 1,-1 0 0,-24-49-1,25 24 1,-25-74-1,-25 25 1,49-75 15,-49 26-15,25 24-16,0-75 16,0 50-16,24-49 15,1 0 1,0-26-1,-50 51 1,0 24 0,0 0-1,0 50 1</inkml:trace>
  <inkml:trace contextRef="#ctx0" brushRef="#br0" timeOffset="43593.9929">13469 1935 0,'0'0'16,"0"-25"-16,-25 25 31,25 25-31,0 0 16,-25-25-1,1 99 1,-1-50 0,0 26-1,25-26 1,-25 1-1</inkml:trace>
  <inkml:trace contextRef="#ctx0" brushRef="#br0" timeOffset="43827.9926">13543 1860 0,'0'0'16,"25"0"15,0 0 0,-25 25-31,25 0 16,0-25-16,24 50 16,-49-26-16,50 51 15,24 49 1</inkml:trace>
  <inkml:trace contextRef="#ctx0" brushRef="#br0" timeOffset="59143.9892">3200 11708 0,'-25'-25'16,"25"0"15,-25 25-15,25-25 0,-25 1-1,1-26 1,-26 25-1,0 25 1,-24 0 0,24 25-1,-49 25 1,25 24 0,49-49-16,-50 74 15,51-74-15,-1 0 0,0 49 16,-49 75-1,74-50 1,-25 25 0,50 25-1,-1-124 1,1 74 0,0-74-16,49 49 15,-24-24 1,-25-50-16,49 49 15,-49-49-15,74 25 16,25-50 0,-24-24-1,-1-50 1,-50-1 15,1-73-31,-75-1 16,25 149-16,-49-49 15,24 49-15,25 0 0,-25 0 16,-25 1-16,-74-51 16,25 26-1</inkml:trace>
  <inkml:trace contextRef="#ctx0" brushRef="#br0" timeOffset="63043.9913">12774 12700 0,'0'-25'16,"0"50"-16,0-75 46,0 75-14,25-25-17,0 0 1,0 0 0,0 0-16,123 25 15,-98-25-15,0 25 0,99-25 16,49 0-1,-148 0-15,123 0 16,-123 0-16,-1 0 0,26-25 16,173 0-1,-50 25 1,26-25 0,-51 25-1,-123 0-15,99 0 16,-125 0-16,100 0 15,75-24 1,-50 24 0,-25 0-1,-50 0 17,1 0-17,-26 0 1,1-25-1,-25 25 1,-1 0 15,1 0-15,50-25 0</inkml:trace>
  <inkml:trace contextRef="#ctx0" brushRef="#br0" timeOffset="64073.992">18231 12700 0,'0'-25'0,"0"0"47,25 25-47,0 0 0,25 0 15,74 0 1,25 0 0,49 25-1,-148 0-15,148 0 16,-124-25-16,174 25 15,50-1 1,74-24 0,-74-24-1,74-1 17,-50-25-17,-173 50 1,50 0-1,-51 0 1,-73 0 0,-50 0-16,24 25 15,-24-25-15,25 0 16,-1 0 0,-24 0-1,0-25 1</inkml:trace>
  <inkml:trace contextRef="#ctx0" brushRef="#br0" timeOffset="70689.9934">15528 12824 0,'0'-50'0,"25"26"15,-25-1 1,-50-50-1,0 1 1,26 24 0,-51 26-1,50 24-15,-74-25 16,74 50 0,-74-1-16,-25 26 31,25 49-16,74-74-15,-74 124 16,74-100-16,0 51 16,25 24-1,0-75-15,50 75 16,-25-99-16,24 74 16,50-24-1,1-50-15,98-25 16,-124 0-16,125-75 15,-25-49 1,-75 25 0,-74-25 15,-50 0-15,-74 49-16,-25 26 15</inkml:trace>
  <inkml:trace contextRef="#ctx0" brushRef="#br0" timeOffset="71343.9918">17611 12477 0,'0'0'0,"0"-25"0,0 0 0,0 0 16,0 1-1,-24-1 1,-1-74 0,0 74-1,-99 25 1,-25 49-1,25 75 1,-25 75 0,75-75 15,49-75-31,0 100 0,0-124 16,25 25-16,25 123 0,0-148 15,49 74 1,75 1-1,-124-76-15,198-24 16,-173 0-16,173-74 16,-74 0-1,-99-1-15,24-24 16,-74 74-16,0-124 16,-99 25-1,-25 25 1,-124 49-1</inkml:trace>
  <inkml:trace contextRef="#ctx0" brushRef="#br0" timeOffset="72489.9968">21183 13593 0,'0'-25'15,"25"25"1,-25-25-16,25 1 31,0 24-31,49-75 16,0 50-1,1 25 1,24 0 0,-25 50 15,51 24-31,-1 1 16,0-1 15,0-74-16,-50-25 1,-24-49 0,24 24-1,0 1 1,-24 74 0,-25-1-16,24 1 15,-49 0-15,100 25 16,24-1-1,-50-24 1,-49-25-16,149-25 16,-150 0-16,26 1 15,74-51 1,-74 50 0,-1 25 15,-24 0-16,0 50 1,49 0-16</inkml:trace>
  <inkml:trace contextRef="#ctx0" brushRef="#br0" timeOffset="74156.9942">4837 14660 0,'0'-25'31,"25"25"-15,-25-25-16,0 0 0,0 0 15,0 1 1,25 24-1,-1-25 1,76 50 0,48-1-1,1 1 1,-25 25 0,25-25-1,-75-25 1,-74-25-16,50 0 15,-25 0-15,0 0 16,-1-24 0,1 24-1,0 25 1,74 50 0,-49-1 15,49 26-16,50-1 1,-25-99 0,-50-24-1,-49-26 1,0 1 0,0 74-1,0 0 1,-1 0-16,26 25 15,-25-25-15,49 49 16,50 1 0,-49-1 15,24-24-31</inkml:trace>
  <inkml:trace contextRef="#ctx0" brushRef="#br0" timeOffset="77756.9928">2009 2108 0,'0'0'0,"0"-24"0,-25 24 15,1 0 16,24-25 1</inkml:trace>
  <inkml:trace contextRef="#ctx0" brushRef="#br0" timeOffset="79322.9925">2307 2009 0,'0'0'16,"0"-25"-16,-25 25 0,25-24 0,0-1 31,-25 0-15,25-25 0,25 1-1,25 24 1,24 25-1,50 50 1,-25 24 0,-74 25 15,-25 25-15,-74 124-16,24-99 15,50-124 1,-25 49-1,25-49-15,0 0 0,25-25 16,0-25 0,0 25-1,49-50 1,25-74 0,25 25-1,-24 0 1</inkml:trace>
  <inkml:trace contextRef="#ctx0" brushRef="#br0" timeOffset="79604.992">3547 1687 0,'0'0'0,"-25"0"31,25 25-15,-25-25-1,25 24-15,-24 76 16,-26-1-1,-49 149 1</inkml:trace>
  <inkml:trace contextRef="#ctx0" brushRef="#br0" timeOffset="79843.9948">3125 1836 0,'0'0'0,"25"0"47,0 24-31,0-24-16,24 25 16,100 50-1,0-26 1,25 1-1</inkml:trace>
  <inkml:trace contextRef="#ctx0" brushRef="#br0" timeOffset="80088.9917">3225 1984 0,'0'0'16,"24"0"31,1 0-47,-25-24 15,25 24-15,49-25 16,174-74-1</inkml:trace>
  <inkml:trace contextRef="#ctx0" brushRef="#br0" timeOffset="80404.9931">4192 1141 0,'0'25'63,"25"0"-63,-25-1 15,25 1-15,-25 0 0,49 49 16,50 50 0,1 0-1,-1 1 1</inkml:trace>
  <inkml:trace contextRef="#ctx0" brushRef="#br0" timeOffset="80788.9939">4167 1091 0,'0'0'0,"-25"0"15,1 25 1,24 0-1,0 49 1,0 75 0,0-50 15,0 1-31,-25 24 16,25-75-1,25-49 16,-1 0-15,26-24 0,-25-26-1,99 0 1,74-74-16</inkml:trace>
  <inkml:trace contextRef="#ctx0" brushRef="#br0" timeOffset="81058.9918">5184 1042 0,'0'0'0,"0"-25"15,25 0 1,-25 0 0,50 1-1,-1-1 1,-24 25-16,25-25 16,-26 25-16,76 0 0</inkml:trace>
  <inkml:trace contextRef="#ctx0" brushRef="#br0" timeOffset="81221.9922">5308 1240 0,'-25'0'0,"50"0"16,0 0-1,-25-25 1,74 1-1,100-76 1</inkml:trace>
  <inkml:trace contextRef="#ctx0" brushRef="#br0" timeOffset="81788.9932">6300 620 0,'-24'-25'15,"24"50"-15,-25-25 16,0 0 0,25 25-16,-50 0 31,50 0-31,-24 24 15,-1-24-15,25 49 16,0-49-16,25 0 16,24 25-1,26-50 1,49-25 0,-25-74 15,-99 49-31,-75-24 15,-24 49 1,-25 0 0,75 25-1,-26-25 1,50-24 0,25 24-16,-24-25 15,24 25 1,24 25-16,-24-74 15,50-25 1,49 24 0,-24 100-1,-51 49 1,1 299 0</inkml:trace>
  <inkml:trace contextRef="#ctx0" brushRef="#br0" timeOffset="83121.9954">3572 1191 0,'0'-25'15,"0"50"-15,0-75 0,0 25 16,25 25 15,-25 25-15,24 74-1,51 25 1,-1 50 0,-49-149-16,74 124 15,-99-100-15,100 50 16,-26 1-1,-24-26 1,-1-49 0,-49 0-16,0-1 62,25-24-31,-25-24-31,50 24 16,74-25 0,0-25-1,74-24 1,1-25 0,-75 24-1,24-24 1,-98 49-1,-25 1 1,0-1 0,-25 25-1,0 0 17,-25 1-32,25-26 15,0 0 16,-25 26-31,25-26 16,-25 25-16,25-49 16,-49-1-1,24 51-15,-50-76 16,51 76-16,-51-51 16,1-24-1,-1 25 1,75 49-16,-49-50 15,24 75-15,0-74 16,0 24 0,0 25-16,1 1 15,24-1-15,-25 0 16,0 25 0,0 0 15,0 0-16,1 25 1,-26 0 0,-74 49-1,0 1 1,0-1 0,-50 25-1,75-49 1,0 24-1,49-49 1,25 0-16,1 0 0</inkml:trace>
  <inkml:trace contextRef="#ctx0" brushRef="#br0" timeOffset="88887.9934">14263 14833 0,'-25'0'0,"50"0"0,-25-25 31,24 25-31,51-74 16,-1 0-1,26-1 1,-26 1 0,25 74-1,-49-25 1,49 50 15,0 74-15,-24-25-1,98 26 1,-74-51 0,50-74-1,-49-24 1,-51-1-1,26-24 1,-26 49 0,1 50-1,74 24 1,-25 26 0,25-1-1,25-49 16,0-75-15,-75-24 0,50-50-1,-49 50 1,-51 74-16,51-25 16,-50 50-16,24-25 15,-24 24-15,74 76 16,-74-100-16,49 74 15,-49-74-15,99 50 16,-99-50-16,74-25 16,0-25-1,1-24 1,-26 24 0,-49 50-1,25 50 1,-1-1 15,-24-24-31,49 0 16,-49-25-16,50-25 15,24-99 1,-50 75 0,-49 24-16,50-25 15,-25 25-15,0 1 16,24 48-1,1 26 1,-1 0 0,26 74-1</inkml:trace>
  <inkml:trace contextRef="#ctx0" brushRef="#br0" timeOffset="91687.9917">6970 14337 0,'0'0'0,"0"-25"0,0 0 31,-25 25-15,25 25 0,0 0 15,25 25-16,-25 99 1,25 49 0,-25 25-1,25-99 1,-25-74-16,0 49 16,0-74-16,0 49 15,0-49 1,0 0-16,0 0 15,0 0-15,25-25 47,-1 24-31,1-24 0,25 25-1,24 0 1,-49-25-1,74 0 1,-74 0-16,74 0 16,75-25-1,49 0 1,-173 25-16,74 0 16,-75 0-16,-24-24 0,99 24 15,50 0 1,-50-25-1,124 25 1,0 0 0,-25-25-1,-24 25 1,-51-25 0,-123 25-16,124 0 31,-124 0-31,0-25 0,123 25 15,-123 0-15,50 0 16,49-25 0,0 50-1,25-25 1,-50 0 0,25 0-1,0 0 1,-25-25-1,-25 25 1,-24 0 0,0 0-1,-1 0 1,-49-24 0,0-26-1,-25 0 1,25-49 15,-24 25-15,-1-75-1,25 0 1,0 25 0,0 25-1,-25 74-15,25-49 16,0 49-16,0 0 15,-25 0 1,0 0 0,-24 25-1,-1 25 1,-49 0 0,74-25-1,-49 25-15,-50 0 16,99 0-1,-273 24 1,75-24 0,-99 0-1,-1 0 1,26-1 0,-76 1-1,26-25 1,273 25-16,-174-25 15,198-25-15,-173 25 16,0 0 0,74-25-1,50 25 17,74 0-32,-50 0 0,75 25 0,-49-25 15</inkml:trace>
  <inkml:trace contextRef="#ctx0" brushRef="#br0" timeOffset="109084.9937">6226 16942 0,'0'24'31,"0"-48"16,25 24-47,-25-25 16,49-50-1,51-24 1,-1 74 0,0 1 15,0 48-31,-24 51 15,-1 24 1,25 0 15,-49-74-15,0-25 0,-1-74-1,-24-26 1,25-24-1,-1 50 1,1 74 0,-1 50-1,26 49 1,24 50 0,0-125-1,-24-24 1,-51-24-1,26-51 17,0-24-17,-1 49 1,1 50 0,-1 75-1,1-1 1,0 1-1,24-51 1,25-98 0,-24-25-1,-26 0 1,-49 74-16,50-25 16,-25 25-16,0 25 31,-1 50-31,51 24 15,-1-24 1,1-25 15,-1-50-15,-24 0 0,24-49-1,-49 24 1,74 25-16</inkml:trace>
</inkml:ink>
</file>

<file path=ppt/ink/ink10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9:02:16.808"/>
    </inkml:context>
    <inkml:brush xml:id="br0">
      <inkml:brushProperty name="width" value="0.05292" units="cm"/>
      <inkml:brushProperty name="height" value="0.05292" units="cm"/>
      <inkml:brushProperty name="color" value="#C00000"/>
    </inkml:brush>
  </inkml:definitions>
  <inkml:trace contextRef="#ctx0" brushRef="#br0">12626 6697 0,'0'-25'47,"0"1"-47,24-1 0,-24 0 16,25 0-16,0-49 15,25 49 1,-26 25-1,76 0 17,48 74-32,1-24 15,50 24 17,-75-74-17,0-24 1,-99 24-16,24-50 15,-24 50-15,25-50 16,24 26 0,-24 24-1,24 49 1,100 26 0,-26-1-1,26-49 1,-25-50-1,-25-49 1,-50-1 0,-74 50-16,50 1 15,-50-1 1,50 25 0,24 49-1,0 1 1,100 24-1,-50-24 1,-99-50-16,74-25 16,-74 25-16,0-25 15,24-24 1,-24 24 0,25 50-1,49 0 1,50 24-1,-25-24 1,0-50 0,0-24-1,-50-1 17,-24 25-17,0 0 1,49 50-1,0 25 1,75-25-16</inkml:trace>
  <inkml:trace contextRef="#ctx0" brushRef="#br0" timeOffset="865.9977">14064 5904 0,'0'0'0,"-25"-25"16,1 25-1,-1 0-15,0 0 16,0-25-16,-49 0 15,49 0-15,-49 0 16,49 1-16,-124-76 16,124 76-16,-74-76 15,-50-48 17,0-125-17,124 223-15,-99-173 16,100 148-16,-76-148 15,51-50 1,24-74 0,75 49-1,49 50 1,99-24 0,-24 98-1,0 75 1,-100 74-1,-24 25 1</inkml:trace>
  <inkml:trace contextRef="#ctx0" brushRef="#br0" timeOffset="1499.0001">13915 2059 0,'0'0'0,"0"-25"0,0 0 0,0 0 0,0-24 16,0 24 0,0 0 15,-24 0-15,-175 1-1,75 48 1,25 76-1,49-76 1,26 26 0,98 49-1,75 0 1,-25-49 0,-75-50 15,-24 25-31,124 24 15,-25 26 1,-124-26 0,-25 51-1,-49-26 17,-1 1-17,-49-26 1,25-49-1,25-49 1,-25-150-16</inkml:trace>
  <inkml:trace contextRef="#ctx0" brushRef="#br0" timeOffset="1948.9992">14238 2084 0,'0'0'16,"0"-25"-16,-25 25 15,0 0 16,25 25-15,0-1 0,25 26-1,25 49 1,-26-24 0,1-51-16,25 51 15,-25-75-15,0 0 0,24 0 16,1-50-1,-1-49 1,-24-50 0,-25 75-1,-49 24 17,24 50-17,0 75-15</inkml:trace>
  <inkml:trace contextRef="#ctx0" brushRef="#br0" timeOffset="2483.0012">14734 1488 0,'0'0'0,"-25"0"31,25 25 0,-25-25-31,25 74 16,25 75 0,0 0-1,0 0 17,24-25-17,-49-99-15,25 74 16,-25-74-16,25 0 15,-25-1 1,0-73 0,0-50-1,0-1 1,0 1 0,50 25-1,-1 49 1,1 50-1,-25 0 1,24 74 0,-24-25-1,-50 1 17,-24-1-17,-26-49 1,1-25-1,-50-124 1</inkml:trace>
  <inkml:trace contextRef="#ctx0" brushRef="#br0" timeOffset="2983.0019">15453 1736 0,'0'0'0,"0"-24"16,-24 24 0,-1 0-1,0 0 1,0 49-1,0 26 1,25 24 0,25-25-1,50-24 1,-1-25 0,0-25-1,1 0 1,-50 24-1,-1 1 1,-24 25 0,0 24-1,-49 1 17,-1-51-17,-24 1 1,-1-50-1,1-123-15</inkml:trace>
  <inkml:trace contextRef="#ctx0" brushRef="#br0" timeOffset="3698.9978">15776 1885 0,'0'0'0,"-25"0"0,50 0 16,0 0 31,-1 0-32,26 0 1,0-49-1,-26-1 1,-24 0 0,0-24-1,-24 49 1,-51 50 0,26 49-1,24 50 1,50-24-1,-1-26 1,76-24 0,48-75-1,26-99 17,-75-25-17,-24-50 1,-125-24-1,0 50 1,-74 49 0,75 74-1,24 50 1,50 50 0,-25-26-16,0 51 15,25 74 1,24-1-1,26 26 1,24-25 0,-25-50-1,50 25 17,0-74-17,75-1-15</inkml:trace>
  <inkml:trace contextRef="#ctx0" brushRef="#br0" timeOffset="3883.0002">16297 1662 0,'0'0'0,"0"-25"31,24 25-16,-24-25-15,25 25 0,50-49 16,-26 24-16,274-124 16</inkml:trace>
  <inkml:trace contextRef="#ctx0" brushRef="#br0" timeOffset="10082.9959">16892 6499 0,'-25'0'16,"25"25"47,0-1-48,0 1-15,0 25 0,0 74 16,0 25-1,-25 0 1,25 24 0,0-49-1,25-25 1,-25-24 0,0-26 15,25-49-16,-25 25 32,0 0-15,0 0-1,25-25-31,-25 25 15,49-1 1,-24 1 0,0-25-16,25 25 15,-26-25 1,1 0-16,25 0 31,74 0-15,0 0-1,0 0 1,25 0 0,-50-25-1,-25 25 1,100 0 0,-75 0-1,-24 0 1,-51 0-16,100 0 15,-99-25-15,50 25 16,74 0 0,-50-24-1,-25 24 1,25-25 15,-24 25-15,-1-25-1,-24 25 1,24 0 0,-49 0-1,0 0 1,-25-25 0,0-24-1,25-1 1,-25-49-1,24 24 1,-24-49 0,0 0-1,-24 25 1,24 25 15,-25-1-15,0 26-1,25 24 1,0 0 0,-25 25-1,0 0 32,1 0-31,-26-25-1,-24 0 1,-75 1 0,-74-1-1,-26 0 1,76 0 0,-26-24 15,26 24-16,49 25 1,0 0 0,99 0-16,-99 0 15,99 0-15,-74 0 16,24 25 0,26-25-1</inkml:trace>
  <inkml:trace contextRef="#ctx0" brushRef="#br0" timeOffset="11963.9992">3522 744 0,'0'0'0,"-25"0"16,25 25 31,0 0-32,0 0 1,0-1-16,25 51 16,-25-50-16,0 99 15,0 24 1,0-123-16,25 124 15,-25-124-15,0 0 16,0-25 0,-25-25-1,-24-50 1,-1-98 15,50 148-31,-25-124 16,25 124-16,-25-74 15,50-50 1,0 50 0,25 25-1,24 24 1,75 75 0,-50 49-1,0 26 1,-24-1-1,-26-25 1,-24 1 0,-25-51-16,25 125 15,-25-124 1,25 74-16,-25 0 31,0-74-31,0 25 16,0-25-16,0-1 0</inkml:trace>
  <inkml:trace contextRef="#ctx0" brushRef="#br0" timeOffset="12230.9995">3349 1240 0,'0'0'0,"-25"0"0,50 0 47,-25-25-31,49 25-16,-24-24 15,99-26 1,-99 25-16,124-24 15,99-51-15</inkml:trace>
  <inkml:trace contextRef="#ctx0" brushRef="#br0" timeOffset="12547.9998">4514 1116 0,'-24'0'15,"48"0"-15,1 0 47,-25-25-47,50 1 16,74-51-1,-25 50 1,-24 1-16</inkml:trace>
  <inkml:trace contextRef="#ctx0" brushRef="#br0" timeOffset="12714.999">4688 1389 0,'0'0'0,"25"0"32,-25-25-32,49 0 31,100-123-31</inkml:trace>
  <inkml:trace contextRef="#ctx0" brushRef="#br0" timeOffset="13231.0001">5383 273 0,'0'0'0,"-50"0"0,50 25 15,-25-25-15,0 0 0,25 24 0,-49 26 16,24-25 0,0 49-16,0-74 15,25 100 1,0-76-16,0 1 0,25 25 15,99 49 1,-25-49 0,1-26-1,-51 26 1,-24-50-16,-25 74 16,0-49-16,0 25 15,-25 49 1,0 50-1,75-50 1,-25-99-16,49 25 16,-49 0-1,25-25-15,-1 49 16,-49 26 15,-25-1-31,1 25 31,-51-49-31</inkml:trace>
  <inkml:trace contextRef="#ctx0" brushRef="#br0" timeOffset="13547.9977">5904 571 0,'0'24'31,"24"1"-16,-24 0 1,0 0-16,0 0 0,25 24 16,0 50-1,0 1 1,0-1-16</inkml:trace>
  <inkml:trace contextRef="#ctx0" brushRef="#br0" timeOffset="13913.9992">6300 918 0,'0'25'31,"0"-50"-15,25 25 0,0 0 15,0 0-16,0 0-15,-1 25 16,26 24 0,-75 26-1,-74 73 1</inkml:trace>
  <inkml:trace contextRef="#ctx0" brushRef="#br0" timeOffset="14347.0054">6598 571 0,'0'0'0,"25"0"0,-25-25 0,0 0 32,0 0-17,25 25-15,-1-25 16,51 50 15,-26 25-31,1 49 31,-50 0-15,-25 25 0,-24-74-1,49-25 1,24-25 0,1 0-1,0-25 1,124-50-1</inkml:trace>
  <inkml:trace contextRef="#ctx0" brushRef="#br0" timeOffset="14613.999">7268 769 0,'0'25'0,"25"0"47,-1-1-32,1-24 1,-25 25-16,25 0 15,-75 124 1</inkml:trace>
  <inkml:trace contextRef="#ctx0" brushRef="#br0" timeOffset="15182.0002">7417 422 0,'-25'0'0,"25"-25"31,0 0 0,25 25-31,-25-25 16,24 0-16,26 1 15,49-1 1,-24 50 0,-51 74-1,-73-25 16,-26 26-15,51-51 0,24-49-1,49-25 1,1 1 0,24 24-1,-24 0 1,-25 24-1,-1-24-15,-24 50 16,0-25-16,0 24 16,-74 26-1,0-26 1,-26-24 0</inkml:trace>
  <inkml:trace contextRef="#ctx0" brushRef="#br0" timeOffset="15696.9997">7962 25 0,'0'49'0,"25"26"16,0-1-16,0 50 15,24-74 16,26-1-15,-50-24 0,-1 0-1,-24 25 1,0 49 0,0-74-16,25 49 15,-25-49-15,50 25 16,74 49-1,-25-50 1,-25 1 0,-49 24-1,-74 50 1,-1 0 15,25 25-31</inkml:trace>
  <inkml:trace contextRef="#ctx0" brushRef="#br0" timeOffset="17430.9993">5854 2555 0,'-25'0'0,"25"-25"32,0 0-1,0 0-15,25 25-16,-25-24 15,50-26 1,24 0-1,0 50 1,-49 0-16,25 50 16,-25-25-16,-1 74 15,1-25 1,-25 51 0,0-26-1,0-74 1,-25 24-1,1-24-15,-1 25 16,25-26 0,-25-24-1,50 0 48,-25-24-48,25 24-15,-1 0 16,26-25 0,-25 25-16,74-25 15,-74 0-15,74-24 16,0-1 0</inkml:trace>
  <inkml:trace contextRef="#ctx0" brushRef="#br0" timeOffset="19712.9997">6127 1860 0,'0'-24'500,"25"-1"-484,-1 0-1,51 0 1,-26 0-1,-24 50 1,-25 25 0,0-1-1,0 51 1,-25-26 0,-24-24-1,24-26 16,25-48-15,0-1 0,0 0-1,25 0 1,0 0 0,24 25-1,1 0 1,-25 25-1,-1 25 1,1-1 0,-50 1-1,-24 0 1,-1-26 0,-24 1-1,-25-50 1</inkml:trace>
  <inkml:trace contextRef="#ctx0" brushRef="#br0" timeOffset="20163.001">7069 2431 0,'0'-25'16,"25"25"31,-25-25-47,25 25 15,0-25-15,0 1 16,74-26 0,-25 25-1,1 25 1</inkml:trace>
  <inkml:trace contextRef="#ctx0" brushRef="#br0" timeOffset="20346.9991">7119 2679 0,'0'0'0,"0"25"0,25-50 47,0 0-32,-1 25-15,-24-25 0,50-24 16,74-75-1</inkml:trace>
  <inkml:trace contextRef="#ctx0" brushRef="#br0" timeOffset="20712.9991">7293 2108 0,'0'0'0,"-25"0"16,50 0 31,-1 0-47,1 0 15,25 25 1,49 0-1,0 0 1,-24 24 0,-75 26-1,-50 24 1,25-49 15,-124 123-31</inkml:trace>
  <inkml:trace contextRef="#ctx0" brushRef="#br0" timeOffset="23896.9991">8210 1811 0,'0'25'110,"-24"-25"-95,24 24-15,0 1 0,-25 25 16,0 49-1,25-25 1,0-49-16,0 25 16,25-25-16,-25-1 15,25-24-15,24 25 16,-24-25-16,0 0 16,24-25-16,75-49 15,-49-25 16,-26 24-15,-49 1 0,-49 24-1,-1 1 1,25 49 0,1 0-16,-51 25 15,50-25-15,-49 24 16,0 1-1,-26-25 1,1 0 0,0-25-1,49-24 1,1-1 0,24-24-1,50 24 16,-1-24-15,51-1 0,-26 26-1,-24 24-15,25 0 16,-25 25-16,0 0 16,24 25-1,1 49 1,-25 25-1,-25 26 1,0-51 0,0 25-16</inkml:trace>
  <inkml:trace contextRef="#ctx0" brushRef="#br0" timeOffset="26828.999">9302 2183 0,'0'0'0,"0"-25"0,-25 25 31,25-25-31,-25 25 16,-24 0 0,-1 0-1,0 50 1,-24 123-1,24-24 1,25 25 0,50-25-1,0-50 1,0-74-16,49 24 16,-49-49-1,74 25-15,75-74 16,-25-26 15,-50-24-15,-74 74-16,0-99 15,-25 74-15,-25 1 0,0-50 16,-74-75 0,-50 0-1,-74 174 1</inkml:trace>
  <inkml:trace contextRef="#ctx0" brushRef="#br0" timeOffset="27195.9996">9376 1736 0,'-25'0'16,"25"25"-1,0 0 1,0 25-1,-24 74 1,24 24 0,0 26-1,-25-124-15,25 173 16,0-174-16,-25 175 31,25-125-31,0 149 0</inkml:trace>
  <inkml:trace contextRef="#ctx0" brushRef="#br0" timeOffset="27729.0002">9947 2555 0,'0'-25'15,"24"25"1,1 0 0,-25-25-16,75 25 15,-26 0 1,-24 75 0,-25 24-1,-25-25 1,-24-24-1</inkml:trace>
  <inkml:trace contextRef="#ctx0" brushRef="#br0" timeOffset="28095.9993">10220 1811 0,'0'0'0,"-25"0"15,50 0 1,-25 25 0,0-1-1,24 26 1,1 24 0,0-24-1,0-25-15,0 24 16,-25-24-16,74 50 15</inkml:trace>
  <inkml:trace contextRef="#ctx0" brushRef="#br0" timeOffset="28396.0028">10592 2059 0,'0'0'15,"24"0"17,-24 25-17,25-25-15,-25 24 16,0 1-1,25 25 1,-50 24 0,25 1-16</inkml:trace>
  <inkml:trace contextRef="#ctx0" brushRef="#br0" timeOffset="28811.9987">10691 1662 0,'0'0'0,"0"-25"31,-25 25-31,50-25 31,24 0-15,26 1-1,-26 48 1,26 76 0,-75-26-1,-25 75 16,25-99-15,-25-26-16,25 1 16,25-25-1,0-25-15,0 25 16,-1-24 0,26-51-16</inkml:trace>
  <inkml:trace contextRef="#ctx0" brushRef="#br0" timeOffset="29029.998">11187 1712 0,'25'24'47,"-25"1"-32,25-25 1,-25 25-16,0 0 16,24 24-1,1 51 1</inkml:trace>
  <inkml:trace contextRef="#ctx0" brushRef="#br0" timeOffset="29545.0069">11311 1315 0,'0'0'0,"-25"0"16,25-25-1,0 0 1,25 0 0,0 0-1,0-24 1,24 49 0,-24 49-1,0 26 1,-25-50-16,-25 74 15,25-74-15,0-1 0,0 1 16,25-25 0,0-25-1,24-49 1,1 49 0,-1 25-1,-24 50 1,0-1 15,-50 51-15,-24-26-1,-26-24 1,-24-50-16</inkml:trace>
  <inkml:trace contextRef="#ctx0" brushRef="#br0" timeOffset="37594.9995">3150 7962 0,'0'0'0,"-25"0"0,1 0 15,24-25 1,-25 25-1,0-24 1,0-1 0,0 25-16,1-25 15,-1 25-15,0 0 16,-74 0 0,49 50-1,-24-1 1,-1 26-1,-24 49 17,49-25-17,26 0 1,24 25 0,24 25-1,26 0 1,-25-75-1,24 1 1,1-26 0,0 1-1,49-25 1,-25-25 0,-49 0-16,74-25 15,-74 25-15,74-50 16,-24 1-1,24-26 17,-25-74-17,-49-24 1,-50 24 0,-49-25-1,0 125 1,-100-75-1</inkml:trace>
  <inkml:trace contextRef="#ctx0" brushRef="#br0" timeOffset="46260.0032">19422 819 0,'0'0'0,"-25"0"15,25 24 32,0 1-16,0 0-31,0 0 0,-25 24 16,-24 100 0,24-25-1,-25 0 1,50-74-1,0-75 17,0-49-17,0-50 1,0 0 0,25 0-1,-25 99-15,25-25 16,-25 25-16,25-24 15,49-26 1,1 51 0,-1 24-1,-49 49 1,49 100 0,-49 0-1,0 0 1,0 24-1,-25-24 1,-25 0 0</inkml:trace>
  <inkml:trace contextRef="#ctx0" brushRef="#br0" timeOffset="46509.9992">19100 1389 0,'0'0'0,"24"0"0,-24-25 0,25 25 46,0-25-46,99 1 16,149-1 0</inkml:trace>
  <inkml:trace contextRef="#ctx0" brushRef="#br0" timeOffset="46793.9988">20166 1215 0,'0'-24'15,"25"24"16,0 0-15,0-25-16,-1 25 16,1 0-16,0-25 15,49 0 1,1 25-16</inkml:trace>
  <inkml:trace contextRef="#ctx0" brushRef="#br0" timeOffset="46959.9998">20141 1513 0,'0'0'0,"0"25"15,25-25 1,0-25 0,25 0-1,98-24 1</inkml:trace>
  <inkml:trace contextRef="#ctx0" brushRef="#br0" timeOffset="47527.0062">20935 719 0,'0'0'0,"-25"0"15,25-24-15,-24 24 16,-26 24 0,-24 1-1,-1 74 1,50-24-1,25-1 1,50 25 15,24-49-15,26 0 0,-51-1-1,-24 1 1,-25-1-1,-25 26 1,0-1 0,75 1-1,-25-51 1,24 1 0,-24 0-1,-25 50 1,-25-26-1,1 26 1,-1-26 15,0-49-31</inkml:trace>
  <inkml:trace contextRef="#ctx0" brushRef="#br0" timeOffset="48142.9989">21382 819 0,'0'0'0,"0"-25"0,-25 25 0,25-25 15,0 0 1,0 0 0,25 25-1,-1-24 1,26 24-1,24 24 1,-24 26 0,-25 24-1,-75 26 1,50-76-16,-49 1 16,49 0-16,-25-25 15,50 0 16,-1 0-15,1-25-16,25 25 16,24 25 15,-24 25-15,0 24-1,-75 25 1,-50-24-1,-24-1 1,25-74 0,-50-74-1</inkml:trace>
  <inkml:trace contextRef="#ctx0" brushRef="#br0" timeOffset="48778.0005">22027 372 0,'0'0'0,"0"-25"0,0 0 31,24 25-31,1 0 15,50 0 1,-1 50 0,-24 49 15,-100 25-15,-24 0-1,49-24 1,0-26-1,99-24 1,1-50 0,-1 24-1,-74 1-15,50 0 16,-50 0-16,25 0 16,-1 49-1,-24 50 1,0-50-1,0 1 1,0-26 0,-24 51-1</inkml:trace>
  <inkml:trace contextRef="#ctx0" brushRef="#br0" timeOffset="49825.9983">21109 2356 0,'0'0'0,"0"-24"0,0-1 16,0 0 0,0 0-1,-25-24 1,-25-1-1,-24 50 1,0 25 0,-1 74-1,1 75 1,49-50 0,50 0-1,49-25 1,75-74-1,49-100 1,-49-49 0,-50-49 15,-123-26-15,-100 100-1,99 99-15,-198 25 0</inkml:trace>
  <inkml:trace contextRef="#ctx0" brushRef="#br0" timeOffset="50109.9978">21357 1885 0,'-25'0'16,"50"0"-16,-75 0 0,25 0 16,1 25-1,-26 0 1,0 49 0,26-49-16,-26 99 15,25-99-15,0 99 16,-49 124-1,-25 124 1</inkml:trace>
  <inkml:trace contextRef="#ctx0" brushRef="#br0" timeOffset="50508.9992">21654 2604 0,'0'0'0,"-24"0"0,24 25 16,-50-25-1,0 25 1,1 25-1,49-25 1,25-25 0,24-25-1,50 25 1,-24-25 0,-25 50-1,-26 24 1,-48 26-1,-76 24 1,-73 0 0</inkml:trace>
  <inkml:trace contextRef="#ctx0" brushRef="#br0" timeOffset="51078.9972">22076 2158 0,'0'0'0,"0"-25"15,0 0-15,-25 25 16,50 0-16,-25-24 0,0-1 16,0 0-1,25 0 1,0 0-16,24 1 16,-24-1-16,25 25 15,-1 49 1,-49 26-1,-24 24 1,-26-25 0,50-24-1,25-25-15,0-25 16,-1 0-16,1 0 16,0 0-16,25 0 15,-26 0-15,26 25 16,0 24-1,-26 1 1,-48 24 0,-1-24 15,-74 24-15,-50-24-1,-50-75-15</inkml:trace>
  <inkml:trace contextRef="#ctx0" brushRef="#br0" timeOffset="52026.009">22622 1836 0,'0'0'0,"-25"-25"16,25 0-1,0 0-15,-25-24 16,-24 24-1,-1-25 1,0 0 0,26 50-1,-76 0 1,51 0-16,24 0 0,-99 25 16,99 0-16,-74 25 15,-25 99 1,25 74-1,99-74 1,25 24 0,123 50-1,26-123 1,49-51 0,0-73-1,-74-76 1,-99 51-16,24-100 15,-74 124-15,-74-223 16,-1 124 0,26 99-1,-100-99-15</inkml:trace>
  <inkml:trace contextRef="#ctx0" brushRef="#br0" timeOffset="52525.9992">22746 2356 0,'0'0'0,"25"0"47,0 0-47,-1 0 16,125 0 0,-25 0-1,-99-24-15,124-1 16,-124 0-16,-1 0 0,100-49 15,0-75 1,-74-25 0,-50-123-1,-99 24 1,-124 25 0,-50 124-1,-25 49 1,124 75-1,-24 0 1,124 50 0,24 0-1</inkml:trace>
  <inkml:trace contextRef="#ctx0" brushRef="#br0" timeOffset="54777.996">7367 9153 0,'0'0'0,"0"-25"78,0 0-62,25 25-16,-25-24 16,0-1-16,25-25 15,49 0 1,0 1 0,50 49-1,-49 0 1,-26 25-1,26 24 1,-26 1 0,26 0 15,-1-75-15,1-50-1,-1 1 1,1-25-1,-26 74 1,-24 25 0,0 0-16,24 74 15,-24-49-15,0 25 16,49 24 0,50-49-1,-49-25 1,-26-50-1,-49 25 1,25 1-16,0 24 16,0 0-1,-25 24 1,25-24-16,24 50 16,-24-50-16,25 50 15,24-25 1,25-50-1,-24-25 1,-1-24 0,-49 49-1,49 25 1,-49 49 0,25 1-1,24-25 1,-49-25-16,49 0 15,-49 0-15,25 0 16,-25-50 0,-1 25-1</inkml:trace>
  <inkml:trace contextRef="#ctx0" brushRef="#br0" timeOffset="58091.9978">20067 8186 0,'0'0'0,"0"-25"0,0 0 16,0 0 0,0 0-16,0-24 31,-25-26-15,-24 1-1,-51-1 1,1 51-1,-25 24 1,25 74 0,-50 100-1,75-25 1,24 74 0,75-25-1,74 25 1,174-74-1,-75-149 1,125-74 0,-100-125-1,-149-24 17,-123 25-17,-125 24 1,-74 25-16</inkml:trace>
  <inkml:trace contextRef="#ctx0" brushRef="#br0" timeOffset="64041.9998">3101 9277 0,'0'0'0,"0"-25"0,-25 25 16,25-25-1,-25-24 1,0 24 0,0 0-1,-24 0 1,-26 25-1,1 0 1,-25 25 0,74 0-1,-50 0 1,51 0-16,-26-1 16,-99 125-1,75-50 1,49 50-1,25-124-15,0 149 16,25-125-16,24 75 16,26-49-1,-50-50-15,74 49 16,-50-49-16,100 0 16,50-75-1,-50-49 1,-1-100-1,-98 26 1,-75 24 0,-74-50-1,-149 51 17</inkml:trace>
  <inkml:trace contextRef="#ctx0" brushRef="#br0" timeOffset="67656.999">3225 11509 0,'-25'0'15,"50"0"32,-25-24-31,24 24-16,-24-25 15,25 25-15,0-25 16,49-25 0,50 1-1,-24 24 1,-26 50 0,25 0-1,1 49 1,-26-24-1,-49-50 1,49 0 0,-49 0 15,0-50-15,24 25-1,-24 0 1,25 50-1,49 0 1,0-25 15,50 25-31,-25-50 16,-74 0 0,-1 0-1,-49 1 1,25 24-1,25 0 1,-25 0-16,49 24 16,-49-24-16,49 25 15,-49-25-15,74 0 16,-74 0 0,25-25-1,-1-24 1,-49 24-1,0 0 1,25 25 0,0 25-1,99 25 1</inkml:trace>
  <inkml:trace contextRef="#ctx0" brushRef="#br0" timeOffset="68990.9993">7218 11485 0,'0'0'0,"0"-25"0,0 0 16,0 0-1,25-49 1,25-25-1,-50 74-15,49 0 16,-24 0-16,0 25 16,49-25-16,50 50 15,-25 50 1,1 24 15,-26-25-15,-49-49-16,24 0 15,-24 0-15,25-25 16,24-25 0,26-74-1,-51 74 1,-24 0-16,0 0 16,0 25-16,-1 25 15,26 25 1,49 24-1,-24-24 1,24-26 0,-74 1-16,74-74 31,-74 49-31,-1 0 16,26-75-1,0 26 1,-1 49-1,26 24 1,-26 26 0,75 0-1,-24-26 1,-26-48 0,-24-26-1,-1 0 1,-24 1-1,25 74 1</inkml:trace>
  <inkml:trace contextRef="#ctx0" brushRef="#br0" timeOffset="77138.9994">11485 11460 0,'-25'25'15,"25"-50"17,25 0-17,-25 0-15,0 0 16,24-49-1,1-25 1,50 124 15,24 24-15,0 1 0,0 24-1,-74-74-15,99 25 16,-99-25-16,0 0 0,24 0 15,26-74 1,-26-26 0,-24 26 15,25 24-15,-25 50-16,24 0 0,-24 25 15,25 0-15,49 49 31,-25-24-15,-24-25 0,24-75-1,-49 25 1,25-74 0,-1 49-1,26 50 1,-1 50-1,0 0 1,51-25 0,-1-1-1,-50-73 1,-24-1 0,-1 0 15,1 26-16,-1 48 1,26 1 0,173 25-1</inkml:trace>
  <inkml:trace contextRef="#ctx0" brushRef="#br0" timeOffset="86104.9987">3001 11534 0,'-24'-25'16,"24"1"0,-25 24-16,25-25 15,-25 25-15,-25-50 16,-24 50 0,24 0-1,-24 25 16,49-25-31,-49 74 16,74-49-16,-75 50 16,-24 73-1,74-98-15,0 24 16,25-49-16,0 50 16,50 73-1,49 1 1,25-49-1,-24-76 1,-51 1-16,125-50 16,-125 1-16,-24 24 0,50-75 15,-1-74 1,-49 100-16,0-150 16,-25 150-1,-50-100 1,-24 0-1,-199 0 1</inkml:trace>
  <inkml:trace contextRef="#ctx0" brushRef="#br0" timeOffset="87520.9987">8458 12923 0,'0'-25'0,"0"1"31,-24-1-16,24 0 1,0 0-16,0 0 16,24-24-1,51-26 1,24 26 0,50 24 15,49 75-16,-123-26 1,49 76 0,-99-100-16,49 49 15,-49-24-15,24-25 16,-24 0 0,74-99-1,-49 24 1,-25 26-1,0 24 1,24 50 0,50 24-1,1 1 1,24 0 0,-25-26-1,-74-24-15,24-24 31,-24-1-31,0 0 16,0-25 0,0 1-1,24 24 1,26 50 0,-1-25-1,50 0 1,-50 0-1,-24-25 1,-25 25-16,0-50 16,-25 26-16,24-51 15</inkml:trace>
  <inkml:trace contextRef="#ctx0" brushRef="#br0" timeOffset="88703.9996">12477 12849 0,'0'-25'0,"0"50"0,0-75 16,0 25 0,-25 1-1,25-1 1,50-25 0,-1 25-1,75 50 1,0 0-1,50 25 1,-75-26 0,0 1-1,-49-50 1,0-74 0,-26 25-1,1 74-15,0-50 31,-25 25-31,50 25 16,24 25 0,25 50-1,-74-75-15,74 74 16,-74-49-16,49 0 16,-49-25-16,25 0 15,-25-25-15,-1-25 16,1-24-1,-25-1 1,25 75-16,0-74 16,0 74-1,-1 25-15,51 24 16,-1 26 0,-49-50-16,74 24 31,-74-49-31,50 0 15,-51-25 1,26-49 0,-25 49-1,0 0 1,24 25 0,1 25-1,49 25-15</inkml:trace>
  <inkml:trace contextRef="#ctx0" brushRef="#br0" timeOffset="90570.9994">16644 11112 0,'0'0'0,"0"-24"0,-25 48 63,25 1-48,0 0-15,0 0 16,0 99-1,-25 50 1,25 24 0,0-148-16,25 98 15,-25-123-15,0 174 16,0-26 0,25-24-1,-25-25 1,0-74-1,0-25 1,25-1 31,0-24-16,-1 0-31,76 25 31,24 0-15,24 0 0,26 0-1,-124-25-15,74 24 16,-75-24-16,150-24 16,-1 24-1,25-25 1,-173 25-16,148-25 15,-148 25-15,99 0 16,74 25 0,-74-25-1,25 0 1,-75 0 0,0 0 15,0 0-16,0 0 1,-24 0 0,-50 0-1,0 0 1,-25-25-16,0 0 16,0 0-16,0-24 15,0-125 1,0-24-1,24-50 1,-24 74 0,0 0-1,0 26 1,-24-26 0,-1 100-1,0 49 16,0 25 48,0 0-64,0-25-15,-24 25 16,24 0-16,-99 0 15,74-25-15,-98 25 16,-249-25 0,25 0-1,-149 25 1,124-24 0,298-1-16,-546-74 15</inkml:trace>
</inkml:ink>
</file>

<file path=ppt/ink/ink10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16:19.163"/>
    </inkml:context>
    <inkml:brush xml:id="br0">
      <inkml:brushProperty name="width" value="0.05292" units="cm"/>
      <inkml:brushProperty name="height" value="0.05292" units="cm"/>
      <inkml:brushProperty name="color" value="#C00000"/>
    </inkml:brush>
  </inkml:definitions>
  <inkml:trace contextRef="#ctx0" brushRef="#br0">17462 3820 0,'-24'0'0,"48"0"31,-24-25 48,25 0-64,-25 1 1,25-1-16,0 0 0,0 0 15,24-25 1,1 26 0,24 24-1,-24 24 1,74 1 0,-25 25 15,-74-50-31,49 25 15,-49 0-15,25-25 16,-1-25 0,-24 0-1,25-25 1,-25 25 0,-1 25-1,1 0 1,-25 25-16,50 0 15,-25-25-15,-25 25 16,74 0-16,1 0 16,49-25-1,-50 0 1,25-50 15,-24 25-15,-26-25-1,-24 50 1,0 0-16,24 25 16,-24-25-16,0 25 15,99 74 1,-50-74 0,75 0-1,-74-25 1,-50-25-16,49 0 15,-49 1-15,24-26 16,1 25 0,0 25-1,24 50 1,50-1 0,-25 1 15,50-25-16,-75-25 1,1-50 0,-1 1-1,-24-1 1,-1 25 0,1 25-1,0 25 1,24 0-1,1 24 1,24 1 0,0-50-1,-74 0-15,49-25 16,-49 0 0,49-24-1,-24-1 1,-25 25-1,0 0-15,-1 25 16,1 25 0,0 0-1,74 50 1,-24-51 0,24-24-1,0-24 1,-24-26-1,-26 25 1,1 25 0,-25 0-1,24 25 1,26 0 0,-51 0-1,76-1 1,-76-24-16,150-24 15</inkml:trace>
  <inkml:trace contextRef="#ctx0" brushRef="#br0" timeOffset="3933">6896 3547 0,'0'-25'16,"0"50"-16,-25-50 31,50 25 16,-25 25-47,0 0 16,0 99-1,25 25 1,-25-100-16,0 175 16,0-175-1,24 50-15,-24 50 16,25-25 0,-25-25 15,25-49-16,-25-25-15,0 24 16,0-24-16,0 0 16,25-25 31,-25 25-32,25-25 1,-1 0-16,51 25 31,-26-25-31,75 0 16,-24-25-1,48 25 1,26-25 15,-50 25-15,0-25-1,25 25 1,0-25 0,-124 25-16,99 0 15,-100 0-15,100 0 16,-24 0 0,24 0-1,-75 0-15,75 0 16,-99 0-16,124 0 15,-25 0 1,50-24 15,-50 24-31,0-25 16,24 25 0,51 0 15,-75 0-16,50 25 1,-150-25-16,76 0 16,-76 0-16,76 0 15,-1 0 1,25 24 0,0 1-1,0-25 1,-50 25-1,-24-25 1,24 25 0,-49-25-1,25 0 1,-25-25 15,-1 25-15,1-74-1,0 24 1,0-24 0,0-26-1,-25-24 1,0 50 0,0 49-16,-25-49 15,25-50 1,0 49-1,-25-24 1,25 74 0,0 1-1,-25 24 48,0-25-48,1 25 1,-1 0-16,-50-25 31,1 25-31,-100-25 16,25 0 0,125 1-16,-125-1 15,124 25-15,-149-25 16,50 0-1,-49 0 1,-1 25 0,-24-25-1,49 25 1,-50 0 15,100 25-15,-74 0-1,24 0 1,-50 0 0,50-25-1,-99 49 1,124-24 0,75-25-16,-125 25 15,125-25-15,-76 0 16,76 0-16,-100 0 15,99 0-15,-49 0 16,-50-25 0,75 0-1</inkml:trace>
  <inkml:trace contextRef="#ctx0" brushRef="#br0" timeOffset="27929.9993">1166 6921 0,'0'-25'32,"-25"0"-32,25 0 0,-25 0 15,0 0-15,-24-24 16,24 24-16,25 0 15,-74-24-15,24 24 32,0 0-17,-49 50 1,0 0 0,0 49-1,24-24 1,1 49-1,24 0 1,25 25 0,25 0-1,0 0 1,25 0 0,50 25-1,-1-75 1,25 1-1,50-50 17,0-50-17,0-50 1,0-73 0,-100 24-1,-49-25 1,-49 50-1,-75-50 1,24 74 0,26 51-16</inkml:trace>
  <inkml:trace contextRef="#ctx0" brushRef="#br0" timeOffset="29487.0002">5159 8706 0,'50'0'0,"-25"0"63,0 0-1,-1 0-62,1 0 16,0 0-16,99 0 16,-25 0-1,0 0 1,-74 0-16,25 0 16</inkml:trace>
  <inkml:trace contextRef="#ctx0" brushRef="#br0" timeOffset="29979.0005">7144 8830 0,'0'25'0,"25"-25"63,-25-25-63,24 25 0,26 0 15,24-24 1,50-1 0,-24 0-1,-51 25-15,26 0 16,-51 0 0,1 0-16,25 0 15</inkml:trace>
  <inkml:trace contextRef="#ctx0" brushRef="#br0" timeOffset="31445.0007">8706 8930 0,'0'0'0,"0"-25"31,25 25-15,-25-25-16,0 0 15,25 0 1,25-24-1,24 24 1,0 50 0,1 0-1,49 24 1,-50 1 0,26-1-1,-26-24 1,0-50-1,-49 1 17,25-26-17,-25 0 1,-25 26 0,24 24-1,26 24 1,49 26-1,0 0 1,1-26 0,-1-24-1,-49-24 1,-26 24-16,1-50 16,-25 25-16,25 0 15,0-24 1,0 74-1,49-1 1,25 51 15,-24-26-15,49-24 0,-50-25-1,-24-49 1,-1-1-1,1 0 1,-1 26 0,1 48-1,148 51 1</inkml:trace>
  <inkml:trace contextRef="#ctx0" brushRef="#br0" timeOffset="33961.9994">12402 7094 0,'0'-25'16,"0"50"-1,0 0 79,-24 0-94,24 0 16,0-1-16,0 1 15,-25 0-15,0 49 16,-25-49 0,1 25-1,-1-50 1,25 25-16,-24-25 15,24 0 1,0 0-16,-49 0 31,24 0-15,0 0 0,26-25-1,48 25 110,-24 25-62,25-25-32,-25 24-31,25-24 16,0 25-1,99 74 1,-75-74-1,26 0 1,-25-25 0,24 0-1,-49 0-15,0 0 16,-1 0-16,26 0 16</inkml:trace>
  <inkml:trace contextRef="#ctx0" brushRef="#br0" timeOffset="34630.9971">11981 7714 0,'0'0'0,"24"0"47,-24 25-31,50 0-1,24 0 1,1-1 0,-1 26-1,1-50 1,49 25-16</inkml:trace>
  <inkml:trace contextRef="#ctx0" brushRef="#br0" timeOffset="43577.0001">496 9798 0,'0'25'15,"25"-25"16,0 0 48,-25-25-79,25 25 46,-25-25-30,24 25 15,1 0-31,25-25 16,49 75 0,-49 24-1,-1-49 1,-24 0-1,25-50 1,-26 0 0,26-24-1,-25 24 1,0 0 0,24 25 15,-24 0-31,0 25 0,24 0 15,-24-1 1,0-24-16,49 50 16,1-50 15,-26 0-15,-24-25-1,0 0 1,0 1-1,0 24 1,-1 0 0,1 0-1,25 24 1,24 1 0,-24-25-1,24 0 1,-24-49-1,-50 24 17,25 25-32,-25-25 15,0 50 1,25-25-16</inkml:trace>
  <inkml:trace contextRef="#ctx0" brushRef="#br0" timeOffset="44909.9997">3076 9872 0,'0'-25'32,"0"1"-17,0-1 1,25 0-16,-25 0 15,24-49 1,26 74 0,24 0-1,26 25 1,24-1 0,-50 1-1,-24 0 1,-1-50-1,1 0 1,-25 1 0,0-1 15,-1 25-15,1 0-1,25 25 1,-25-1-16,24-24 15,-49 25-15,75-25 16,-26 25 0,1-50-1,-25 25 1,-1-25 0,1 25 15,-25 25-31,50 0 15,24 49 1,-49-74-16,49 25 16,-49-25-1,74 0 1,-24 0 0,-26-49-1,-24-1 1,-25 25-1,25 25 1,49 50-16</inkml:trace>
  <inkml:trace contextRef="#ctx0" brushRef="#br0" timeOffset="62626.9981">1091 9748 0,'25'-25'47,"-25"1"-32,0-1 1,-25 0 15,1 0-31,-1 0 16,0 1-16,-74-26 15,24 25 1,-49 50 0,25 0-1,25 24 1,-26 26-1,1-1 1,50 50 0,24 0-1,0 0 17,0 0-17,25-99 1,0 0-1,25 0 1,25 99 0,-26-75-16,51 100 15,-50-124-15,74 25 16,0-26 0,0-24-1,-74 0-15,99-24 16,-99 24-16,99-25 15,25-50 1,-50 1 0,-49-25-1,-1-75 1,-74 1 0,-74-1 15,-74 25-31</inkml:trace>
  <inkml:trace contextRef="#ctx0" brushRef="#br0" timeOffset="68490.0006">4986 11683 0,'0'0'0,"-25"0"32,50 0 14,0 0-46,-1 0 16,26 0 0,99 0-1,24 0 1,26 25 0,49-25-1,-50 25-15</inkml:trace>
  <inkml:trace contextRef="#ctx0" brushRef="#br0" timeOffset="68807.0005">7020 11807 0,'25'25'15,"-25"0"17,24-25-32,1 0 31,0 0-16,25 24-15,-26-24 0,100 0 16,-74 0-16,24-24 16,-49 24-16,99 24 15</inkml:trace>
  <inkml:trace contextRef="#ctx0" brushRef="#br0" timeOffset="72840.0003">16396 12055 0,'0'-25'0,"-25"25"0,25-25 47,25 1-16,-25-1-31,50 0 16,-1-25-1,50 1 1,1 49 0,48 25-1,-73 24 16,24 26-15,-25-26 0,1-24-1,-26-25 1,26 0 0,-1-50-1,1 26 1,-1-1-1,1 50 1,24 24 0,25 1-1,-25-1 1,50-24 0,-124-25-1,49-49-15,-49 49 16,0-25-16,49-25 15,0-49 1,-24 49 0,24 50-1,-24 25 1,49 50 0,-24-1-1,24-24 1,25-26-1,-50-73 1,50-26 0,-49 26-1,-26-1 1,1 50 0,24 50-1,-49-50 1,50 49-1,-51-24-15,76 0 16,49-25 0,-75-25-1,-49 0-15,99-24 16,-99 24-16,49-25 16,-49 26-16,49-26 15,-49 50-15,0 0 16,24 25-1,26 49 1,-1-24 0,50 24-1,-25-74 1,125-74 0</inkml:trace>
  <inkml:trace contextRef="#ctx0" brushRef="#br0" timeOffset="74056.0006">22027 11931 0,'0'0'16,"0"-25"-16,0 0 15,24 1 1,1-1-1,50-25 1,-26 25 0,26 25-1,-1 50 1,0 0 0,26 49-1,-1-25 16,-25-24-15,26-50 0,-1-50-1,-25 1 1,25-26 0,-49 50-1,24 1 1,-49 24-1,25 49 1,-1-49 0,1 25-16</inkml:trace>
  <inkml:trace contextRef="#ctx0" brushRef="#br0" timeOffset="74925.9991">23540 11261 0,'0'0'0,"0"-24"0,0-1 15,0 0 1,0 0 0,-50 25-1,-74 25 17,0 25-32,-149 74 15,-25-25 16,-49 0-15,74-25 0,224-74-16,-174 75 0</inkml:trace>
  <inkml:trace contextRef="#ctx0" brushRef="#br0" timeOffset="79455.0001">3150 13047 0,'25'0'109,"0"0"-78,-25-25-31,25 1 16,-1 24-16,1-25 16,25-25-1,-1 25 1,1 25-1,24 25 1,-49 0 0,0-25-16,49 50 15,-74-26-15,50 1 16,-25-25-16,25 25 16,-26-50-1,1 25-15,25-25 31,-50 1-31,25-1 16,-25 0-16,24 25 16,1-25-1,0 50 1,25 25 0,24-1-1,-24-24 1,-1-25-1,-24-25 1,0 25-16,0-49 16,-1 49-16,1-25 15,0-25 1,0 50 0,0 25-1,24 0 1,26 0 15,-26-1-15,1-24-1,-25-24 1,24-26-16</inkml:trace>
  <inkml:trace contextRef="#ctx0" brushRef="#br0" timeOffset="80805.0007">6127 13022 0,'0'0'0,"0"-24"15,25 24-15,-25-25 16,0 0-1,49-25 1,-24 1 0,0 24-16,24-25 15,-24 50-15,0 0 16,0 0 0,0 25-1,49 25 1,0-1-1,-74-24-15,75 0 16,-75 0-16,49-25 16,1 25-1,0-75 1,24 25 0,-24-24-1,-1-1 16,-24 75-15,25-25 0,-1 49-1,1 1 1,24-25 0,1-25-1,-26-25 1,26-49-1,-26-1 1,1 50 0,0 1-16</inkml:trace>
  <inkml:trace contextRef="#ctx0" brushRef="#br0" timeOffset="90138.9999">7392 14238 0,'0'-25'31,"-25"25"-15,25-25 15,0 50 31,0 0-46,0 0 0,25-1-16,-25 1 15,0 0-15,25 50 16,-25-1 0,0-24-1,0-1 16</inkml:trace>
  <inkml:trace contextRef="#ctx0" brushRef="#br0" timeOffset="90638.0023">7392 14139 0,'0'0'0,"0"-25"16,-25 0 15,25 0-31,25 0 31,0 1 1,-1-26-17,51 25 1,-1 0 0,25 25-1,-24 50 1,-26 0-1,-24-1 1,-25 1 0,-25-1-1,-49 1 1,-25 24 0,24-24-1,-24-25 16,50 0-31</inkml:trace>
  <inkml:trace contextRef="#ctx0" brushRef="#br0" timeOffset="90938.0006">7516 14387 0,'0'-25'15,"25"25"1,-1 0 31,1 0-47,0 25 15,0-25-15,0 49 0,99 26 32,-50-1-17,0 25-15</inkml:trace>
  <inkml:trace contextRef="#ctx0" brushRef="#br0" timeOffset="97403.9996">22076 15974 0,'0'-25'0,"-25"25"0,25-24 32,0-1-32,0 0 15,25 25 32,-25 25-47,50 0 16,24 24-1,50 26 1,-25-51 0,-49-24-1,24-49 1,-24-1 0,-25 25-16,24-24 15,-24 49-15,0 0 16,25-25-1,-1 99-15,1 1 16,24 24 15,1-25-15,24-49 0,0-99-1,-49-25 1,24 24-1,-24 26 1,-1 49 0,26 74-1,-26 0 1,-24-24 0,25 0-1,-1-75 1,1-25-1,99 1 1</inkml:trace>
  <inkml:trace contextRef="#ctx0" brushRef="#br0" timeOffset="108401.001">6152 7094 0,'0'-25'0,"0"1"78,-25 24-47,0 24-15,0-24 0,25 25-1,-25-25-15,25 25 16,0 0 0,25 24-1,50 1 16,-51-75-31,51 0 16,-50-24 0,-25 24 15,-50-25-15,-24 50-1,-1 25 1,50-25-1,1 0-15,-1 25 16,25 0-16,25-25 16,-25 25-1,74-25 1,-49-25 0,24 0-1,-73 0 1,-1 25-1,-74 0 1</inkml:trace>
  <inkml:trace contextRef="#ctx0" brushRef="#br0" timeOffset="109538.0022">6846 10170 0,'0'-25'0,"-25"25"16,25-25-16,-25 1 31,1 24-15,-1 0 0,25 24-1,-25 26 1,0 0-1,0-1 1,50 1 0,50-50-1,24-50 1,-74 25 0,0-49-1,-1 74-15,-48-25 16,-1 0-16,-25 25 15,0 25 1,-24 0 15,49 0-15,25 0-16,0-1 16,25-24-16,0 0 15,24 0 1,-24-24-1,0-1 1,-75 0 0</inkml:trace>
</inkml:ink>
</file>

<file path=ppt/ink/ink10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18:40.423"/>
    </inkml:context>
    <inkml:brush xml:id="br0">
      <inkml:brushProperty name="width" value="0.05292" units="cm"/>
      <inkml:brushProperty name="height" value="0.05292" units="cm"/>
      <inkml:brushProperty name="color" value="#C00000"/>
    </inkml:brush>
  </inkml:definitions>
  <inkml:trace contextRef="#ctx0" brushRef="#br0">19000 3646 0,'-24'0'15,"-1"-25"17,0 25-17,25-24 1,-25 24-1,25-50 1,-25 25 0,25 0-16,25 1 15,-25-1-15,75 0 16,-26 0 0,26 25-1,-1 0 1,0 25-1,-49 49 1,0-74-16,-25 100 16,0-76-16,25 51 15,-50 24 1,0-24 0,-24 24-1,-1-50 1,25-24 15,0 0-15,1-25-1,48 0 1,-24-25 0,25 25 15,0 0-16,49-25 1,26 1 0,-1 24-1,25-25 1,-50 25 15,-49 0-31,-50 0 31</inkml:trace>
  <inkml:trace contextRef="#ctx0" brushRef="#br0" timeOffset="3202.9998">19224 2977 0,'0'-25'0,"0"50"0,-25-50 15,25 0 32,0 0-16,25 25-31,-25-25 16,24 1 0,26-1-1,0 25 1,24 25-1,-24 24 1,-50 26 0,-25-51-1,-25 26 1,1 0 0,24-50-1,0 0 1,50 0 31,-25-25-32,49 25 1,26 0 0,-26 0-1,1 25 1,-50-1-1,-25 26 1,-49 0 0,-1-26-1,26-24 1,-26-49 0</inkml:trace>
  <inkml:trace contextRef="#ctx0" brushRef="#br0" timeOffset="3704.9993">20166 3522 0,'25'0'47,"0"-25"-32,0 25 1,-1 0 0,1 0-16,50-24 15,-26 24 1,26 0 0,-26 0-16</inkml:trace>
  <inkml:trace contextRef="#ctx0" brushRef="#br0" timeOffset="3937.0002">20191 3845 0,'0'0'0,"25"0"46,-25-25-46,49 0 16,26 0 0,-26 25-1,51-24 1</inkml:trace>
  <inkml:trace contextRef="#ctx0" brushRef="#br0" timeOffset="4769.9998">21158 3423 0,'0'0'16,"0"-25"-16,-24 25 15,-1 0 17,0 0-17,0 0-15,-24 0 16,-26 50-1,26-1 17,49-24-32,-25 25 15,25-25-15,0 24 16,0-24-16,49 25 16,-24-25-16,25-1 15,49-24 1,0-24-1,-24-51 1,-51 25 0,-48-24-1,-26 24 1,0 26 0,-49-26-1,25 50 1,24-25-1,1 0 17,24-49-17,0 0 1,25-1 0,25 26-1,-25-1 1,25 25-1,24 0 1,1 25 0,24 25-1,-24 0 1,-50 0-16,49 49 16,-24-74-1,-25 75-15,0-1 16,-25 25-1,-24-24 1</inkml:trace>
  <inkml:trace contextRef="#ctx0" brushRef="#br0" timeOffset="27766.9992">3299 4167 0,'0'-25'46,"-25"25"-14,25-24-17,0-1 17,25 0-17,-25 0 16,0 50 32,0 25-63,0-26 0,0 51 16,0-26-16,25 150 15,-25-174-15,0 99 16,25 24-1,-25-23 1,0-1 0,0-50-1,0-24 1,0-26 0,0 1 15,0 0-31,0 0 15,24 0 17,-24-1-17,25-24 1,-25 25 0,50-25-1,-25 25 1,24-25-1,26 0 1,-1 0 0,25-25-1,1 25 1,-1 0 0,-25 0-1,50 0 1,-25 0-1,-74 0-15,99 0 16,-99 0 0,74 0-16,0 25 31,25-25-15,-24 0-1,24 0 1,-50 0-1,50 0 1,-74 0 0,24 0-1,1 0 1,49 0 0,-25 0-1,0 0 1,-25 0-1,-49 0-15,50 0 16,-50 0 0,24 0-16,50 0 31,-24 0-15,24 0-1,-49 0 1,-26 0-16,51 0 15,-50 0-15,24 0 16,50 0 0,-24 0-1,-1 0 1,1 25 0,-51-25-16,51 0 15,-50 0 1,24 0-16,1 0 15,24 0 1,-24 0 15,-25-25-31,24 25 16,-24 0-16,0 0 16,49 0-1,-49 0 1,0 0-16,0 0 15,0-25-15,-1 25 32,-24-25-17,25 1 1,-25-1 0,25 0-1,-25-25 1,0-24-1,0-25 1,0-25 0,25 24 15,-25 76-31,0-100 16,0 99-16,0-74 15,-25-1 1,25 1-1,0 50 1,-25-1 0,25 25-1,0 0 1,0 1 0,0-1-1,-25 25 1,25-25-1,-24 0 1,-1 25 15,0 0-15,-25 0 0,-49 0-1,-50 0 1,-24 25-1,-75-25 1,74 0 0,124 0-16,-123-25 15,123 25-15,-123 0 16,-1-25 0,124 25-16,-123 0 15,123 0-15,25 0 16,-74 0-16,-99 25 15,49-25 1,-25 25 0,25-25 15,-74 25-15,124-25-1,74 0-15,-99-25 16,99 25-16,-49 0 15,-50-25 1,25 25 0,-1 0-1,-24 25 1,-25-25 0,75-25-1,-25 0 1,49 1-1,25 24-15,-74-25 16</inkml:trace>
  <inkml:trace contextRef="#ctx0" brushRef="#br0" timeOffset="29184.9997">7417 4291 0,'-25'0'15,"25"-25"-15,0 1 32,-25-1-32,25 0 15,-50 0 1,1-24 0,-26 24-1,1-25 1,-25 25-1,-25 1 1,24 24 0,1 0 15,0 24-15,25 26-1,24 0 1,-24 49-1,49-25 1,25-49-16,-25 49 16,25-49-16,0 25 15,-25 24 1,25 1 0,25 24-1,-25-25 1,0-49-16,25 50 15,-25-51-15,0 1 16,49 50 0,-24-1 15,0-24-15,25 24-1,-1-49 1,1 24-1,24 1 1,25-25 0,-24 0-1,49-25 1,-50 0 0,1 0-1,24-25 1,-25-25-1,-24 1 1,24-51 0,-49 26 15,25-75-15,-25 0-1,-25 124-15,0-123 16,0 98-16,-25-49 15,25 74-15,-50-74 16,25 74-16,-24-74 16,-1 49-1,-24 1 1</inkml:trace>
  <inkml:trace contextRef="#ctx0" brushRef="#br0" timeOffset="41466.0033">7367 6325 0,'0'25'62,"0"-50"-46,25 25-1,-25-25 17,25 25-32,-25-24 15,24 24 1,1-50-1,25 25 1,-25 0 0,24 1-1,26 48 1,-26 1 0,-24-25-16,25 50 15,-26-50-15,26 49 16,0-49-1,-1 0 1,-24-24 0,25-51-1,-25 50 1,-1 1 15,1 24-15,25 24-1,24 26 1,1 49 0,-1-49-1,0-25 1,-49-50 0,0-25-1,0-24 1,0 49-1,-1 25 1,1 0 0,25 25-1,-25 0-15,24-1 16,-24 1 0,0-25-1,24 0 1,1-25-1,-25-24 1,0 49-16,-25-25 16,24 25-16,-24 25 31,25-25-31,-25 25 16,50 24-16</inkml:trace>
  <inkml:trace contextRef="#ctx0" brushRef="#br0" timeOffset="43930.9993">11013 6424 0,'0'0'0,"0"-24"0,0-1 15,0 0 1,0 0 0,0-24-1,25 24 1,25-25-1,-1 50 1,-24 0 0,0 25-16,0 0 15,0 0-15,24 24 16,1 1 0,-50-25-16,74 24 15,-49-49-15,25 25 16,-1-50-1,1 0 1,-25-24 0,-1 24-1,1 0 1,0 25 0,0 25-1,0 0 1,-1-25-16,51 25 15,-1-1 1,1-24 0,-51-24-1,26-1 1</inkml:trace>
  <inkml:trace contextRef="#ctx0" brushRef="#br0" timeOffset="46365.0017">13345 5035 0,'0'-24'15,"0"48"-15,25-48 0,-25-1 16,0 0-1,0 50 17,0 0-17,0 24 1,0 50 0,0 75-1,25-25 1,-25-124-16,0 99 15,0-75-15,0 26 16,24 24 0,-24 0-1,25-99-15,-25 75 16,0-51 0,0 1-1,25-25 1,-25 25-1,25-25 1,-25 25 0,25-25-1,49 25 1,25-1 0,25-24-1,25 25 1,74-25-1,-49 25 1,49 25 0,-74-26-1,25 1 1,-1-25 15,-24 0-15,0 25-1,-124-25-15,124 0 16,-125 0-16,100 0 16,-24 0-1,48-25 1,-48 25 0,48 0-1,-24 0 1,25 25-1,0-25 1,25 25 0,-50 0-1,49-25 1,-73 24 0,24-24 15,24 0-16,-23 0 1,-1 0 0,-25 0-1,-25 0 1,25 0 0,25 25-1,-49-25 1,-26 0-1,26-25 1,49 25 0,-50 0-1,26-24 1,-51 24 15,26-25-15,-26 0-1,1 25 1,-25-25 0,-1 0-1,1-49 1,-25 0 0,0-26-1,0 76-15,0-76 16,0 76-16,-25-101 15,25 26 1,0-25 0,25 25-1,-50 25 1,25 49-16,0-25 16,0 25-1,-24 1 1,24-1-1,-25 0 1,0 25 0,25-25-1,-50 25 1,-49-25 0,-25 1-1,-74-1 1,24 25-1,-74-25 1,50 25 0,-51-25-1,26 25 1,50-25 0,-1 25 15,-49-24-16,-25 24 1,74-25 0,0 25-1,75 0 1,-25-25 0,25 25-1,-50-25 1,50 25-1,-100 0 1,26 0 0,123 0-16,-148-25 15,148 25 1,-99 0-16,-123-49 16,73 24 15,-74-50-31</inkml:trace>
  <inkml:trace contextRef="#ctx0" brushRef="#br0" timeOffset="60680.0001">15726 6871 0,'0'-25'16,"0"50"15,0 0 1,0 0-17,25 49 1,-25-24-16,0 123 15,0-123-15,0 99 16,0-25 0,0 0-1,0-50 1,0 0 0,0-24-1,0 0 16,0-26-15,0 1 0,25 0-1,0 0 1,-1-25 0,1 0-1,25 0 1,49 0-1,50 0 1,-50 0 0,50-25-1,25 25 1,-26 0 0,-123 0-16,124 0 15,-99 0 1,74 0-1,24 0 1,-24 0 0,50 0-1,-25 25 1,-124-25-16,99 0 16,-99 0-16,99 0 15,-25 0 1,25 0-1,0 0 1,0 0 0,0 0-1,0 25 1,50-50 0,-75 25-1,0 0 1,25-25 15,-50 25-15,26 0-1,-1 0 1,50 0 0,-50 0-1,25 0 1,-50 25-1,26-25 1,-76 0-16,51 0 16,-50 0-1,-1 0-15,26 0 16,0 0 0,-26 0-1,1 0 16,0 0-15,0 0 0,-25-25-1,25 0 17,-25 0-17,0 1-15,0-1 16,0-25-1,24-24 1,-24-1 0,0-24-1,0-25 1,0 50 0,0-25-1,0-1 1,0 51 15,0-1-15,0 1-1,0 24 1,0 0 0,0 0-1,0 0 110,-24 25-109,-1 0-1,0-24-15,0 24 16,0 0-16,-99 0 16,-49-25-1,-75 0 1,49 25 0,1 0-1,173 0-15,-49-25 16,49 25-16,-50 0 15,-24 0 1,-25 0 0,0 0-1,-74 0 17,98-25-32,-73 25 15,49 0 1,-50-25 15,1 1-15,-125-1-1,-74 50-15</inkml:trace>
  <inkml:trace contextRef="#ctx0" brushRef="#br0" timeOffset="91057.9985">9475 11956 0,'0'0'0,"-24"0"0,24-25 16,0 0-1,0-24 1,24-1 0,-24 25 15,25 0-15,0 1-1,25 24 1,24 0-1,25 49 1,-24-24 0,49 49-1,-25-49 1,-49-25 0,-26 0-1,26-49 1,-25 24-1,0 25-15,-1-25 16,1 25 0,0 0-1,0 0 1,-25 25-16,74 0 16,-49-25-16,25 49 15,49-24 1,-25-25-1,-24 0 1,-1-50 0,-24 50-16,25-49 15,-50 24-15,49 0 16,1 0 0,24 50-1,1 0 1,-1 25-1,26-26 1,-26-24 0,0-24 15,-24-26-15,0 0-1,-26 26 1,26 24-1,-25 24 1,0-24-16,-1 25 16,1 0-16,0-25 15,49 25-15</inkml:trace>
  <inkml:trace contextRef="#ctx0" brushRef="#br0" timeOffset="96171.0062">9723 10914 0,'0'-74'0,"0"49"16,-24 25-1,48 0 1,-24-25 0,0 0-1,-24 50 16,-1 0-15,0 0 0,0-1-16,0 51 15,25-50 17,0-1-32,50 1 15,-25-25-15,0 0 16,74-49-1,-50-1 1,-24 50-16,0-50 16,-25 26-16,0-1 15,-50 25 1,1 0 0,-1 0-1,25 0 1,1 25-1,-1-25 1,50 0 15</inkml:trace>
  <inkml:trace contextRef="#ctx0" brushRef="#br0" timeOffset="98491.0035">9798 10815 0,'25'0'16,"-50"0"0,25-25-16,0 0 31,-25 0-15,25 1-1,0-1 1,-25-25-1,25-24 1,-25-1 0,50 1-1,0 0 1,49-26 0,-49 76-16,74-26 15,-74 25-15,75-24 16,-76 24-16,100-25 15,-99 50-15,99-25 16,25 25 15,-25 25-15,-50-25-16,26 50 31,-1-25-15,-25 49-1,-24-24 1,24 24 0,-49-24-1,25 24 1,-25-24 0,-1-1-1,-24 26 1,0-1-1,0-49-15,25 24 16,-25-24 0,0 0-16,0 25 15,0-26 1,0 26 15,0 0-15,0-1-16</inkml:trace>
  <inkml:trace contextRef="#ctx0" brushRef="#br0" timeOffset="105423">9798 12055 0,'0'0'0,"25"0"63,-50 0-16,25-25-16,-25 25-31,0 0 0,0-25 16,1 25-1,-1 0 1,0 0 46,0 0-62,0 25 16,-49 50 0,24 49-1,50-75 1,25-24 0,0 0-1,0 0 1,-25-50-1,99 0 1,0 0 0,-49-24-1,-25-1 1,-1 25 0,-24 0-1,0 1 1,0-1-1,-24 25-15,24 25 94,0-1-78,0 1-16,0 0 15,0 0-15,0 0 0,24 0 16,-24 24 0,50 1-1</inkml:trace>
  <inkml:trace contextRef="#ctx0" brushRef="#br0" timeOffset="106339.9995">11237 11881 0,'0'-24'0,"-25"24"16,25 24 31,-25-24-47,25 25 15,0 25 1,-25 24-1,0 1 1,0 49 0,1-50-1,24-24 1,0-75 15,24 0-15,-24 0-16,25-49 15,0 74-15,0-50 16,25-24 0,-26 49-1,26 25 1,0 0 0,-26 25 15,-24 24-16,25 26 1,-50-25 0,1 24-1,-26-24 1,0-1 0,-148-49-1</inkml:trace>
  <inkml:trace contextRef="#ctx0" brushRef="#br0" timeOffset="110158.998">14263 12105 0,'0'0'0,"0"-25"47,-25 25-31,25 25 62,0-1-62,0 1-16,0 0 0,0 0 15,0 74 1,0 75 0,25-25-1,-25-100-15,0 100 16,0-124-16,0 49 15,0 25 1,0-24 0,0-26-1,0-24 1,-25 0 15,25 0-15,0 0-1,25 0 1,-25-1 0,0 1-1,24-25 32,-24 25-31,25-25 15,-25 25-31,50-25 16,0 0-1,24 0 1,25 0 0,-24 0 15,49 25-16,0-50 1,-75 25 0,-24 0-16,49 0 15,-49 0-15,50 0 16,24 0 0,25-25-1,-25 50 1,-49-25-1,-1 25 1,-24-25 0,25 0-1,-1 0 1,-24 0 15,0 0-15,0 0-1,0 0 1,-1-25 0,1 0-1,0-25 1,-25 26 0,25-26-1,0-49 1,-25 24-1,0 1 1,24-50 0,-24 25-1,0 24 1,0-24 0,-24 0 15,24 49-16,-25-24 1,25-1 0,0 26-1,0-51 1,0 51 0,0-1-1,0 1 1,0 24-1,0 0 1,-25 25 15,0 0-15,0 0 0,1 0-1,-51 0 1,1 25-1,-50-25 1,0 0 0,99 0-16,-149-25 15,149 25-15,-74-25 16,-25 25 0,0-25-1,-25 1 1,25 24-1,100 0-15,-76 24 16,76-24-16,-51-24 16</inkml:trace>
  <inkml:trace contextRef="#ctx0" brushRef="#br0" timeOffset="128723.9998">19372 12179 0,'-24'0'16,"24"-25"15,-25 25-15,25-25-1,0 1 1,-25 24 31,25-25-47,-25 25 0,0-25 15,-24 25 1,-26 25 0,26 49-1,24 26 1,25-51 0,50 26-1,-1-51 1,26-48-1,-1-1 17,-24-25-17,-26 1 1,-24-26 0,0 25-1,0 26 1,0 48 15,0 1-15,0 25-1,0 0 1,25 24 0,-25-49-16,25 0 15,25 24 1</inkml:trace>
  <inkml:trace contextRef="#ctx0" brushRef="#br0" timeOffset="129402.9992">20513 11857 0,'0'-25'0,"25"25"47,-25 25-32,-25-25 1,25 24-16,0 1 0,0 0 16,-24 49-1,-1 50 1,25-49-1,0-1 1,0-49 0,25-50-1,-25 1 1,74-51 0,-24 1-1,-1 24 1,-24 50-16,25 0 15,-25 0 1,-1 0 0,26 0-1,-25 74 1,-25 26 0,0-51-1,0 1 1,-75 0-1,1-50 1,-100 0-16</inkml:trace>
  <inkml:trace contextRef="#ctx0" brushRef="#br0" timeOffset="130936.9991">4936 14114 0,'0'-25'16,"-25"25"0,25-25-1,-24 25 32,-1 0-47,0 0 16,0 0-1,0 0 1,-24 50 0,24-1-1,0 1 1,50 0 0,-25-26-16,49 1 15,-24 0 1,25-25-16,0 0 15,24-50 17,-49 1-17,0-1 1,-25 1 0,0 24-1,0 50 16,0-1-15,0 1-16,0 0 16,24 49-1,-24-24 1,50-25-16</inkml:trace>
  <inkml:trace contextRef="#ctx0" brushRef="#br0" timeOffset="131635.9992">5978 13891 0,'0'24'47,"25"-24"-16,-25 25-31,0 0 16,0 0-16,0 0 16,0 49-1,0 0 1,0-24-1,25-50 1,-25-25 15,0 0-15,24-24 0,26 24-1,-25 0 1,24 0-1,-24 50 17,0 25-17,0-1 1,-50-24 0,0 25-1,-49-25 1,49-25-16,-25 0 15,26 0-15,-76-25 0</inkml:trace>
  <inkml:trace contextRef="#ctx0" brushRef="#br0" timeOffset="132571.0116">7541 13940 0,'0'25'94,"0"0"-32,0 0-62,0-1 16,0 26-16,0-25 31,0 0-31,24-1 47,1-24-16,0 0 1,0 0-1,0 0-31,-1 0 15,-24 25 1,0 0 0,25-25-1,-50 50 1,-99-1 0</inkml:trace>
  <inkml:trace contextRef="#ctx0" brushRef="#br0" timeOffset="133236.001">8434 14015 0,'0'0'0,"0"-25"47,24 25-31,1 0 0,0 0-1,0 0-15,0 0 16,49 25-16,-49 24 15,-50 50 17,0-49-17,-49 0 1,49-26 0,0-24-1,25-24 1,0-1-1,25 0-15,0 0 16,0 25 0,-1 0-16,26 25 15,0 25 1,-1 24 0,26-49-1,49-124 1</inkml:trace>
  <inkml:trace contextRef="#ctx0" brushRef="#br0" timeOffset="134985.9998">4663 13171 0,'0'-25'31,"0"50"-31,0-74 0,25 49 16,-25 24 0,0 1-1,0 0 1,25 99 0,0 25-1,-25-25 1,0-74-16,0 49 15,0-74-15,0 49 16,24-24 0,-24-26-1,0 1 1,0 0 15,0 0-15,25-25-1,-25 25 1,25-25 0,0 24-1,49 1 1,-24-25 0,24 25-1,26-25 1,-1 0-1,0 0 1,25 0 0,-50 0-1,-49 25-15,74-25 16,-74 0-16,50 0 16,49 0-1,-50 0 1,25 0-1,-74 0-15,25 0 32,-50-25-32,25 25 0,24 0 15,1 0 1,-1-25 0,-24 25-1,-25-25 1,0 1-16,25-1 15,-25 0-15,0 0 16,0-24 0,0-26-1,0-24 1,-25 25 0,25-26-1,0 26 1,-25 24-1,25 1 17,0 24-17,-24 25 1,-1 0 0,0 0-1,-25 0 1,-49-25-1,74 25-15,-99 0 16,75 0-16,24 0 0,-149 0 16,-99-25-1,1 25 1,123-24 0,50-1-1,99-50 1</inkml:trace>
  <inkml:trace contextRef="#ctx0" brushRef="#br0" timeOffset="136718.9997">7317 13047 0,'0'0'16,"0"-25"-16,0 50 46,0 0-14,0 0-32,0 0 15,0 24-15,25 26 16,-25 98 0,0-49-1,25-24 1,-25 24-1,0-25 17,0-74-17,0-1 1,25-24 31,0 0 0,-1 0-32,1 0-15,25 25 16,-1-25 0,51 25-1,-26-25 1,25 0-1,0 0 17,26 0-17,-26 0 1,0 0 0,0 0-1,-24 0 1,24 0-1,-25 25 1,1-25 0,24 0-1,-25-25 1,-49 25-16,49 0 16,-49-25-1,25 25-15,-25 0 16,0 0-1,-1-25 17,1 25-17,-25-24 1,25-26 0,-25-24-1,25-1 1,-25-49-1,25 25 1,-25-25 0,0 25-1,0 24 1,-25 26 0,25-1 15,-25 50-31,25-25 15,0 50 17,-25-25 15,0 0-16,1 0-31,-1 0 15,0 0-15,-50 0 16,26 0-16,-75 0 16,-99-25-1,99 25 1,74 0-16,-124 0 16,150 0-16,-175 0 15</inkml:trace>
  <inkml:trace contextRef="#ctx0" brushRef="#br0" timeOffset="139817.9999">19298 10939 0,'0'0'0,"0"-25"15,-25 25 1,0 0-1,25 25 1,-24-25-16,-1 25 16,0 24-1,25 50 1,0-49 0,50-25-1,-1-50 1,26-25-1,-26-24 1,-49 0 15,0 49-15,-74 0 0,49 25-1,0 0-15,0 50 16,1-50-16,-1 49 15,0 1 1,50-1 0,49-24-1,-24-50 1,49-49 0,-74 24-1,-50 26 1,-74-1-1,24 50 17,26-1-17,24-24 1,75 25-16</inkml:trace>
  <inkml:trace contextRef="#ctx0" brushRef="#br0" timeOffset="144735.9995">5159 15156 0,'0'24'31,"25"-24"-31</inkml:trace>
  <inkml:trace contextRef="#ctx0" brushRef="#br0" timeOffset="145718.0005">5209 15280 0,'0'0'0,"25"0"0,-50 0 47,25 24-31,-25-24-16,50 0 31,-25 25-31,25 0 16,-25 0-1,25-25 1,-1 0-1,1-50 1,50 1 0,-51 49-1,26-25 1,-25 0-16,49-25 16,-24 26-1,-1 24 1,1 24-1,0 1 1,-1 0 0,26 25-1,-1-50 1,-24 0 0,-50-25-16,49 0 15,-24 25 1,0-25-16,0 25 15,-25 0 1,49 0 15,-24 0-31,25 25 16,-25-25-16,24 0 16,26 25-1,-26-25 1,1 0-1,-25-25 1,-1 0 0,1 0-1,25 1 1,-1 48 0,1 1-1,0-25 1,24 25-1,-24-50 1,-1-24 0,-24-1 15,-25 25-31,25 0 16,0 25-16,-25-24 15,25 48 1,-1 1-1,26 0 1,24 25 0,1-50-1,-50-25 1,-1 25-16,1-25 16,-25 0-16,0 0 15</inkml:trace>
  <inkml:trace contextRef="#ctx0" brushRef="#br0" timeOffset="150934.9986">1414 16123 0,'25'0'15,"-1"0"-15,-48 0 32,24-25-17,0 0 1,24-24-1,1-1 1,25 1 0,49-1-1,-24 50 1,24 25 0,0 24-1,0 26 1,-24-26-1,-1-24 1,0-25 0,-49-25 15,0 1-31,0-1 16,0 0-16,-1-25 15,1 50-15,0-24 16,0 24-16,24 0 15,51 24 1,-1 26 0,25-50-1,-25 0 1,-49-50 0,-25 50-16,-1-24 15,1-1-15,0 0 16,0 25-1,0 0 1,49 25 15,-49-25-31,49 25 16,-24-25-16,-25 0 0,49-25 16,50 0-1,-50-25 1,-24 26-1,0-1 1,-50 0-16,49 25 16,-24 25-16,25-25 15,123 99 1</inkml:trace>
  <inkml:trace contextRef="#ctx0" brushRef="#br0" timeOffset="165831.9992">6796 16073 0,'0'0'0,"25"0"16,-25 25 31,0-50-32,25 1 17,0-1-32,0 0 15,0 0 1,49-24 0,-24 24-1,-1 50 1,-24-25-16,0 24 15,0 1-15,-1 0 16,51 49 0,-26-49-1,-24 0-15,25-25 16,-25 0 0,-25-25-1,24 0 1,1-49-1,25 24 1,-25 26 0,24 48-1,1 51 1,24-26 0,1-24-1,-1-25 1,-24-25-1,-1-49 1,-24 49 0,0 0-1,25 50 1,-26 0 0,51 49 15,-1-24-16,25-50 1,-49-25 0,24-24-1,-49-1 1,0 0 0,0 26-1,0 48 1,24 26-1,1 0 1,-1-1 0,1-49-1,0 0 1,-1-49 15,1-1-15,-25 25-1,24 25 1,-24 0 0,25 25-1,24 0 1,1-25 0,-51 0-1,26-25 1,-50 0-1,25 0 1,0 25 0,-1 0-1,26 25 1,-25 25 0</inkml:trace>
  <inkml:trace contextRef="#ctx0" brushRef="#br0" timeOffset="174846.9982">15106 15007 0,'0'0'0,"-25"0"16,25 25 77,0-1-77,-25 1-16,25 0 0,0 25 16,-24 74-1,24 49 1,0-24-1,0 0 1,24-50 0,-24 0-1,0-49 1,0-25 0,0 0-16,25-25 31,0 0 0,-25 24-31,25-24 16,49 0-1,1 0 1,-1 25 0,-49-25-16,99 25 15,-99-25-15,49 0 16,50 0-1,0 0 1,0 0 0,0 0-1,0 0 1,0 0 0,-99 0-1,74 25 1,-74-25-16,0 0 0,49 0 15,75 0 1,0 0 0,25 0-1,-75 0 1,50-25 0,-25 25-1,-25 0 1,-74 25-16,74-25 15,-74 0-15,74 0 16,0 0 0,0 0-1,-24 25 1,-26-25 0,1 0 15,0-25-16,-26 0 1,-24 0 0,25 0-1,-25-24 1,0-26 0,0-24-1,0 25 1,0-25-1,0-1 1,0 26 0,-25 24-1,25 1 1,-24 24 0,-1 25 30,0 0-30,-25-25 0,-98 0-1,24 0 1,-100-24 0,-73-1-1,-1-24 1,50 24-1,-149-24 1,149 24 0,-50 50-1,26-25 1,148 50 0,24-25-1</inkml:trace>
  <inkml:trace contextRef="#ctx0" brushRef="#br0" timeOffset="178966.9992">347 15900 0,'0'-75'16,"0"51"15,0-1 0,0 50 16,0-1-47,25 51 16,-25-50-16,0 123 16,0-123-16,0 99 15,25 0 1,-25 25-1,0-50 1,0-74 0,0 25-1,25-25 1,-25-1 0,0 1 15,24 0-16,1-25 1,-25 25 0,50-25-1,-25 0 1,49 25 0,1-25-1,24 0 1,0 0-1,-25 0 1,26-25 0,24 25-1,-25-25 1,25 25 0,-25-25 15,25 25-16,0 0 1,0 0 0,0 0-1,25 0 1,-25 0 0,50 0-1,-50 0 1,25 0-1,-1 0 1,-73 0 0,49 0-1,-50 25 1,1-50 0,24 25 15,0 0-16,-25-25 1,-49 25-16,50 0 16,-51 0-16,51-24 15,-25 24 1,-1 0 0,26 0-1,-26 0 1,1 0-1,-25 0-15,24 24 16,-24-24-16,25 0 16,-26 25-1,1-25-15,0 0 16,0 0-16,0 0 16,24 0-1,-24-25 16,0 25-15,0-24 0,-25-26-1,0 0 1,24-24 0,-24-50-1,-24 0 1,-1 0-1,0-25 1,25 0 0,0 75-1,0 49 1,0 0-16,-25 25 31,25 25-15,-25-25 15,1 0-15,-1 0-1,0 0 1,-49 0 0,-50 0-1,0 0 1,99 0-16,-99-25 15,99 25-15,-99 0 16,25-25 0,-75 25-1,-24 0 17,74 0-32,0 0 15,-25 25 16,0-25-15,0 0 0,25 0-1,50-25 1,-26 25 0,1-24-1,0 24 1,0 0-1,74 0-15,-99-25 16,74 25-16,-24 0 16,-100 0-1,1 0 1,123 25-16,-74-25 16,99 0-16,-49 24 15,49-24 1,-99 0-1,99 0-15,-49 0 16,-50 0 0,0 0-1,24 0 1,1 0 0,-50 25-1</inkml:trace>
</inkml:ink>
</file>

<file path=ppt/ink/ink10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22:02.049"/>
    </inkml:context>
    <inkml:brush xml:id="br0">
      <inkml:brushProperty name="width" value="0.05292" units="cm"/>
      <inkml:brushProperty name="height" value="0.05292" units="cm"/>
      <inkml:brushProperty name="color" value="#C00000"/>
    </inkml:brush>
  </inkml:definitions>
  <inkml:trace contextRef="#ctx0" brushRef="#br0">5606 5804 0,'0'-25'16,"0"1"46,0 48-31,25 1-15,-25 0-16,0 0 16,24 0-16,1 99 15,-25-99-15,25 123 16,-25-123 0,25 50-16,-25-51 15,25 1 1,-25 0-16</inkml:trace>
  <inkml:trace contextRef="#ctx0" brushRef="#br0" timeOffset="483.9996">5606 5755 0,'0'0'0,"0"-25"0,0 0 31,0 0-15,25 25-1,-1-25-15,1 1 16,50-1 15,-51 25-31,76-25 16,-75 25-16,49 0 16,0 0-1,-24 25 1,-50 0-1,-25 24 1,-24 26 0,24-26-1,0-24-15,-25 25 16,50-25 0,-49-1-16,-1 26 15,-24 0 1</inkml:trace>
  <inkml:trace contextRef="#ctx0" brushRef="#br0" timeOffset="766.9975">5804 5978 0,'0'-25'0,"25"25"31,0 0 0,0 25-15,0 0-16,-1-25 16,1 25-16,25 24 15,-25-24-15,74 49 31,-74-49-31,-1 25 0,51-1 16</inkml:trace>
  <inkml:trace contextRef="#ctx0" brushRef="#br0" timeOffset="3266.9997">21977 6251 0,'0'0'0,"-25"-25"0,25 0 16,-25 0 0,1-24-1,-51-26 1,26 51 0,-26-1-1,1 25 1,-26 49-1,1 51 1,-74 148 15,123-124-15,-24 24 0,49 1-1,25-25 1,74 25-1,-49-124-15,74 74 16,-74-99-16,124 50 16,-25-25-1,99-75 1,-74-49 0,-25-50-1,-124-99 16,-74 99-31,-75-99 16</inkml:trace>
  <inkml:trace contextRef="#ctx0" brushRef="#br0" timeOffset="14915.0003">9327 7516 0,'0'0'0,"0"-25"0,0 0 32,-25 25-32,0-49 31,-25-1-15,-24 25-1,0 0 1,-26 50-1,75-25-15,-99 75 16,100-51-16,-125 76 16,50 48-1,24 26 1,26-25 0,49 25-1,49-50 1,1-25-1,74 0 1,124-74 0,-25-50 15,50-99-15,-99-25-1,-125-49 1,-74 74-1,-99-100 1,-49 76 0,-1 73-1</inkml:trace>
  <inkml:trace contextRef="#ctx0" brushRef="#br0" timeOffset="18198.0001">13345 7317 0,'0'-24'16,"0"-1"15,0 50 16,0-1-31,0 1-16,0 0 15,0 0-15,25 124 16,-25 49 0,-25 0-1,25-148-15,0 124 16,0-125-16,0 125 15,0 0 1,0-50 0,0-25-1,25-50 17,-25 1-17,0-25 1,25 0-1,-1-1 1,1-24 0,50 25-1,49-25 1,0-25 0,24 1-1,-98 24-15,99-25 16,-100 25-16,75-25 15,-99 0-15,149 0 16,-149 25 0,124-24-1,24-26 1,1 25 0,-149 25-16,223-25 15,-224 25-15,125 0 16,0 0-1,50-24 1,24 24 0,-50-25-1,26 25 1,24 0 0,-49 0-1,24-25 1,-24 25-1,24 0 1,-49 0 0,25 0 15,-25 0-15,49 0-1,-24 0 1,-1 0-1,-24 0 1,74 0 0,-74 0-1,-99 0-15,74 25 16,-99-25-16,74 0 16,-74 25-16,99-25 15,-100 0-15,125 24 16,25-24-1,0 0 1,-150 0-16,125 25 16,-99-25-1,74 0 1,0 0 0,49 25-1,-24-25 1,0 0-1,-25 25 1,-25-25 0,-74 0-16,50 0 15,-51 0-15,1 0 16,25 0-16,-1 0 16,-24 0-16,0 0 15,0-25 1,0 25-1,-25-25-15,49-49 16,-24-1 0,-25-49-1,0 25 17,-25-50-17,0-99 1,25 199-1,-24-100 1,24 74 0,0 26-1,0-1 1,-25 25 15,25 1-15,-25 24-1,0-25 17,0 25-32,-24-25 31,-26 0-15,-73 0-1,-1 1 1,-25-1-1,-49-25 1,-50 25 0,99 1-1,-49-1 1,-25 0 0,198 25-16,-148 0 15,148 0-15,-148-25 16,-25 25-1,-25 25 1,49-25 0,26 25-1,123-25 1,-124 0 0,150 25-16,-175-25 15,1 0 1,24-25-1,0 25 1,-24-25 0,24 0-1,-74 25 1,50 0 0,-25 0-1,-1-25 1,51 25-1,-1 0 1,-74 0 15,223 0-31,-124 0 16,100 0-16,-125-24 16,1 24-1,-75-25 1,99 0-1,-99 25 1,24 25 0,76 0-1,-26-1 1,-49 26 0</inkml:trace>
  <inkml:trace contextRef="#ctx0" brushRef="#br0" timeOffset="24081.0069">15007 8880 0,'0'0'0,"0"-25"16,-25 25-16,25-25 31,0 50 0,0 0-15,0 0-1,-25 49-15,25 100 16,0-25 0,0 74-1,25-74 1,-25 24 15,25-49-15,-25-49-1,0-50 1,25 0 0,-25-1 46,24-24-46,1 25-1,0-25-15,0 0 16,24 25-16,75-25 16,50 0-1,-25 0 1,-99 0 0,123-25-1,-148 25-15,149-25 16,49 1-1,50 24 1,-100-25 0,26 25-1,-26-25 1,-49 25 0,-74 0-16,74 0 15,-74 0-15,-26 0 0,150 25 16,-25-25-1,49 0 1,1 0 0,-50 0-1,49 0 1,-24 25 15,-1-25-15,-24 0-1,0 24 1,-50-24 0,-24 25-1,-51-25-15,100 0 16,-99 0-16,25 25 16,49-25-1,-49-25 1,-25 0 15,-25 1-31,24-26 16,1-49-1,0-1 1,-25 76 0,0-76-1,25 76-15,-25-76 16,0-24-1,-25-24 1,0 48 0,25 26-1,0 0 1,-25 49 0,25 0-1,-24 0 1,-26 0-1,0 0 1,-24 1 0,-50-1-1,-25 0 1,-25 0 15,1 0-15,-26 25-1,51 0 1,-51 0 0,1 0-1,-1 0 1,1-24 0,-25-26-1,-1 25 1,1 0-1,-25 1 1,-50 24 0,50 24-1,-74 1 1,-75 0 0</inkml:trace>
  <inkml:trace contextRef="#ctx0" brushRef="#br0" timeOffset="25297.0006">9277 8855 0,'0'0'0,"0"-25"15,0 1 1,-25 24-16,25-25 16,-49 0-1,-26 0 1,-24 25 15,-50 25-15,0 25-1,-49 49 1,74 0 0,25 25-1,74-99-15,-50 124 16,51-124-16,-26 74 16,0 99-1,26-24 1,48-1-1,1-24 1,0-124-16,49 99 16,-49-99-1,50 25-15,73 24 16,51-49 15,24 0-15,25-75-1,-74-24 1,-1-75 0,-98 50-1,-1-75 1,-49 25 0,0 124-16,-50-124 15,25 100-15,-50-125 16,-49 25-1,-25-24 1,-25 49 0,-24 24-1</inkml:trace>
  <inkml:trace contextRef="#ctx0" brushRef="#br0" timeOffset="26664.0008">9426 10046 0,'0'0'16,"0"25"30,25-25-30,-25 25-16,24-25 16,1 49-16,50 26 15,24 24 1,74 25 0,1-25 15,-124-74-31,99 74 15,-100-74-15,100 49 16,25 1 0,49 24-1,-25 0 1,1-49 0,-150-26-16,150 26 15,-150-25-15,175 25 16,-1-1-1,99 1 1,-98-25 0,24-1-1,-75-24 1,75 0 15,-198 0-31,99 0 16,-100-24-16,100-1 15,0 0 1,25-25 0,-125 26-16,75-1 15,-74 0-15,123-25 16,26-24 0,-75 24-1,0 1 1,0-26-1,-50 1 1,-49 74-16,99-99 31,-99 74-31,49 0 0,100-74 16,-50 0 15,-25 24-15,-24 1-1,-26 24 1,-24 25 0</inkml:trace>
  <inkml:trace contextRef="#ctx0" brushRef="#br0" timeOffset="27462.9998">14982 10170 0,'0'0'0,"0"-25"16,25 25 31,0 0-31,-1 0-1,1-25-15,25 25 16,74 0-1,50 0 1,-26 25 0,1-25-1,-50-25 1,-74 25 0,0 0-1,-25 25 1,-25-25 31,0 0 31,25 25-78,0 0 0,0 0 15,-49 99 1,49-75 0,-50 75-1,25 0 1,-24-49 0,24-1-16</inkml:trace>
  <inkml:trace contextRef="#ctx0" brushRef="#br0" timeOffset="35995.9991">17661 10964 0,'0'0'0,"25"0"47,-25 24 0,-25-24-16,25 25 0,-25-25-15,25 25-16,-25-25 16,-74 99-1,-25-24 1,0-1 0,50-24-1,-1-1 1,50-24-1,1 0 1,-1 0 0,0-25-1,0 0 17,50 0 61,0 0-46,-25 25-47,25-25 16,-1 0-1,26 24 1,-25-24-16,49 25 16,50 25-1,-25-25 1,50-1 15,-74-24-15,-1 25-1,-24-25 1,-25 0-16,24 0 16,-24 0-16,-25 25 15,25-25 1,0 0 0,-1 0 30,1 0-46</inkml:trace>
  <inkml:trace contextRef="#ctx0" brushRef="#br0" timeOffset="36646.0006">17016 11658 0,'25'0'47,"-25"25"-16,25-25-31,-1 25 16,1 0-1,0-1-15,25 1 16,123 50 0,-74-51-1,50 26 1,-49-25 0,-26 0 15,-24-1-16,-26-24 1,1 0 0</inkml:trace>
  <inkml:trace contextRef="#ctx0" brushRef="#br0" timeOffset="43030.9998">6846 12898 0,'0'0'0,"0"25"78,0 0-63,0 0 1,0 0-16,0 24 0,0 75 16,0-74-16,0 124 15,0-125 1,0 150-1,0 24 1,25-50 0,0-24-1,-25-74 1,25-1 0,-25-24-1,24-25 1,-24-1-1,25-24 48,0 0-47,-25 25-1,25-25-15,0 0 16,24 0-1,26 25 1,24-25 0,25 0-1,49 0 1,-24 0 0,50-25-1,24 25 1,-99 25-1,50-25 1,-1 0 0,-49 0-1,50 0 1,-50 0 0,-99 0-16,49-25 15,-49 25 1,25 0-1,49-25 1,-25 25 0,1-24-1,-51 24 1,1 0 0,-25-25-1,50 0 1,-25 25-1,-25-25 1,24 0 0,-24 0-1,-24-49 1,24-50 15,0 25-15,-25-25-16,-25-50 31,25 1-15,1 49-1,24 24 1,0 26 0,-25 24-1,25 1 1,0-26-1,0 26 1,0-1 0,0 25-1,0 0 1,-25 1 0,25-1-1,-25 25 32,0 0-31,1 25-1,-1-25 1,0 0-16,-74 0 16,74 0-16,-99 0 15,0 24 1,-75-24-1,26 0 1,-1 25 0,25-25-1,1 0 1,23 0 0,1 0-1,50 0 16,-25-25-15,49 25 0,-24 0-1,24 0 1,-49 0 0,25 25-1,-26-25 1,1 25-1,0-25 1,-50 0 0</inkml:trace>
  <inkml:trace contextRef="#ctx0" brushRef="#br0" timeOffset="54693.0002">8905 14387 0,'-25'-25'0,"25"0"31,0 0-15,0 50 77,0 0-61,0 0-32,0 49 0,0-24 15,0 148-15,25 50 16,-25-173-16,0-26 15,25-24 17,-25 0-32,0 24 15,0-24 17,0 0-1,0 0-16,0 24 17,0-24-1,24 0-15,1 0-1,-25 0-15,149 49 16,-25-74-1,-25-25 17,25 25-17,0 0 1,-24 25 0,-26-25-1,-49 0-15,49 0 16,-49 25-16,49-25 15,26 0 1,-51 25 0,26-25-1,-26 0 1,1-25 0,-25 25-1,0 0 1,-1-25-1,1-24 17,0 24-17,0-50 1,-25 26 0,25-26-1,-25-24 1,0 0-1,24 0 1,-24-25 0,0 49-1,0 50-15,0-24 16,0 24-16,0 0 16,0 0-16,0 1 31,0-1-31,0 0 15,0 0 17,-24 0-17,24-24 1,-25 24 0,25 0-1,-25 25 1,0 0-1,0 0-15,-74 0 16,74 0-16,-99 25 16,-49-25-1,-100 25 1,0-25 0,75 0-1,123 0-15,-148 0 16,148 0-1,-123 0-15,74 0 32,50 0-17,98 0 1,26 25-16</inkml:trace>
  <inkml:trace contextRef="#ctx0" brushRef="#br0" timeOffset="56709.9996">11633 14064 0,'25'0'0,"-25"25"47,0 0-31,0 0-1,0-1-15,25 1 16,-25 50 0,0 24-1,0 50 1,0-50 0,25 25-1,-25-74 1,-25 74-1,25-100-15,0 26 16,0-25-16,0 0 0,0-1 16,0 51-1,0-26 1,0-24 0,0 0-1,0 0 1,0 0-1,25-1 17,-25 1-17,0 0 1,25-25 0,-25 25-1,0 0 1,24-25-1,1 25 1,25-25 0,24 0-1,1 24 1,-1-24 0,-49 0-16,74 0 15,-74 0-15,99-24 16,0 24-1,0 0 17,-99 0-32,74 0 15,-74 0-15,49 0 16,25 0 0,-24 0-1,24 0 1,0 0-1,-24 0 1,24 0 0,-49 0-1,-1 0 1,-24-25-16,25 25 16,-26 0-1,1 0-15,0 0 16,0-25-1,-25 0 17,25 0-17,-25-24 1,24-1 0,-24-49-1,0 0 1,0-25-1,0 0 1,0 99-16,-24-74 16,24 74-16,0-74 15,-25 24 1,25 1 0,-25 24-1,25 0 1,0 26-1,0-1 17,0 0-17,0 0 17,-25 25-32,0 0 31,25-25-31,-24 25 15,-51-24 1,-49 24 0,0-25-1,-50 25 1,50-25 0,75 25-16,-75 0 15,99 0-15,-25 0 16,-49 0-16,-25 0 15,75 0-15,-75 0 32,99 25-32,-99-25 15,0 25 1,99-25-16,-99 0 16,99 0-16,-74 0 0</inkml:trace>
  <inkml:trace contextRef="#ctx0" brushRef="#br0" timeOffset="59192.9995">15503 12973 0,'0'-25'0,"0"50"63,0 0-63,0-1 16,0 1-16,0 74 15,0 50 1,0-99-16,0 124 15,0-125-15,0 125 16,0-1 0,25-24-1,-25-50 1,0-49 0,25 0-1,-1-50 32,1 0-31,0 0-1,49 24 1,26-24 0,-1 25-1,74-25 1,26 25-1,-1-25 1,50 0 0,-24 25-1,-76-25 1,26-25 0,-25 25-1,25 0 1,-50 0-1,-25 0 17,0 0-17,0 0 1,0 0 0,-24 0-1,-1 0 1,25 0-1,-49 0 1,-25 0 0,0 0-1,-1-25 1,-24 0 0,0-24-1,0-26 1,25 1-1,-25-50 17,0 0-17,0 99-15,0-124 16,0 125-16,0-125 16,0 25-1,-25 25 1,25 24-1,-24 25 1,24 26 0,-25 24-1,0 0 32,25-25-47,-25 25 31,0-25-15,1 25 0,-1 0-1,-25 0 1,-74-25 0,50 25-1,49 0-15,-149 25 16,150-25-16,-125 0 15,-75 0 1,51 0 0,-1 25-1,25 0 1,100-25-16,-125 0 16,149 24-16,-123-24 15,-76-24 1,51 24-1,-51-25 17,125 25-17,50 0-15,-51-25 16,76 25-16,-51 25 0</inkml:trace>
  <inkml:trace contextRef="#ctx0" brushRef="#br0" timeOffset="77472.9995">18455 15652 0,'-25'-25'32,"25"0"-17,0 0-15,-25 1 16,25-1 0,-25-25-1,-24 1 1,24 24-1,-99-50 1,-25 50 0,75 50-1,-50 50 1,24 24 0,26 0-1,-25 25 1,49 0-1,0 0 1,50 0 0,0-49-1,25 24 17,50-25-17,-26 1 1,75-1-1,0-24 1,25-1 0,-25-24-1,-25-25 1,-74 0-16,99 0 16,-99-25-16,99 1 15,-49-26 1,49-49-1,-50-25 1,-49-25 0,0 99-16,-50-123 31,25 123-31,-50-74 16,-24-50-1,-100 26-15</inkml:trace>
  <inkml:trace contextRef="#ctx0" brushRef="#br0" timeOffset="83356.9996">19695 16917 0,'0'-25'0,"0"0"16,0 0 0,0 1-1,-25-1 1,25 0-1,-25 25-15,25-25 0,-49-24 16,-26-26 0,-49 1-1,25 49 17,-99-25-17,-50 50 1,49 25-1,-49 25 1,74 24 0,50 25-1,0 25 1,25 25 0,74-25-1,1-99-15,24 124 16,0-124-16,24 99 15,51 25 1,74-1 0,-1-48-1,150-26 17,49-24-17,25-50 1,-74-25-1,49-50 1,-74-49 0,-124-24-1,-124 98-15,0-149 16,-50 150-16,25-26 0,-99-98 16,-100-26-1,-272-24-15</inkml:trace>
  <inkml:trace contextRef="#ctx0" brushRef="#br0" timeOffset="87104.9992">10567 16421 0,'0'25'62,"0"-1"-31,0 1-15,0 0-16,0 25 16,25 123-1,-25-98-15,0 173 16,0-199-16,0 100 15,0 0 1,24-50 0,-24 0-1,0-24 1,-24-26 0,24-24-1,0 0 32,24-25-16,-24 25-31,25-25 16,0 25 15,49-25-15,26-25-1,-1 25 1,-74 0-16,99 0 16,-75 0-16,100 0 15,50 0 1,-51 0 0,-98 0-16,74 25 15,-74-25-15,74-25 16,49 25-1,-49-25 1,-99 25-16,74 0 16,-74 0-16,50 0 15,24 0 17,0-25-17,-25 25 1,-24 0-1,24 0 1,-24 0 0,-25 0-16,24 0 15,-24 0-15,25 0 16,24 0 0,-24 0-1,-25 0 1,0-25-1,-25 1 1,0-51 0,0 1-1,0-26 1,24-24 15,-24 0-15,0 0-1,-24 0 1,-1 50 0,0 24-1,0 26 1,0-1 0,-24 25-1,-1 25 1,0-25-1,26 0-15,-76 0 16,51 0-16,-50-25 16,-50 25-1,124 0-15,-124-25 16,124 25 0,-148-25-1,-1 25 1,-99-25-1,-24 25 1,49 0 0,-50 0-1,25 25 1,174-25 0,-25 0-1,49-25 1</inkml:trace>
  <inkml:trace contextRef="#ctx0" brushRef="#br0" timeOffset="88555.0022">13097 16966 0,'0'-24'16,"25"24"-1,-1 0 1,76 0-1,-1 24 1,-74-24-16,198 0 16,25 0-1,-174 0-15,249 0 16,-224 0 0,298 0-1,0 0 1,-298 0-16,323 0 15,-298 0-15,297 0 16,26 0 0,-348 0-16,348 0 15,-323 0-15,297 0 16,1 0 0,74-24-1,-25-1 1,-148 0-1,-224 25-15,199-50 16,-249 50-16,249-24 16,-149-1-1,99-25 1,0 1 0,-50-26 15,-49 1-16,25-1 1,-75 1 0,-74 49-16,74-49 15,-74 49-15,49-50 16,26-24 0,-51 25-1,1-1 1,-1 26-1,1-1 1,-50 25 0,25 25-16,-25-24 15,0 48 95,-25-24-95,25 25 1</inkml:trace>
  <inkml:trace contextRef="#ctx0" brushRef="#br0" timeOffset="91704.9992">22076 14461 0,'0'0'0,"0"25"16,0-50-16,0 50 0,-25-25 15,50 0 64,-25-25-64,25 25-15,0 0 16,49 0-1,25 25 1,-49 0 0,0 49-1,-26-24 1,1-50-16,-25 49 16,0-24-1,-25 25 1,1-1-1,-51 26 1,26-50 0,-1-25-1,0 0 1,26-25 0,24 0-1,24-49 1,1-1-1,25 1 1,24 49 0,-49 0-1,25 0 1,-26 25 15,-24 25-15,25-25-1,-25 25 1,0 0 0,-25 49-1,25-24 1,-24-1 0,24 1-1,24 0 1,1-26-1,50 1 1,-1-25 0,0-25-1,-24 1 1,-75-76 0</inkml:trace>
  <inkml:trace contextRef="#ctx0" brushRef="#br0" timeOffset="92204.9998">22920 14932 0,'0'0'0,"0"-24"31,-25 24-16,25-25 17,25 25-17,-1-25 1,51 25 0,-1 0-1,-24 0 1,-50 50-1,-25 24 1,-74 25 0,49-49-1,-24-25 1,24-25 0</inkml:trace>
  <inkml:trace contextRef="#ctx0" brushRef="#br0" timeOffset="93039.0028">23366 14511 0,'0'-25'0,"-25"25"31,25-25-31,0 0 15,25 25 1,0-24 0,0-1-1,74 0 1,-50 50 0,-24-25-16,0 25 15,-25-1-15,25 1 16,-25 0-16,0 74 15,-25 0 1,0 1 0,0-76-1,1 26-15,-1-25 16,0 0-16,-25-1 16,26-24 15,-1-24-16,50-51 1,-1-49 0,1 50-1,0 49-15,0-25 16,0 26-16,-1 24 16,1 0-16,0 0 31,-25 24-31,0 26 15,0 0 1,0 24 0,0 0-1,0-24 1,25-25 15,0 0-15,49-25-1,0-50 1,-24-24 0,-75-50-1</inkml:trace>
  <inkml:trace contextRef="#ctx0" brushRef="#br0" timeOffset="93470.9999">23986 14064 0,'0'-25'15,"0"50"17,25-25-17,0 25-15,0-25 16,-25 25-16,24-25 0,26 74 15,-25-49-15,24 74 16,-24-74-16,25 124 16,-25-124-16,-1 148 15,-48 26 1,-51-26 0,-98 51-1</inkml:trace>
  <inkml:trace contextRef="#ctx0" brushRef="#br0" timeOffset="94171">22027 14039 0,'0'-24'16,"-25"48"-1,0-24 1,25 25-1,-74 0 1,-1 49 0,1 1-1,-26 49 1,51 0 0,24-99-16,25 124 15,0-125-15,25 125 16,74 0-1,50-25 1,25-50 0,49-24-1</inkml:trace>
  <inkml:trace contextRef="#ctx0" brushRef="#br0" timeOffset="106054.0095">14684 17959 0,'-24'-25'16,"24"0"0,0 0-1,0 0 17,24 1-32,-24-26 15,50 0 16,-25 50-15,0 0-16,24 25 16,-24-25-16,25 50 15,-1 24 1,26-24 0,-51-25-1,1-25-15,50 0 16,-51 0-16,26-50 15,24-24 1,-24-1 0,0 50-1,-25 25 1,24 25 0,26 25-1,-26-1 16,1-24-15,24-25 0,-49-25-1,0 1-15,0-1 16,-1 25-16,-24-25 16,50 25-1,-25 25 1,24 24-1,1 1 1,24-50 0,-24 0-1,0-50 1,-26 26 0,-24-26-1,25 50 1,-25 25 15,25-25-15,-25 25-1,25-1 1</inkml:trace>
</inkml:ink>
</file>

<file path=ppt/ink/ink10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24:05.586"/>
    </inkml:context>
    <inkml:brush xml:id="br0">
      <inkml:brushProperty name="width" value="0.05292" units="cm"/>
      <inkml:brushProperty name="height" value="0.05292" units="cm"/>
      <inkml:brushProperty name="color" value="#C00000"/>
    </inkml:brush>
  </inkml:definitions>
  <inkml:trace contextRef="#ctx0" brushRef="#br0">8260 4167 0,'0'0'0,"0"25"47,0 0-31,25 0-16,-25-1 16,0 1-16,0 0 0,0 0 15,0 0-15,25 49 16,-25 25-1,24-24 1,1-1 0</inkml:trace>
  <inkml:trace contextRef="#ctx0" brushRef="#br0" timeOffset="401.0024">8260 4142 0,'0'0'0,"-25"-24"0,25-1 16,-25 25-1,25-50 16,0 1-15,50 24-16,49 0 31,0 0-15,-24 50 0,-1 25-1,-49-1 1,-50 26-1,-24 24 1,-1-25 0,0 1-1,-24-1 1</inkml:trace>
  <inkml:trace contextRef="#ctx0" brushRef="#br0" timeOffset="647.0046">8434 4440 0,'0'-25'0,"24"25"32,-24 25-17,25-25-15,0 0 16,0 25-1,49 49 1,1 1 0,-1-26-1,25 100 1</inkml:trace>
  <inkml:trace contextRef="#ctx0" brushRef="#br0" timeOffset="2467.0149">10666 5854 0,'0'0'0,"0"-25"16,0 0-1,25 0 1,-25 1 0,25 24-16,49-25 15,50 25 16,0 25-15,-25-1-16,-74-24 16,99 25-1,-99-25-15,74 25 16,-74-25-16,74-25 16,-74 25-16,49-25 15,26-24 1,-51-1-1,26 25 1,24 25 0,0 25-1,75 25 1,-75-25 0,75-25-1,-75-25 1,50-50-1,-75 26 1,0-1 15,1 50-15,-1 50 0,25-1-1,26 1 1,23 0-1,-24-50 1,-24-25 0,-26-25-1,-24 1 1,-1 49 0,26 0-1,-1 49 16,50 26-31,-50-26 16,50-24 15,-49-25-15,-1-50 0,26-24-1,-51 49 1,-24 25-1,49 0 1,1 25 0,-50-25-16,49 25 15,-49-25-15,24 0 16,1 0 0,0-25-1,-26 0 1,1 25 15</inkml:trace>
  <inkml:trace contextRef="#ctx0" brushRef="#br0" timeOffset="5563.002">18306 4663 0,'0'-25'47,"0"1"-32,-25 24-15,25-25 16,-25 25-16,25-25 15,-25 25-15,1-25 16,-51-24 15,1-1-15,-50 0 0,49 26-1,51 24-15,-76 0 16,76 0-16,-76 0 15,1 24 1,25 1 0,-1 25-1,26 24 1,24-49-16,-25 49 16,50-49-16,-49 74 15,-1 50 16,50-74-15,0 24-16,0 0 16,25-24 15,0-1-15,24 25-1,-24-49 1,49 24-1,-24-24 1,49 24 0,-24-24-1,74-1 1,-25-24 0,24 0-1,51-75 1,-50 1-1,24-75 1,-49 0 15,-99-50-15,-50-74 0,-49 75-1,-199-200 1</inkml:trace>
  <inkml:trace contextRef="#ctx0" brushRef="#br0" timeOffset="7546.001">2456 6350 0,'0'-25'0,"-25"25"16,25-25-1,-25 25 16,0 0 1,25 25-32,0 0 15,-49 25 1,49 49 0,0-74-1,49-1 1,26-24-1,-1-24 1,0-26 0,-74 25-1,25-24 1,-25 24-16,0 0 16,-49-25-1,-1 26 1,25 48-1,-24 26 1,-1 24 0,50-49-1,0 0-15,25 0 16,0-25 0,-1 0-16,26-25 15,-25 0 1,0-24-1,-50-1 1,0 0 15,0 50-15,0 25 0,1 0-16</inkml:trace>
  <inkml:trace contextRef="#ctx0" brushRef="#br0" timeOffset="14612.0038">2208 7764 0,'0'0'0,"0"-25"15,0 0 1,0 0-1,0 1 17,-25 24-32,25 24 15,-25-24 1,0 50 0,-49 49-1,49 25 1,50-74-1,24-25 1,75-25 15,-24-75-15,-51 26 0,-49-26-1,-49 26 1,-26 49-1,26 0 1,24 49-16</inkml:trace>
  <inkml:trace contextRef="#ctx0" brushRef="#br0" timeOffset="18596.0014">8781 7020 0,'0'25'78,"0"-1"-62,0 1-1,0 0-15,0 0 0,-25 49 16,25 75 0,0 0-1,0-124-15,0 123 16,25-123-16,-25 74 16,0-74-16,0 74 15,0-74-15,0 50 16,0-50-1,0 24 1,0-24 0,0 0 15,25-25-15,-25 25-1,24-25 1,1 24-1,0 1 1,25 0 0,-1-25-1,26 0 1,-1 0 0,1 0-1,24 0 1,0-25-1,0 0 1,25 25 0,-99 0-1,49 0 1,100-24 0,0 24-1,-149 0-15,74 0 16,-74 0-16,74 0 15,25 0 1,0 0 0,25 0-1,-1 0 1,-24 0 0,25 0-1,-25 0 1,0 0-1,-24 0 1,24 0 0,-25 0-1,25 0 17,-25 0-17,50 0 1,-50 0-1,0 0 1,-24 24 0,-50-24-16,49 0 15,-49 0-15,74 0 16,-25 25 0,26-25-1,-1 25 1,-50-25-1,-24 0-15,50 0 16,-51 25-16,76-25 16,-1 0 15,0 0-15,-49 0-1,24 0 1,-49 0-1,49 0 1,-24 0 0,0 0-1,-26 0 1,1 0 0,0 0-1,0-25 16,0 25-15,-1 0-16,-24-25 16,25 25-1,-25-25 17,0-24-17,25-1 1,-25-24-1,0-26 1,0 26 0,0 0-1,-25-1 1,25-24 0,0 25-1,0 24 1,-25 0-1,25 26-15,0-26 16,0 25 0,0 0-16,-24-24 31,24-1-15,0 25-1,0 1 1,-25 24-1,25-25 1,-50 25 0,1 0-1,24 0-15,-50 0 16,26 0-16,-100 25 16,-74-25-1,-25 0 1,148 0-1,-123-25 1,74 0 0,-99 25-1,75 0 17,123 0-32,-173 0 15,198 0-15,-74 0 16,-50 0-1,-25 0 1,25 0 0,-49-25-1,24 25 1,26-25 0,-26 25-1,-24 0 1,24-24-1,-25 24 1,150 0-16,-75 0 16,99 0-16,-99-25 31,25 25-15,0 0-1,24 0 1,1 0-1,-1 0-15</inkml:trace>
  <inkml:trace contextRef="#ctx0" brushRef="#br0" timeOffset="28127.0004">2108 8880 0,'0'0'0,"0"-25"0,-24 25 15,24 25 1,-25-25 0,0 0-1,25 25 1,0 0 15,0-1-31,25 1 16,24 25-1,1-25 1,0-25 0,-1-50-1,-24 0 1,-25-24 0,-50 49 15,1 25-16,-26 25 1,26 0 0,24 49-1</inkml:trace>
  <inkml:trace contextRef="#ctx0" brushRef="#br0" timeOffset="30196.001">7094 9748 0,'0'0'0,"0"-25"15,0 1-15,0-1 16,0 0 0,25-25-1,0 26 1,0 24-16,24 0 31,-24 0-31,25 0 16,49 0-1,25 24 1,-25 1 0,0 0-1,-74-25-15,49 25 16,-49-25-16,25-25 16,-1-25-1,1 1 1,0-1-1,-1 1 1,1 49 0,24 24-1,26 1 1,24 25 0,-25-25 15,25-25-16,-25-50 1,-49 25 0,24-24-1,-49 49-15,24-50 16,-24 50-16,50 0 16,-1 25-1,149 24 1</inkml:trace>
  <inkml:trace contextRef="#ctx0" brushRef="#br0" timeOffset="32576.002">16818 8384 0,'0'0'0,"0"-25"16,-25 25-16,25-25 31,-25 25-31,0-24 15,0-1 1,-24 0 0,-50 25-1,24 25 1,-74 49 15,75-24-15,-50 99-1,74-1 1,25 26 0,25-50-1,0-99-15,50 74 16,-50-74-16,74 49 16,125 26-1,24-76 1,-24-24-1,-26-49 1,-148 24-16,74-74 16,-74 49-1,-25 1-15,-25-175 16,-49-24 0,-1 99 15,-73 25-31</inkml:trace>
  <inkml:trace contextRef="#ctx0" brushRef="#br0" timeOffset="34876.0016">17066 8508 0,'0'-25'31,"24"0"0,-24 1-15,0-1-16,25 0 16,-25 0-1,50-74 1,24 0 0,25 0-1,1-1 1,49-24-1,24 25 1,75-50 0,-99 75-1,149-25 1,-50 24 0,49 26 15,-73 24-16,73 25 1,-222 0-16,98 25 16,-98-25-16,148 49 15,-25 1 1,-148-50-16,124 74 16,-150-49-16,150 74 15,25 25 1,-100-74-1,25 74 1,-50-50 0,-49-49-16,25 50 15,-26-75-15,26 74 16,0-24 15,-26-26-15,1 1-1,0 0 1,-25 25 0,25-26-1</inkml:trace>
  <inkml:trace contextRef="#ctx0" brushRef="#br0" timeOffset="35492.0014">20836 8086 0,'25'-24'31,"-50"48"-31,75-48 31,-26 24-31,26 49 16,49 1-1,0 24 1,1 50 0,-1-25-1,-74-74-15,49 74 16,-49-74 0,24 25-1,-24-25 1,25-25-1,-25 0 1,-1-25 0,1-25-1,25-49 1,-25-25 0,0-25-1,-1 25 1,1-25-1,0 75 1,-25 49-16</inkml:trace>
  <inkml:trace contextRef="#ctx0" brushRef="#br0" timeOffset="116315.0041">16024 11063 0,'0'0'0,"-25"0"62,0 0-46,0-50 0,25 25-16,-24 1 15,-1-1-15,-25-74 16,50 74-16,-25-74 16,1-75-1,48 25 16,26 75-31,0-1 32,49 1-17,-25 49 1,-24 25 0,-1 25-1,1 49 1</inkml:trace>
  <inkml:trace contextRef="#ctx0" brushRef="#br0" timeOffset="116748.0014">16594 9773 0,'0'25'62,"0"0"-46,0-1-16,0 1 16,0 25-16,0 24 15,25 50 16,-25-74-31,25 0 32,-25-1-32</inkml:trace>
  <inkml:trace contextRef="#ctx0" brushRef="#br0" timeOffset="117148.0019">16842 10145 0,'0'0'0,"-24"0"47,-1 0-32,0 0 17,50 0-17,0 0 1,-1 0 0,1 0-1,25 25 1,-1 0-1,-49 24 1,-24 1 0,-1 0-1,-99-1 1</inkml:trace>
  <inkml:trace contextRef="#ctx0" brushRef="#br0" timeOffset="117636.0029">17066 9847 0,'0'0'15,"0"-24"-15,0-1 16,0 0 15,24 25-31,1-50 16,0 50 0,0 0-16,24 25 15,-24 0 1,0 0-16,-25 0 0,0 49 15,0-49 1,-25 74 0,-49 25-1,49-74 1,0-25 0,25-1-1,25-48 1,0 24-1,24-25 1,-24 25 0,0 0-16,0 0 15,0 0-15,24 25 0</inkml:trace>
  <inkml:trace contextRef="#ctx0" brushRef="#br0" timeOffset="117858.0006">17661 10195 0,'0'0'0,"0"-25"0,25 25 31,24 25 1</inkml:trace>
  <inkml:trace contextRef="#ctx0" brushRef="#br0" timeOffset="117995.9989">18058 10170 0,'0'0'0,"0"-25"15,25 25-15,-1 25 32</inkml:trace>
  <inkml:trace contextRef="#ctx0" brushRef="#br0" timeOffset="118164.0034">18430 10145 0,'0'0'0,"25"0"0,-1 0 16,-24-25 0,50 25-1,0 0 1,49 0 0</inkml:trace>
  <inkml:trace contextRef="#ctx0" brushRef="#br0" timeOffset="125330.0021">8334 13072 0,'0'25'15,"-24"-25"16,48 0 1,1 0 15,0 0-32,0 0-15,0-25 16,-1 25-16,26-25 15,99-24 1,-75 49 0,-49 0-16,49 0 15,-24 0-15,-25 0 0,49 24 16,26 1 0,-76 0-16,51 25 15,-50-50-15,74 49 31,-50-49-31,75 0 16,-49-49 15,24 24-15,-49 0 0,24 50-1,-24 0 1,-26-25-16,76 24 15,-76 1-15,51-25 16,49 25 0,-25-25-1,0 0 1,-49 0 0,-25 0-16,24-25 15,-24 25 1,0 0-16,0 25 0,49 0 15,-49-25 1,49 25-16,75 0 31,-74-50-15,-51 25-16,26-25 16,-25 0-16,24 0 15,26-24 1,-25 24-1,-1 25 1,26 25 0,-26-25-1,-24 24-15,49-24 16,-49 0-16,50 0 16,-26-24-1,26-26 16,-51 25-31,26 25 16,24 0 15,1 25-15,-50 0-16,49 0 16,-49-25-16,74 24 15,-24-24 1,-1-74-16</inkml:trace>
  <inkml:trace contextRef="#ctx0" brushRef="#br0" timeOffset="126347.0014">15949 12080 0,'0'0'0,"-24"-25"15,-1 25 1,-25-25-1,1 0 1,49 1 0,-100-1-1,76 25-15,-1 0 16,-50 0 0,-49 49-1,25 1 1,0 24-1,74-49-15,-124 124 16,124-124-16,-24 74 16,-1 25-1,25 50 1,25-75 0,75 25-1,74 0 16,49-50-31,75-24 16,25-75 15,-150-24-15,-48-75 0,-100-75-1,-50 26 1,-24 24-1,-50 25 1</inkml:trace>
  <inkml:trace contextRef="#ctx0" brushRef="#br0" timeOffset="127315.0036">18008 13072 0,'0'-25'16,"0"50"-1,25-25 1,0 0-1,99 25 1,99 0 0,-24-1-1,396 1 1,-273-50 0,-222 25-16,321 0 15,-322 0-15,298-24 31,0-1-31,50 25 16,-125-25 15,-24 25-15,-149 0 0,-25 0-1,-100 0 1</inkml:trace>
  <inkml:trace contextRef="#ctx0" brushRef="#br0" timeOffset="130446.0018">13940 13097 0,'25'-25'0,"-50"25"16,25-25-16,0 0 16,-25 1-1,1-1 1,-26 0 0,-74-25-1,-50 75 16,1 50-15,-1 24-16,0 25 16,75 74 15,74 1-15,100 24-1,123-49 1,50-75-1,100-99 1,-51-99 0,-148-50-1,-149-74 1,-124-1 0,-25 125-1,25 0-15</inkml:trace>
  <inkml:trace contextRef="#ctx0" brushRef="#br0" timeOffset="133646.0088">10864 14486 0,'0'0'0,"0"-25"32,0 0-17,0 1 1,0-1-16,0 0 0,-24-25 15,-1 1 1,-74-26 0,-100-24 15,50 49-15,125 50-16,-125 0 15,124 0-15,-149 50 16,25 0-1,-49 49 1,74 25 0,50 0-1,74-99-15,-50 148 16,25-123-16,25 49 16,0-49-16,25 99 15,-25-100-15,74 75 16,-74-74-16,75 24 15,-50-49-15,123 99 16,175-25 15,-50-49-15,-224-50-16,150 0 16,-75-25-16,49-49 15,-24-25 1,-25-75-1,-124 124-15,25-173 16,-50 173-16,0-123 16,-99-26-1,-24 75 1</inkml:trace>
  <inkml:trace contextRef="#ctx0" brushRef="#br0" timeOffset="135799.001">11534 14213 0,'0'0'0,"0"-25"0,25 25 16,-25 25 15,0 0-16,-25 74 1,50 25 0,-25-74-16,0 99 15,25-100-15,-25 125 16,25 49 0,-1-124-1,-24-24 1,25-1-1,0-49 17,0-25-17,0 0 1,24-25 0,50 25-1,25 0 1,-99-25-16,99 25 15,-99 25-15,25-25 0,74 0 16,74 0 0,-99 25-1,-74-25-15,124 0 16,-124 0-16,74 0 16,75 0-1,-50-25 1,49 25-1,-148 0-15,99 0 16,-74 0 0,24 0-16,75 0 31,-99 0-31,98 0 16,-123 0-16,99 0 15,149 25 1,-99-25-1,-25 0 1,-125 0-16,150-25 16,-124 25-16,74 0 15,124-25 1,-75 25 0,-24 0-1,74 0 1,-99 0-1,124-25 1,-99 25 0,50 0 15,-174 0-31,99 0 16,-75 0-16,26 0 15,24 0 1,-74 0-16,99 0 15,-124-24-15,74 24 16,-24-25 0,-26 25-1,1-25 1,0-49 0,-25 24-1,25-74 1,-25 0-1,25 0 1,-25-50 0,24 75 15,-48-25-15,24 50-1,-25 24 1,25 25-1,-25 25 1,0 0 0,0 25-1,-49 0 1,0-25 0,-26 0-1,-48 0 1,-76-25-1,-48 0 1,-76 0 15,75 25-15,75 0 0,-174-24-1,0 24 1,99 0-1,-25 0 1,25 0 0,224 0-16,-100 0 15,99 0-15,-123 0 16,-50 0 0,24 0-1,-49-25 1,0 25 15,124 25-31,-74-25 16,49 24 15,99-24-31,-148 50 16,148-50-16,-124 25 0</inkml:trace>
  <inkml:trace contextRef="#ctx0" brushRef="#br0" timeOffset="185109.0009">19199 16222 0,'0'25'0,"25"-25"63,-25 25-48,24-25-15,1 0 16,0 0-16,74 0 16,25 0-1,-99 0-15,124-25 16,-124 25-16,124 0 16,24 0-1,-24 25 1,25 0-1,24-25 17,-24 0-17,49 0 1,0 24 0,-74-24-1,0 0 1,49 0-1,-49 0 1,-25 0 0,50 0-1,-75-24 1,0 24 0,-74 0-16,49 0 15,-49 0 1,0 0-16,0 0 15,-50 0 1</inkml:trace>
  <inkml:trace contextRef="#ctx0" brushRef="#br0" timeOffset="189838.0019">5804 16470 0,'0'-24'0,"0"48"0,0-73 15,-25 49-15,25-25 16,-24 0-1,24 50 48,0 0-63,0 0 16,-25-1-16,25 100 15,0-74-15,25 99 16,-1 24-1,26-24 1,-25-25 0,0-25-1,-25-49 1,25-25 0,-1-25-1,26 25 1,24-25-1,1 0 1,74 0 15,-50 0-15,149-25 0,-99 0-1,24 25 1,26-25-1,-100 25 1,0 0 0,100-25-1,-75 1 1,74 24 0,-24-25-1,-50 25 1,49 0-1,-49 0 17,25 0-17,25 25 1,-50-25 0,74 0-1,-49 0 1,0-25-1,-124 25-15,74-25 16,-74 25-16,24 0 16,51-25-1,-76 25-15,76 0 16,-76-25-16,26 25 16,49 0-1,-49 0 1,-25 0-1,0 25 1,24-25 15,1-25-15,-25 25 0,24-24-1,-24-51 1,25 1-1,-50-25 1,24-1 0,-24-48-1,-24 48 1,-26 1 0,25 25-1,0 49 1,-24 0-1,-26 0 1,-74 50 15,-99 25-15,25-25 0,-74-1-1,48-24 1,-172-24-1,49 24 1,124 0 0,173 0-16,-247 0 15,247 0-15,-197 24 16,24 1 0,173-25-16,-123 25 15,148 0-15,-99-25 16,25 25-1</inkml:trace>
  <inkml:trace contextRef="#ctx0" brushRef="#br0" timeOffset="190688.0016">11931 16371 0,'0'0'16,"25"-25"-1,-50 25-15,25-49 16,-50-1 0,50 25-1,-74-24 1,49 49-16,-99-50 16,-25 75-1,1 24 1,-1 75-1,25 25 1,49 25 0,75 24-1,50-49 1,-1-124-16,100 124 16,-99-124-16,0-1 0,98 51 15,224-75 1,-198-75-1,-100 51-15,125-125 16,-174 124 0,74-124-1,-74-24 1,-25 148-16,-99-149 16,49 149-16,-99-99 15,-99 0-15</inkml:trace>
  <inkml:trace contextRef="#ctx0" brushRef="#br0" timeOffset="193788.0014">9004 14362 0,'0'0'0,"-25"-25"0,25 0 15,-49 0 1,-1-24-1,-24-1 1,-26 1 0,1 24 15,-25 25-15,-25 0-1,-49 25 1,24-1-1,1 51 1,148-75-16,-149 99 16,149-99-16,-99 124 15,0 50 1,75-1 0,-1 26-1,75-26 1,25-24-1,74 0 1,24-50 0,-98-99-1,173 75 1,-173-50-16,223-1 16,0-48-1,49-51 1,-74-74-1,-149-24 1,-49-75 0,-75 0-1,-99 0 1,-174 74 0</inkml:trace>
  <inkml:trace contextRef="#ctx0" brushRef="#br0" timeOffset="212168.0038">2009 5879 0,'0'0'0,"-25"0"0,1 0 15,-1 0 1,0 0 0,0-25-16,-49 0 15,24 25 1,-24 0 15,49 0-31,-50 25 16,51-25-16,-76 25 15,-48 0 1,24 49 0,0 0-1,49 26 1,50-1 0,1 0-1,24 25 1,0 0-1,0 0 1,24 0 0,1-99-16,0 74 15,-25-74 1,25 49-16,24 50 31,1 25-15,-25 25-1,0-50 1,-1-25 0,-24-74-16,25 74 15,-25-74-15,0 99 16,0-50 0,25 50-1,0-49 1,-25-1-1,25 1 1,-1 24 0,-24 25-1,25-50 1,-25 1 15,0-1-15,25 25-1,-25-49 1,25 0 0,-25-1-1,25-24-15,-25 0 16,24 0 0,1-1-1,25 1 1,-1 0-1,51 0 1,-26-25 0,-49 0-16,74 25 15,-74-50 1,74 25-16,75-99 16</inkml:trace>
</inkml:ink>
</file>

<file path=ppt/ink/ink10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27:45.989"/>
    </inkml:context>
    <inkml:brush xml:id="br0">
      <inkml:brushProperty name="width" value="0.05292" units="cm"/>
      <inkml:brushProperty name="height" value="0.05292" units="cm"/>
      <inkml:brushProperty name="color" value="#C00000"/>
    </inkml:brush>
  </inkml:definitions>
  <inkml:trace contextRef="#ctx0" brushRef="#br0">6499 5358 0,'0'0'0,"0"-25"0,-25 25 0,25-25 16,-25 0 15,0 25-16,1-24 1,24 48 0,-25 1-1,25 50 1,-25 73 0,0 26-1,0 74 1,25-74-1,0 49 1,0-99 0,25 25-1,-25-100 1,0 1 0,0-25 15,0 0-16,0-1 1,25-24 0,0 0-1,24 25 1,51-25 0,24 0-1,74-25 1,-24 1-1,49 24 1,-49-25 0,49 50-1,-50-25 1,51 24 0,-51-24 15,-123 0-31,99 0 15,-124 0-15,74 0 16,74 0 0,-24 0-1,25 0 1,-25-24 0,-124 24-16,99 0 15,-100 0-15,100 0 16,-49 0-1,49 0 1,0-25 0,0 25-1,-99 0-15,49 0 16,-49 0 0,25 0-16,-1 0 31,1 0-16,-25-25 1,-1-25 0,1 1-1,0-1 1,-25-24 0,25-75-1,-25 25 1,0 99-16,0-124 15,0 125-15,-25-76 16,0 1 0,0 49-1,-24-24 1,24 24 0,-25 26 15,-24-1-16,-25 25 1,-100-25 0,-49 25-1,75 0 1,123 0-16,-223 0 16,223 0-16,-247 0 15,24 0 1,-25 0-1,75 0 1,25 0 0,74 0-1,24 25 1</inkml:trace>
  <inkml:trace contextRef="#ctx0" brushRef="#br0" timeOffset="1848.9972">19124 5432 0,'0'0'0,"0"25"15,-24 0 1,24 0-16,-25 49 16,0 75 15,0 0-16,25 24 1,25 1 0,-25-25-1,0-75 1,0-49-16,25 25 16,-25-26-16,25-24 15,-1 50 1,1-25-1,50-25 1,24 25 0,25-25-1,99 0 17,-24 0-32,73-25 31,1 25-16,-50 0 1,1 0 0,49 0-1,-25 0 1,-50 0 0,1 25-1,-26-25 1,-123 0-16,123 0 15,-123 0-15,173 24 16,-49-24 0,0 0-1,49-24 1,-74 24 0,-25-25 15,-100 25-31,51-25 15,-50 25-15,-1-25 16,26 0 0,0 1-1,-1-26 1,-24 0 0,25-49-1,-1 0 1,-24 0-1,-25-25 1,-25 25 0,25 74-16,-49-50 15,49 50 1,-50-24 0,50 24-16,-25 0 0,0 0 15,1 25 1,-76-49-1,1-1 1,50 50-16,-75-25 16,74 1-16,25 24 0,-148-25 15,-1 0 1,0 0 0,-49 0-1,25 1 1,-1-1-1,-24 25 1,74 0 0,-25 0-1,26 25 1,-76-25 0,1 24 15,-75 1-16,1-25 1,247 0-16,-99 25 16,75-25-16,-75 0 15,-124 25-15</inkml:trace>
  <inkml:trace contextRef="#ctx0" brushRef="#br0" timeOffset="18978.0049">5680 8235 0,'0'0'0,"0"-25"0,-25 25 16,1-24 15,-1 24-31,0 0 16,0 0 0,-24-25-1,-26 25 1,-24 0-1,-50 49 17,50-24-17,25 25 1,-26 49 0,51 0-1,-1 25 1,25 50-1,0-25 1,25-25 0,0 0-1,25-99-15,0 74 16,-25-74-16,50 24 16,24 1-1,25-1 16,1-24-31,24-25 32,0 0-17,24-49 1,-24-1 0,0-74-1,-49 0 1,-25 0-1,-75-99 1,-50 74 0,-148-25-16</inkml:trace>
  <inkml:trace contextRef="#ctx0" brushRef="#br0" timeOffset="21645.0054">13891 8161 0,'0'0'0,"0"-25"15,0 0 1,0 0 0,0 50 30,0 0-30,0 0 0,0 0-16,0 99 15,0 198 1,0-198 0,0 99-1,0-74 1,24-50-1,-24-49 17,0-25-32,0 0 15,0-1-15,25-24 110,-25 25-79,50-25 0,24 25-15,1-25-16,-1 25 15,273 24 1,-148-24 0,-150-25 15,1 0 0,24 0-15,50-25 15,-24 25-31,321-24 16,-321 24-16,98 0 15,-173 0-15,0 24 16,-1-24-16,26 0 16,-25 0-1,0 0 1,-1 0-1,26 0 17,-50-24-17,25 24 1,0-25 0,-1 0-16,1 0 15,-25 0-15,50-24 16,-25-1-1,-1-24 1,1-25 0,-25-1-1,0 75-15,0-74 16,0 74-16,0 1 16,0-1-16,-25 0 0,25-25 15,-24 26-15,24-1 16,-25 0-1,25 0-15,-25-24 16,25 24-16,-25 25 16,25-25-1,0 0 1,-25 0 0,25 1-1,-24-1 16,-1 0 1,0 25-32,0-25 15,-74-24 1,25 24 0,-75-25-1,-25 25 1,1 1-1,123 24-15,-149-25 32,150 25-32,-1 0 0,-123 0 15,24 0 1,-25 25 0,149-25-16,-198 24 0</inkml:trace>
  <inkml:trace contextRef="#ctx0" brushRef="#br0" timeOffset="26143.998">21282 8136 0,'0'-25'16,"-24"25"-16,24-25 31,0 50 16,0 0-31,24-25-16,-24 50 15,0-26-15,-24 100 16,24-99-16,0 124 15,0 49 1,0-74 0,0 0-1,0 1 1,0-76 0,0 26-1,-25-26 16,25-24-15,0 0 15,0 0 1,0-1-17,0 1 1,0 0-1,25-25 1,-25 25 0,0 0-1,24-1 1,-24 1 0,25-25 15,0 0-16,0 0 17,0 0-17,-1 0 1,51 0 0,-1 0-1,-49 0-15,49 0 16,-49 0-16,75 0 15,24 0 1,-50 0 0,-49 0-16,24 0 15,-24 0-15,25-25 16,24 25 0,-24 0-1,24 25 16,-24-25-31,-1 0 16,1 25 15,24-25-15,-24 0 0,24 0-1,-24 0 1,25 0-1,-26 0 1,-24 0-16,25 25 16,-26-25-16,1 0 15,25 25 1,-25-25 0,-1 0 15,1 0 16,-25-25-32,0 0 1,25 0 0,0-49-1,-25 24 1,0-24-1,0-50 1,0 49 0,-25-24-1,0 25 1,0-50 0,25 49-1,-24 1 16,24 49-31,0-49 16,0 49-16,0 0 0,-25-49 31,25 49-31,0 0 16,0 0-16,0 0 16,-25 25 77,0 0-61,0 0-32,1 0 15,-1 0-15,0 0 0,-99 0 16,-50-24-1,-74 24 1,-25-25 15,224 25-31,-125-25 16,125 25-16,-51-25 16,-49 0-16</inkml:trace>
  <inkml:trace contextRef="#ctx0" brushRef="#br0" timeOffset="27898.9985">3373 9922 0,'0'-25'63,"-24"25"-63,24 25 31,-25-25-16,25 25-15,-25 49 16,0 1 0,0-26-1,75 1 1,0-50 0,24-50-1,0 1 16,-74 24-31,0 0 0,-24 0 16,-1 0-16,-25 0 31,-24 25-15,24-24 0,50 48-16</inkml:trace>
  <inkml:trace contextRef="#ctx0" brushRef="#br0" timeOffset="28596.9972">3101 11038 0,'0'0'16,"0"-25"15,-25 50 0,0 0-15,25 0-16,-25 49 15,0 50 1,50-49 0,25-75-1,49-75 1,-49 1 0,-26-26-1,-48 51 1,-76 24-1,26 50 1,49 0 0,-49 74-16</inkml:trace>
  <inkml:trace contextRef="#ctx0" brushRef="#br0" timeOffset="39513.001">12080 10567 0,'0'25'16,"25"-25"-1,-25 24-15,24-24 16,-24 25-1,50-25 1,0 0 0,-1-25-1,26-24 1,-26 24 0,26-25-1,-26 26 1,51 24-1,-26 24 1,50 26 0,-25 0 15,50-26-15,50 1-1,-100-50 1,-50 1-1,26-1 1,-50 25 0,24 0-1,26 25 1,24-1 0,-25 1-1,50-25 1,-25 0-1,-99-25-15,75 1 16,-50 24 0,24-25-1,26 0 1,-1 25 0,25 25-1,1 24 1,24 1-1,0-25 1,-50-50 0,-24 0-1,-1 0 1,26 1 0,-26 24-1,-24 0-15,49 49 16,-49-24-16,50 0 15,49 24 1,-25-24 0,-74-25-16,74-49 31,-74 49-31,74-50 16,-25 0-1,-24 1 1,-25 49-16,49 0 15,-49 0-15,0 0 16,0 0-16,24 25 16,-24-25-16,49 24 15,-24-24 1,0 0 0</inkml:trace>
  <inkml:trace contextRef="#ctx0" brushRef="#br0" timeOffset="41226.9977">8359 9599 0,'0'-24'16,"-25"24"-1,25-25 1,-49 0 0,-26-49-1,1 24 1,-25 0 0,74 50-16,-50-24 15,51-1-15,-1 25 0,-50-25 16,-73 0-1,24 25 1,0 25 0,24 25 15,-24-1-15,25 50-1,25-24 1,-1 24-1,1 25 1,49-25 0,-25 0-1,26-24 1,24-50-16,0 49 16,0-49-16,24 49 15,1 1 1,50 24-1,-75-74 1,49 24-16,-49-24 16,50 0-16,-25 0 0,49 24 31,-49-49-31,25 25 16,24 25-1,25-25 1,0-1-1,25 1 1,0-25 0,-24 0-1,24 0 1,-50 0 0,-49 0-16,49-25 15,-49 25-15,50-24 16,24-26-1,-25-24 1,1-1 15,-51 50-15,1 1-16,-25-26 16,0 25-16,25-74 15,-25 0 1,25-75-1,-50-24 1,0 98 0,-24-24-1,-26 0-15</inkml:trace>
  <inkml:trace contextRef="#ctx0" brushRef="#br0" timeOffset="51223.9973">14015 10740 0,'0'0'0,"0"-24"16,0-1 15,-25 25-31,25-25 15,-50 0 1,1 0 0,-26 1-1,1-1 1,-100 25 15,25 25-15,1 24-1,123-49-15,-149 50 16,149-25-16,-24-1 16,-75 125-1,49 25 1,50-25 0,25 24-1,0-148-15,25 124 16,-25-124-16,50 99 15,74-25 1,99 0 0,25-74-1,0-75 1,-198 26 0,148-51-1,-148 50-15,74-99 16,-75-49-1,-98-50 1,-50 49 0,-25 50-16</inkml:trace>
  <inkml:trace contextRef="#ctx0" brushRef="#br0" timeOffset="54340.9976">17810 10592 0,'0'0'16,"0"-25"-16,0 0 31,-25 25-16,25 25 32,0 0-47,0-1 16,0 26-16,0 74 31,-25-25-15,25-49-16,0 49 15,0-74-15,0 99 16,0-50 0,0 26-1,0-51 1,0 1 0,0-25-1,0-1 1,0 1-1,0 0 1,0 0 0,25 0-1,-25-1 1,0 1 15,25 0-15,-25 0-1,25-25 1,-1 0 0,1 25-1,50-25 1,-26 0 0,75 0-1,-49 0 1,-51 0-16,76 0 15,-51 24-15,50-24 16,-74 0-16,99 0 31,-99 25-31,50-25 0,-1 0 16,0 25 0,-49-25 15,0 0-16,25 0 1,-26 0 0,1 0-1,-25-25 17,0 0-17,25 25-15,-25-49 16,0-26-1,25 1 1,-25-50 0,0 25-1,0-25 1,0-25 15,0 124-31,0-25 16,0 26-16,0-51 15,0 26 1,0 24 0,-25 25-1,25-25 1,0 0 125,-25 25-126,0 0 1,25-25-16,-24 25 15,-1 0-15,0-24 16,-49-1 0,-50 0-1,-25 0 1,124 25-16,-124-25 16,99 25-16,-74 0 15,25 0 1,25-24-1,24 24 1,1 0 0</inkml:trace>
  <inkml:trace contextRef="#ctx0" brushRef="#br0" timeOffset="57356.9984">21704 10765 0,'-25'0'0,"25"-25"16,0 1-1,-25 24 1,25-75 0,-49 26-1,-1-1 1,-49 0 0,25 26-1,-26-1 1,-48 25-1,-26 49 1,-24 1 0,98 49-1,26 0 1,49-74-16,0 99 16,25-74-1,0 99 1,75 24-1,49 1 1,-99-149-16,99 74 16,-75-74-16,75 24 15,-74-49-15,173 0 16,-173 0-16,173-74 16,0-75-1,-148 0 1,-125-74-1,-49 74 1,-50 50 0,25 74-1</inkml:trace>
  <inkml:trace contextRef="#ctx0" brushRef="#br0" timeOffset="57808.997">22523 11683 0,'0'0'0,"0"-25"0,24 25 15,1-25 1,0 25 0,74-24-1,100-1 1,49 25 0,149 0-1,-125 25 1,125-1-1</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00:55.315"/>
    </inkml:context>
    <inkml:brush xml:id="br0">
      <inkml:brushProperty name="width" value="0.05292" units="cm"/>
      <inkml:brushProperty name="height" value="0.05292" units="cm"/>
      <inkml:brushProperty name="color" value="#C00000"/>
    </inkml:brush>
  </inkml:definitions>
  <inkml:trace contextRef="#ctx0" brushRef="#br0">18281 3125 0,'-25'-24'15,"0"24"17,25-25-32,0 0 15,0 0 1,-24 25-1,24 25 64,0 0-79,0 0 15,-25-1-15,25 26 16,0 49-16,-25 25 15,25 50 17,0-50-17,25 25 1,-25-75 0,0 1-1,0-51 1,0 1-1,0 0 17,25-25 15,-25 25-16,24-25-16,1 0-15,0 0 16,0 0 0,49 0-1,25-25 1,1 25 0,49-25-1,-25 0 1,0 1-1,0-1 1,0 25 0,0 0-1,-75 0-15,26 0 16,-51 0-16,76 0 16,49 0-1,-25 0 1,0 0-1,0 0 17,-25-25-17,0 25 1,0 0 0,25 0-1,-49 0 1,-51 0-16,51 25 15,-50-25-15,49 0 16,25 25 0,-24-25-1,24 24 1,0-24 0,-24 25-1,-1-25 1,25 0 15,-74 0-31,49 0 16,-49 0-16,25 0 15,-25 0-15,49 0 16,-49 0-16,74 0 16,-24 0-1,-1 25 1,50-25-1,-50 0 1,26 0 0,-1-25-1,-25 25 1,1 0 0,-1 0-1,25 25 1,-24-25-1,24 0 17,-49 0-17,-1 0 1,26 0 0,-26 0-1,-24 0 1,0 0-1,0 0 1,-1-25 0,1 0-1,25-24 1,-25 24 0,-1-25-1,1-24 1,-25-25-1,0 74 1,-25-50 0,1-49-1,24 50 1,-25 0 0,25 24-1,25 0 1,-25 1-1,0 24 1,-25 25 0,25-25-1,-25 25 1,0 0 15,0 0-31,-24 0 16,-75 0-1,-25 0 17,0 0-17,-74 0 1,24 0 0,-24 0-1,50 0 1,-51 0-1,51 0 1,49-25 0,-25 25-1,-25-24 1,50-1 0,0 25-1,0-25 1,0 25-1,-25 0 17,-24 25-17,49-25 1,99 0-16,-99 0 16,99 0-16,-74 0 15,-25-25 1,99 25-16,-99 0 15,74 0-15,-49-25 16,-25 25 0,25 0-1,49 0 1,-49 0 0,0 0-1,24 25 1,-24-25-1,25 25 17,-1-25-17,-24 0 1,49 0 0,-24 0-1,24 0 1,26 0-1,-1 0-15</inkml:trace>
  <inkml:trace contextRef="#ctx0" brushRef="#br0" timeOffset="9847.51">10120 4266 0,'0'-24'0,"-24"24"0,-1 0 16,25-25-1,-50 25 1,25-25-16,-24 0 15,24 25-15,-50-25 16,1 25 0,-25 0-1,0 25 1,-1 50 0,26-1-1,0 25 1,-1 0-1,50 75 1,25-25 0,50 0 15,24-25-15,50-25-1,25-49 1,174-50-1,-125-50 1,-24-99 0,-125 25-1,-49 75-15,-24-51 16,-1 51-16,-50-51 16,51 76-16,-100-76 15,24 26-15</inkml:trace>
  <inkml:trace contextRef="#ctx0" brushRef="#br0" timeOffset="11031.44">17611 4192 0,'0'0'0,"0"-25"0,-24 25 16,-1 0 0,0 0-1,0-25 1,-25 25 0,26 0-16,-51 25 15,50 0-15,-49 0 16,-50 74-1,50 25 1,24 0 0,25 0-1,25-99-15,25 124 16,-25-124-16,25 74 16,0-25-16,24 1 15,-24-51-15,49 51 16,100-1-1,25-49 1,-75-50 0,0-24 15,-50-51-15,-49 76-16,0-100 15,-25 74-15,-25-74 16,-25-99-1,-49 99 1,49 49 0,-98-49-16</inkml:trace>
  <inkml:trace contextRef="#ctx0" brushRef="#br0" timeOffset="54573.31">17140 7417 0,'0'-25'0,"0"50"0,-25-50 15,25 0 1,-25 25-1,1-25-15,-1 25 32,0 0-32,-25 0 15,26 0-15,-26 25 16,-49 49 0,24 1-1,1-1 1,-25 100-1,49-100 1,1 75 0,24-50-1,0 25 1,0-99-16,25 74 16,0-74-16,0 50 31,25 24-31,0 0 15,0 0 17,24-24-17,1-26 1,-50-24-16,74 25 16,-49-50-16,0 24 15,49 1 1,1 0-1,24-25 1,-74 0-16,49 0 16,-49 0-16,49 0 15,75-74 1,-25-26 0,0-73-1,-49-26 1,-51 1-1,-24-25 17,0 173-32,-74-148 15,49 148-15,-49-49 16,-100-50 0,-99 0-1</inkml:trace>
  <inkml:trace contextRef="#ctx0" brushRef="#br0" timeOffset="55856.24">15280 7516 0,'0'0'0,"-25"-25"0,0 25 15,25-25-15,-50 25 16,26-25 0,-76 1-1,-24 24 1,25 24-1,-99 100 17,74 0-17,0 50 1,49 0 0,50 49-1,50-25 1,50 1-1,49-1 1,25-99 0,-125-74-16,150 25 15,-124-25-15,74-25 16,124-100 0,-25-24 15,-173 75-31,98-150 15,-123 150-15,50-100 0,-26-49 32,-98-26-17,-51 51 1,-73 49 0,-26 0-1,50 74 1,1 25-16</inkml:trace>
  <inkml:trace contextRef="#ctx0" brushRef="#br0" timeOffset="61471.97">12179 10914 0,'-25'0'15,"25"-25"-15,-25 25 16,1-25 0,-1 25-16,0 0 15,-25-24 1,-24 24 0,24 24-1,-49 1 1,50 50-1,-26-1 17,26 50-17,-1-25 1,50-49-16,-25 49 16,25-74-16,-25 49 15,25-49-15,25 99 16,-25-99-16,0 25 15,25 49 1,0-74-16,0 24 16,-25-24-16,49 0 15,1 24 1,-1-24 0,-49 0-16,50-25 15,-25 0 1,49 0-16,25 0 15,-24 0 17,24 0-17,-24 0 1,-1-50 0,-24 1-1,-50 24-15,49-49 16,-49 49-16,25 0 0,-25-49 15,25-26 1,-50 26 0,25 49-16,-25-74 15,0 49-15,-24-49 16,-50-75 0,24 75-1,-24 0 1</inkml:trace>
  <inkml:trace contextRef="#ctx0" brushRef="#br0" timeOffset="64637.81">16966 10740 0,'0'0'0,"-24"0"31,24-24-15,-25 24-1,0 0 16,25 24-31,-25 1 32,0 50-17,25-26 1,25 1 0,0-25-1,0-25-15,0-25 16,-1 25-16,1-50 15,25 1 1,-50-1 0,-25 0-1,-49 26 1,24 24 0,25 24-1,0-24-15,25 50 16,-24-50-1,24 25-15,24-25 32,1 25-17,25-50 1,-25 25 0,-1-25-16,-24 0 15,0 0-15,-24 25 16,-1-24-1,0 24 1,0 24-16</inkml:trace>
  <inkml:trace contextRef="#ctx0" brushRef="#br0" timeOffset="75020.3">12923 15106 0,'0'0'0,"-25"0"15,25-25 32,-24 25-47,24 25 16,24-25 31,1 0-32,0 0 1,74-25 0,75 0-1,-75 25 1,50 0-1,-25 0 1,-25 0 0,-24 25-1,-26-25 1,-49 25 171,25-25-171,-25 25 62,25-25-31,-25 25-16,25-25-15,-1 0 0,1 0-16,74 0 15,75 0 1,-124 0-16,148-25 15,-173 25-15,0 0 0,74 0 16,25 0 0,-25-25-1,0 50 1,-24-25 0,-26 0-1,-24 0 1,0 0-1,0 0 1,-50 0 0</inkml:trace>
  <inkml:trace contextRef="#ctx0" brushRef="#br0" timeOffset="78161.15">17686 15106 0,'0'0'0,"25"0"109,-1 0-93,1 0-1,0 0-15,0 0 0,0-25 0,-1 25 16,26 0 0,-25 0-16,99-25 15,-99 25-15,49 0 16,50-24-1,25 24 1,-50 0 0,25-25-1,-49 25 1,-51 0-16,76-25 16,-76 25-16,51 0 15,-1-25 1,25 25-1,25 0 1,-24 0 0,-100 25-16,124-25 15,-100 0 1,51 0 0,24 0-1,25 0 1,-25 0-1,-24-25 1,-50 25-16,74 0 16,-74 0-16,49 0 15,0-25 1,-49 25-16,74 0 16,-74 0-16,50 0 15,49-24 1,-25 24-1,25 0 1,-50 0 0,-49 0-1,50 0-15,-51 0 16,26 0 0,49-25-1,-24 25 1,-26 0-1,50 0 1,-49 0 0,0 0-1,24 0 1,-49 0-16,49 0 16,-49 0-16,0 0 15,49 0 1,26 0-1,-26 25 1,-24-25 0,-26 0-16,26 0 15,-25 24 1,24-24 0,26 0-1,-1 0 1,-49 0-1,25 25 1,-1-25 0,-24 0-1,25 0 1,-26 0 0,1 0 46,0 0-31,0 0-31,0 0 32,-50 25 61</inkml:trace>
  <inkml:trace contextRef="#ctx0" brushRef="#br0" timeOffset="79703.07">3026 15007 0,'0'-25'0,"0"50"0,-25-50 0,25 0 15,-24 0 1,24 1 0,-25-1-1,0 25 1,-25 25 0,1 24-1,-1 75 1,1 50-1,-1 0 1,75-1 15,24-49-31,26 25 32,49-99-17,0-50 1,74-100-1,-49-24 1,-75-24 0,-74 123-16,-24-99 15,-1 99-15,-124-50 16,25 26 0,0 74-1</inkml:trace>
  <inkml:trace contextRef="#ctx0" brushRef="#br0" timeOffset="82318.92">4167 15999 0,'0'-25'63,"25"25"-48,-25-25 1,25 25-16,24-49 15,1-1 1,0 1 0,24 24-1,0 25 17,50 25-17,0-1 1,50 26-1,-124-25-15,49 0 16,-74-25-16,124 0 16,-25-25-1,24-50 1,-48 26 0,-76 24-16,26-25 15,-25 50-15,24-24 16,-24-1-1,50 25 1,24 25 15,99 24-31,-148-49 0,74 25 32,-99-25-32,124 25 15,-1-25 1,-48 0-1,-26-25 1,-24 0 0,-1 25-1,26 0 1,49 25 0,0 0-1,74 24 1,-49-24-1,25-25 1,-150 0-16,51-25 16,-50 25-1,24-49-15,-24 49 32,50 0-17,-26 25 1,-24-25-16,74 49 15,-74-49-15,25 25 0,49 0 16,74 0 0,-24-25-1,0-50 1,-99 25 0,-26 25-16,26-25 15,-25 1-15,25 24 16,24 24-1,-49 1-15,74 0 16,-74 0 0,0-25-16,49 25 0,-49-25 15,99 24-15,0-48 32,0-26-17,-75-24 1,1 49-1,0 0 1,49 0 0,0 25-1,25 0 1,-25 0 0,1-25-1,-26 1 1,0-1-1,-24 0 1,-25 25 0,24-25-1,-24 25-15,25 25 32,-25-25-32,74 0 0</inkml:trace>
</inkml:ink>
</file>

<file path=ppt/ink/ink1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29:10.993"/>
    </inkml:context>
    <inkml:brush xml:id="br0">
      <inkml:brushProperty name="width" value="0.05292" units="cm"/>
      <inkml:brushProperty name="height" value="0.05292" units="cm"/>
      <inkml:brushProperty name="color" value="#C00000"/>
    </inkml:brush>
  </inkml:definitions>
  <inkml:trace contextRef="#ctx0" brushRef="#br0">3373 5680 0,'-24'0'16,"48"0"-16,-48-25 16,24 1-1,0-1 1,24 25-1,51-50 1,24 25 0,0 25-1,25 25 1,25 25 0,-25-25-1,-99-25-15,74 0 16,-74 0-1,49 0-15,50-50 32,-74 0-17,24-24 1,1 24 0,-1 50-1,1 50 1,-51-50-16,101 50 15,-101-26-15,100 1 16,-24 0 0,-1-25-1,-50-25 1,1-24 0,-25 49-16,24-50 15,-24 50-15,25-25 16,24 50-1,50 25 17,0-1-17,25-24 1,-50-25 0,1-25-1,-51 0 1,1-24-1,-25-1 1,24 50 0,26 25-1,-51-25-15,100 50 16,-99-50-16,74 24 16,75-24-1,-75-24 1,-49-1-1,-25 25 17,0-25-17,-25 50 1,124 24-16</inkml:trace>
  <inkml:trace contextRef="#ctx0" brushRef="#br0" timeOffset="649.017">8384 4564 0,'0'0'0,"-25"0"0,25-25 16,-25 0-16,1 1 16,-26-1-1,-24 0 1,24 0 0,-49 75-1,24 49 1,-24 99-1,74 1 17,25 49-17,75-50 1,123-24 0,25-124-1,1-50 1,-1-100-1,-50-48 1,-148-51 0,-124 1-1,-75 24 1,-49 50 0,74 74-16</inkml:trace>
  <inkml:trace contextRef="#ctx0" brushRef="#br0" timeOffset="1601.0074">9302 5655 0,'0'0'0,"0"-24"0,0-1 0,0 0 0,25 0 16,-25 0-1,24-24 1,26 74-1,74-1 17,74 51-17,-24-1 1,0-49 0,-75-25-1,-25-50 1,-49 1-1,0-1 1,25 25 0,-1 50-1,50 25 1,50-1 0,0-24-1,-50-50 1,-49-24-1,-1-1 17,-24 50-17,0 0 1,49 25 0,1 25-1,74-26 1,-50-24-1,-25-49 1,-49 49-16,25-50 16,-25 50-16,-1-25 0</inkml:trace>
  <inkml:trace contextRef="#ctx0" brushRef="#br0" timeOffset="2100.0016">12452 4663 0,'0'0'0,"0"-25"0,-25 25 15,0-24 1,1-1-16,-26 0 16,25 25-16,-49-25 15,-50 25 1,-25 75 0,0 24-1,50 99 1,49-49-1,100 74 17,74-74-17,173-50 1,1-74 0,0-99-1,-199-25 1,-74 49-16,-75-99 15,25 100-15,-49-51 16,24 51-16,-74-50 16,75 74-16,-50 25 0</inkml:trace>
  <inkml:trace contextRef="#ctx0" brushRef="#br0" timeOffset="3067.0033">13221 5829 0,'0'0'0,"0"-25"0,0 0 16,0 1-1,25-1-15,0 0 16,49-25-1,0 50 17,26 25-17,-1 50 1,0-1 0,-74-49-16,24 0 15,-24-25-15,25 0 16,49-25-1,0-25 1,-74 25-16,74-49 16,-74 49-16,25 0 15,-1 25 1,26 50 0,-1 24-1,25 1 1,-74-75-16,74 50 15,-74-50 1,74 0 0,1-50-1,-1-49 1,-74 74-16,-1-25 16,1 25-16,0 1 15,0 24-15,-25 24 16,25-24-16,24 50 15,26 49 1,24-24 0,0-50-1,25-75 1,-25-25 0,-24 1-1,-50 24 1,-1 75-1,1 25 17,50 24-17,24 1 1,0-50 0,-74-25-16,49-25 15,-49 25-15,0 0 0,49-50 16,-24 25-1,-25 0-15,0 1 16,-25-1-16</inkml:trace>
  <inkml:trace contextRef="#ctx0" brushRef="#br0" timeOffset="5615.0022">18157 4217 0,'-25'0'31,"25"25"16,0-1-47,-25 26 16,25 49-1,0 50 1,0 49-1,0-148-15,0 173 16,0-173-16,25 148 16,0-49-1,-25-124-15,25 99 16,-25-99-16,0 0 16,0-1-16,0 26 15,25-25 1,-25 0 46,24-25-30,-24 24-17,25-24-15,25 0 16,49 0-1,0 0 1,50 0 0,25-24-1,-1 24 1,-148-25-16,124 25 16,-99 0-16,98 0 15,26 0 1,0 25-1,-125-25-15,150 0 16,-150 0 0,125 24-1,-25-24 1,-124 0-16,123 25 16,-123-25-16,74 0 15,75-25 1,-25 25-1,0 0 1,-50 0 0,25 0-1,-99 0-15,74 0 16,-74 0-16,24 0 16,51 0-1,-26 0 1,-49 0-1,-25-24 48,0-1-47,25 25-16,-25-25 15,0-49 1,0-26-1,25 1 1,-25-25 0,0 0-1,0-49 1,-25 24 0,0 0-1,25 74 1,0 26-1,0-1 1,0 25 15,-25 1-15,25-26 0,0 25-1,0 0 1,0 1-1,0-1 1,0 0 31,-25 25-16,0 0 0,1 0-15,-1 0 0,-25 0-1,-24-25 1,-25 25 0,-50 0-1,0-25 1,-25 25-1,125 0-15,-50 0 16,74 0-16,-124 0 16,25 0-1,99 0-15,-99 25 16,74-25-16,-74 0 16,-24 0-1,123 0-15,-149 0 16,149 0-1,-123 0-15,-1 0 16,99 0 0,-74-25-1,74 25-15,-74 0 16,0-24 0,0 24-1,-24 0 1,24 0-1,-1 0 1,1 0 0,25 0-1,-25-25 1</inkml:trace>
  <inkml:trace contextRef="#ctx0" brushRef="#br0" timeOffset="16230.0027">19968 4539 0,'0'-25'47,"0"1"-16,-25 24-16,25-25 1,-25 25 31,0 0-31,1 0-16,-1 0 0,0 25 15,0-25 1,-24 49-1,-1-24 1,25 25 0,0-26-1,-24 1 1,49 0 0,-25 25-1,0-1 1,0 26-1,25-26 17,0-24-32,-25 25 31,25-25-31,0-1 16,0 1-16,0 0 15,0 0-15,0 24 16,0-24-16,0 0 15,0 0 1,25 24 0,-25-24-1,25 0 1,0 0 0,25 0-1,-26-1 1,26 1-1,0 0 1,-1-25 0,-24 0 15,49 0-15,-24 0-1,-25-25 1,24 0-1,-24 1 1,0-51 0,25-24-1,-26 25 1,-24-26 0,0 26-1,-24-50 1,-1 25-1,0-1 1,-25 26 0,1 0-1</inkml:trace>
  <inkml:trace contextRef="#ctx0" brushRef="#br0" timeOffset="17735.0028">20042 4638 0,'0'-24'16,"-25"24"-16,25-25 31,0 0-15,0 0-1,0 0 1,0 1-1,50-26 1,0 0 0,24-24-1,0 24 1,26-24 0,-26 49-1,0 0 1,1 1-1,-1 48 1,-49-24-16,25 0 16,-25 0-1,49 25 1,-24 25 0,-1-1-1,-24-24 1,0 25-1,-25-1 1,0-24 0,0 25-1,0-25 1,0-1 0,0 26-1,0-25 1,0 0-1,0-1 17,0 1-1</inkml:trace>
  <inkml:trace contextRef="#ctx0" brushRef="#br0" timeOffset="18463.0027">20786 4465 0,'0'0'0,"25"0"31,-25 25 16,0-1-31,25 1 0,0 25-1,0-1 1,-1-49-16,1 50 15,-25-25 1,25 0-16,0 24 16,-25-24 15,25-25-15,-25-25 30,0 0-14,24 1-17,1-26 1,0 0 0,0-24-1,0 24 1,-1 1-1,1 49 1</inkml:trace>
  <inkml:trace contextRef="#ctx0" brushRef="#br0" timeOffset="23879.0169">17785 5655 0,'0'-24'31,"-25"24"16,25-25-31,-25 25 0,25-25-16,-24 0 0,24 0 15,-75-24 1,1 24-1,-50-25 1,24 50 0,76-24-16,-76 24 15,76 0 1,-76 24 0,1 26-1,-25 49 1,25-24-1,25 49 1,24-25 0,0 25-1,50 0 1,0 0 0,0-99-16,25 49 15,-25-49-15,50 74 16,24-24-1,-49-51-15,74 51 16,-74-75 0,124 74-16,24-49 15,26 0 17,49-25-17,-99-75 1,-100 51-16,51-76 15,-76 51-15,26-125 16,-75-99 0,-24 100-1,-26 24 1,-49 25 0</inkml:trace>
  <inkml:trace contextRef="#ctx0" brushRef="#br0" timeOffset="25413.0033">22101 7119 0,'0'-25'47,"25"25"-47,-25-25 15,25 1 1,-25-1-16,74-25 15,0 1 1,1 49 0,24 0-1,-25 49 17,-24 1-17,24 24 1,26-24-1,-51-25 1,-49-1-16,50-24 16,-25-24-16,0 24 0,-1-25 15,51-50 1,-26 51 0,1-26-1,0 25 1,24 75-1,0-25 1,26 24 0,-1-24-1,25-25 17,-50-25-17,25-24 1,26-51-1,-76 76 1,26-1 0,-51 25-16,1 0 15,0 0-15,25 25 16,24-1 0,0-24-1,26 0-15</inkml:trace>
  <inkml:trace contextRef="#ctx0" brushRef="#br0" timeOffset="46310.0036">4911 7045 0,'-24'0'0,"24"-25"32,24 25-32,1 0 31,-25 25 16,0-1-32,0 1 1,0 25 0,0 74-1,0 74 1,25-49 0,-25-99-16,0 74 15,0-100-15,0 1 0,25 50 16,-25 24-1,0-25 1,0-24 0,0-25-1,0 0 1,0-1 0,0 1-1,25-25 32,-25 25-16,24-25 1,-24 25-17,25-25-15,0 0 16,0 25-1,24-25 1,26 0 0,-26 0-1,-24 0-15,50 0 32,-51 0-32,1 0 0,25-25 0,49 25 15,0 0 16,0-25-15,-24 25 0,-1 0-1,1 0 1,-1-25 0,1 25-1,-1 0 1,0 0-1,1 0 1,-1 0 0,1 0-1,-26-25 1,26 25 0,-1 0-1,-24 0 16,24 0-15,1-24 0,-26 24-1,1 0 1,-25 0-16,-1 0 16,1 0-16,25 0 15,-1 0 1,1 0-1,0 0 1,-1 0 0,-24 0-16,0 0 15,0 24-15,-1-24 16,1 0 0,25-24-1,-25 24 16,-1 0-15,-24-25 0,25 25-1,-25-25 1,0-49 0,0 24-1,0-25 1,0-24-1,0 0 1,-25 0 0,1 24-1,-1-24 1,0 25 0,25-1-1,-25 26 16,25-1-15,0 1 0,-25 24-1,25 0 1,-24 25 62,-1 0-47,0 0-15,0 0 0,-24 0-16,-51 0 15,76 0 1,-76-25-1,51 25-15,-26 0 16,51 0-16,-125 25 16,124-25-16,-99 0 15,-25 0 1,0 0 0,25 0-1,-49 0 1,49 0-1,-25 25 1,49 0 0,-48-1-1,48 1 1,1 0 0,25-25-1,-25 0 16,-50-25-31</inkml:trace>
  <inkml:trace contextRef="#ctx0" brushRef="#br0" timeOffset="65941.0022">9971 8384 0,'0'0'0,"-24"0"0,24-25 0,-25 25 15,0 0 1,-49-25 0,-50 1-1,49-26 1,-24 25-1,-25 25 1,99 0-16,-99-25 16,75 50-16,-51-25 15,51 0-15,-150 25 16,150 0 0,-26-25-16,50 25 0,-123 24 15,123-24 1,-74 49-16,-1 75 15,26-25 1,74-99 0,-50 149-1,50-150-15,0 76 16,25 49 0,0-25-1,49 24 1,-24-48-1,-25-76-15,99 100 16,-99-99-16,74 50 31,50-1-31,74-49 16,-25-25 0,26-50-1,-51 1 16,-24-51-31,-25 1 16,25-50 15,-25-49-15,-99 0 0,-50-51-1,25 200-15,-74-100 16,49 99-16,-75-74 15,76 100-15,-249-150 16</inkml:trace>
  <inkml:trace contextRef="#ctx0" brushRef="#br0" timeOffset="70973.01">12402 10716 0,'0'0'15,"25"0"1,0-25-1,25 25 1,49-25 0,-74 25-16,74 25 15,-74-25-15,148 0 16,-24 25 0,50-50-1,-51 0 1,-24-25-1,-99 26-15,74-1 16,-74 25 0,74 0-1,1 49 1,-26 1 0,100 24-1,-26 1 1,51-50-1,-1-100 1,-74-24 0,0 0-1,-24 0 1,48 74 0,-48 25-1,73 99 16,-49-25-31,-24-24 16,-76-50-16,100 50 16,-74-50-1,74-25 1,-25 0 0,75-49-1,-100 74 1,50 0-1,-24 24 1,-1 26 0,50 24-16</inkml:trace>
  <inkml:trace contextRef="#ctx0" brushRef="#br0" timeOffset="72139.0038">5879 10840 0,'0'0'0,"-25"-25"0,0 25 16,25-25-16,-50 0 15,-74-74 16,25 74-31,0-24 16,74 24-16,-99 25 16,99 0-1,-99 0 1,75 25-16,-75 24 16,74-49-16,-198 149 15,74 0 1,50 24-1,50 51 1,124-51 0,49 1-1,223 49 1,-24-148 0,99-75-1,-174-75 1,-149 50-16,224-173 15,-248 173 1,-1-74-16,-49 49 0,25-123 16,-50 123-1,-74-148 1,-25 74 0,-99 24-16</inkml:trace>
  <inkml:trace contextRef="#ctx0" brushRef="#br0" timeOffset="73322.0034">11336 10914 0,'0'0'0,"-25"-25"0,25 0 16,-25 1 0,-24-1-1,24 0-15,-75-25 16,51 50-16,-100-24 16,0-1-1,-24 25 1,148 25-16,-124-1 15,124 1-15,-74 25 16,74-25-16,-124 198 31,125-174-31,-26 51 16,25 98 0,25 1-1,0-175-15,75 150 16,-51-124-16,76 49 15,-76-50-15,249 75 16,-223-124-16,24 25 0,75-25 16,149-49-1,24-75 1,-148 0 0,-125-50-1,-123-24 1,-75 49-1,-99 0 1</inkml:trace>
  <inkml:trace contextRef="#ctx0" brushRef="#br0" timeOffset="74672.0036">15106 12030 0,'0'0'16,"25"0"46,0 0-46,-1 0-16,1 0 0,0 0 16,0 0-16,99 0 15,-74 0-15,123 25 16,50-25 0,-24 25-1,-26-25 1,26 25-1,-100-25 1,50 0 15,-99 0-15,-26 0 0</inkml:trace>
  <inkml:trace contextRef="#ctx0" brushRef="#br0" timeOffset="78258.0041">8062 13295 0,'0'-24'15,"0"-1"16,0 0 1,24 25 15,1 0-32,25 0-15,-25-25 0,173 25 16,75 0-1,-75 0 1,26 0 0,-76 0 15,-73 0-15,-50 0-1,-1 0 1,1 0 15,0 0 0,0 25 1</inkml:trace>
  <inkml:trace contextRef="#ctx0" brushRef="#br0" timeOffset="80150.0016">11013 13221 0,'0'-25'0,"0"50"0,25-50 63,0 25-48,0 0-15,24 0 16,-24 0-16,50 25 15,73-25 1,-123 0-16,149-25 16,-125 25-16,100 0 15,99 0 1,-24 0 0,-100 0-1,0 0 1,-25 0-1,-50 0 1,-24-25-16,0 25 16,0 0-1,0 0 1,-1 0 0,1 0-1</inkml:trace>
</inkml:ink>
</file>

<file path=ppt/ink/ink1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35:51.321"/>
    </inkml:context>
    <inkml:brush xml:id="br0">
      <inkml:brushProperty name="width" value="0.05292" units="cm"/>
      <inkml:brushProperty name="height" value="0.05292" units="cm"/>
      <inkml:brushProperty name="color" value="#C00000"/>
    </inkml:brush>
  </inkml:definitions>
  <inkml:trace contextRef="#ctx0" brushRef="#br0">20389 4415 0,'25'0'0,"-50"0"0,25 0 0,-24-25 125,24 1-94,0-1 16,24 25-31,-24-25 0,25 25-16,50-50 15,49 26 1,-75 24-1,-24 0 17,25 49-17,-25-24 1,-1 25 15,-48-1-15,-1 1-1,-25 24 1,50-49 0,-50 0-1,1 0 1,24-25 0,25-25-1,0 0 1,25-74-1,24 24 1,-24 75 15,0 25-31,0 0 32,-25 0-32,25-25 15,24 74 1,1-49-1,-25 0 1,99-124 0</inkml:trace>
  <inkml:trace contextRef="#ctx0" brushRef="#br0" timeOffset="350.0017">20985 4068 0,'0'0'0,"0"-25"0,0 50 62,0 0-46,25-25-16,-25 25 15,0 49 1,24 50 0,1 25-1,0-25 1,0 25 0,-25-75 15,0-49-31,25 149 15</inkml:trace>
  <inkml:trace contextRef="#ctx0" brushRef="#br0" timeOffset="735.0006">21084 4415 0,'0'0'0,"0"-25"15,25 25 17,-25-24-17,25 24-15,-1 0 16,-24-25-16,75 25 15,-50 0 1,-1 0-16,26 25 16,-25 49-1,-50 0 1,-25 1 15,1-26-15,-1-49-1,1-24-15</inkml:trace>
  <inkml:trace contextRef="#ctx0" brushRef="#br0" timeOffset="1067.9989">21431 3870 0,'0'24'31,"25"1"0,-25 0-31,0 49 16,0-24-1,25 99 1,0-25 0,-1 0-1,1-25 1,0 25 0,0 25-1</inkml:trace>
  <inkml:trace contextRef="#ctx0" brushRef="#br0" timeOffset="1449.9995">21481 4291 0,'0'-25'16,"25"25"-1,-25-24 1,24 24-16,1 0 16,50-25-1,-26 25 1,26 49-1,-50 26 1,-25-26 0,-50 1-1,0 0 1,-49-26 15,49-73-31</inkml:trace>
  <inkml:trace contextRef="#ctx0" brushRef="#br0" timeOffset="1900.0002">21828 3770 0,'0'25'62,"25"-25"-62,-25 25 16,0 0 0,25-25-16,-25 49 15,25 26 1,-1 24-1,-24-25 1,0 1 0,0-50-16,25 24 15,-25-24-15,0 0 16,0 0 0,25-25-16,-25 24 15,25-24-15,-25 25 16,49-25-1,1 0 1,0-25 0,-26 25-16,26-49 15</inkml:trace>
  <inkml:trace contextRef="#ctx0" brushRef="#br0" timeOffset="2515.9991">22225 4217 0,'0'25'0,"25"-25"0,-25-25 47,25 25-16,-25-25-15,24 25-16,-24-25 15,50 0 1,0-49 0,-26 24-1,-24 26 1,-24-1-1,-26 25 1,0 0 0,26 49-1,-1-24 17,0 50-17,25-1 1,50 0-1,-1-24 1,-24-50-16,49 25 16,-49-25-16,0-25 0,99-25 15</inkml:trace>
  <inkml:trace contextRef="#ctx0" brushRef="#br0" timeOffset="3266.9992">22349 5705 0,'0'0'0,"0"-25"0,0 0 16,-25 1 15,-24-1-15,24 0-1,-25 25 1,1 25 0,-1 24-1,25 26 1,25 24-1,25-24 1,25-26 15,-26-24-31,51-25 0,-50 0 0,49-25 16,0-24 15,-74 24-31,0-50 16,0 50-16,-24-74 15,-26-25 1,25 75 0,-24 49-16</inkml:trace>
  <inkml:trace contextRef="#ctx0" brushRef="#br0" timeOffset="3682.9993">22547 5879 0,'0'-25'15,"0"0"1,0 0-1,25-24 1,50-26 0,-51 50-1,1 1 1,0 24-16,-25 24 16,0 1-16,0 50 15,0-26 1,0 26-1,25-50 1,49-25 0,1-25-1,24 0 1,-25-74 0</inkml:trace>
  <inkml:trace contextRef="#ctx0" brushRef="#br0" timeOffset="4765.9992">23292 5655 0,'0'0'16,"0"-24"-16,0-1 0,-25 25 15,25-50 1,-25 50-16,0-25 16,0 1-16,1-1 15,-26 25 17,0 25-17,50-1-15,-49 26 16,49-25-16,-25 24 15,25 1 1,25 24 0,49-49-1,1 0 1,-1-50 0,-24-49-1,-26-1 1,-24 26-1,-24 24 1,24 50 15,0 0-15,24 24 15,26 1-15,0-50-1,-1-25 1,1-25 0,-50-24-1,-25 24 1,25 26 0,0 48-1,25-24 1,0 50-1,49 24 1,0-74 0,75-24-1,-25-76 1,-74 1 15,-50-25-15,-50 50-1,-24 49 1,24 25 0,25 25-1,25 49 1,25-24 0,25 24-1,0 1 1,-1-26-1,1 75 1,-25-74 0,24 49-1,-49-74-15,0 25 16,0-26-16,0 1 16,0 0-1,-49 49 1,-1-49-1,-24-25 1,24-49 0,0-75-16</inkml:trace>
  <inkml:trace contextRef="#ctx0" brushRef="#br0" timeOffset="5365.9999">24209 5358 0,'0'0'0,"25"0"109,0 0-93,0 0-1,0 0 1,-1 0-16,-24-25 0,50 0 16,0-49-1,-26-25 1,-24 49 15,-49 25-15,-1 25-1,1 25 1,24-25-16,0 50 16,25-26-16,-25 1 15,25 74 1,25-99-16,0 75 16,0-50-16,24 24 15,50 1 1,1-50-1,-1-75-15</inkml:trace>
  <inkml:trace contextRef="#ctx0" brushRef="#br0" timeOffset="6899.0005">21927 6102 0,'0'25'32,"0"0"-17,0-1 1,25 26-1,0 0 1,0-1 0,0-24-1,-25 0 32,24-25-31,1 0-1,-25-25 1,25 25 0,25 0-1,24 0 1,0-25 0,1 0-1,-26 1 1,1 24-1,-25 0 17,0-25-32,-1 25 31,-24-25 0,25 25 0,-25-25-15,25 25 0,-25-25-1,-25 25 1,25-49 0,0 24-1,-25-25 1,25 1-1,0-1 1,-24 25 0,48 1-1</inkml:trace>
  <inkml:trace contextRef="#ctx0" brushRef="#br0" timeOffset="8272.0006">20241 4663 0,'24'0'47,"-24"25"-16,0 0-15,25-25 0,-25 25-16,25-1 15,0 26 1,-25-25-16,25 74 15,-25-74-15,24-25 16,-24 74 0,25-49-1,0-25 17,-25-25-17,25 25 1,24-24-1,-24-1 1,25 0 0,24 0-1,-24 0 1,24 25 15,-24 0-15,24-24-1,-49 24 1,0 0 0,0 0-1,0 0 1,-25-25 31,0 0 15,0 0-46,0 0-16,0 0 16,0 1-16,-25-26 31,25 25-16,-25 0 1,25 1 0</inkml:trace>
  <inkml:trace contextRef="#ctx0" brushRef="#br0" timeOffset="11216.0004">22572 3225 0,'0'-25'16</inkml:trace>
  <inkml:trace contextRef="#ctx0" brushRef="#br0" timeOffset="11598.0004">22572 3175 0,'0'0'0,"0"0"0,0 347 93</inkml:trace>
  <inkml:trace contextRef="#ctx0" brushRef="#br0" timeOffset="13047.998">22696 3200 0,'0'0'0,"0"-25"0,0 50 62,0 0 1,-25-25-63,25 24 15,0 1 1,0 0-16,0 0 15,0 49 1,0 25 0,0-49-1,-24 0 1,24-26-16</inkml:trace>
  <inkml:trace contextRef="#ctx0" brushRef="#br0" timeOffset="13797.9992">22796 3001 0,'0'0'0,"0"-24"0,-25 24 15,0 0 1,25-25-16,-50 25 15,1-25 1,-26 25 0,50 0-1,1 25-15,-1-25 16,25 25 0,-50 24-16,-49 50 15,74-24 16,25-50-31,-25 49 16,25-49-16,0 0 0,0-1 16,25 51-1,0-26 1,0-24-16,24 25 16,-24-25-16,0-1 15,0 1-15,49 0 16,-49 0-16,25-25 15,49 0 1,0 0 0,-24-50-1,-1 1 1,-24-26 0,-26-24-1,-24 49 16,-24-74-15,-51 0 0,1 50-1,24 24 1,1 26-16</inkml:trace>
  <inkml:trace contextRef="#ctx0" brushRef="#br0" timeOffset="15897.9991">23093 4911 0,'-25'-49'16,"1"24"0,24 0-1,0 0 1,24-24-1,1 24 1,25 0 0,24 0-1,1 50 1,-1 49 0,-74 1-1,0-50 1,0 49-1,0-49-15,-25 74 16,0 0 0,1-49-1,48-50 48,-24-25-48,25 25-15,0 0 16,-25-25-16,50 1 16,74-26-1</inkml:trace>
  <inkml:trace contextRef="#ctx0" brushRef="#br0" timeOffset="16631.9998">23366 4465 0,'0'0'0,"-25"-25"0,0 0 31,1 25-31,-26-49 16,0-1-1,1 50 16,-50 0-15,24 50 0,26-1-1,24-24-15,-50 49 16,51-49-16,-26 50 16,25-1-1,-25 25 1,50 1-1,25-1 1,25 0 0,49 0-1,-24-49 1,49 24 0,24-49-1,1-25 1,0 0 15,-25-74-15,-74 24-1,-26-49 1,-24-25 0,-49-50-1,24 75 1,0 74-16,-24-74 15,24 99-15,-25-50 16,-49-24 0</inkml:trace>
  <inkml:trace contextRef="#ctx0" brushRef="#br0" timeOffset="27696.0002">20439 3373 0,'0'0'0,"-25"-24"0,25-1 32,-25 25-32,25-25 15,-24 25-15,-1-25 31,0 50-31,-25-25 16,-98 99 0,48-24-1,76-51-15,-51 125 16,50-124-16,1 124 16,24-25-1,24 50 1,76-50-1,-1 0 1,-74-100-16,24 51 16,-24-75-16,49 99 15,1 0 1,-26 0 0,1 75-1,0-25 1,-1 0 15,1 24-15,-1-24-1,1 0 1,-25-25 0,25-25-1,24 1 1,0 48-1,26-24 1,-26-24 0,50-1-1,-99-74-15,148 74 16,-148-74 0,74-1-16,249 1 15</inkml:trace>
  <inkml:trace contextRef="#ctx0" brushRef="#br0" timeOffset="55992.004">13320 13915 0,'0'0'0,"0"-24"0,0-1 16,0 0-1,-25 25-15,25-74 16,-49 24-1,-1 0 1,0 1 0,-24-1 15,-50 25-15,0 25-1,-50 50 1,1 24-1,24 1 1,25-1 0,0 50-1,25 25 1,49 0 0,25-25-1,25 0 1,25-25-1,-25-74-15,50 173 16,-50-173-16,74 99 16,0-25-1,-49-74 1,99 50 0,-74-51-16,124 26 15,98-50 1,-222 0-16,198-25 15,-198 0-15,99-24 16,74-100 0,-99-25-1,-99 1 1,-25 49 0,-100-174-1,-98 100 1,-25 74-1,-1 49-15</inkml:trace>
</inkml:ink>
</file>

<file path=ppt/ink/ink1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37:15.627"/>
    </inkml:context>
    <inkml:brush xml:id="br0">
      <inkml:brushProperty name="width" value="0.05292" units="cm"/>
      <inkml:brushProperty name="height" value="0.05292" units="cm"/>
      <inkml:brushProperty name="color" value="#C00000"/>
    </inkml:brush>
  </inkml:definitions>
  <inkml:trace contextRef="#ctx0" brushRef="#br0">22498 4663 0,'0'-25'0,"0"50"16,-25-50-16,25 1 15,-25-1 1,0-25 0,1 25-16,-26-24 15,25 24-15,-24 0 16,-1-24-1,-74 24 1,-25-25 0,25 50-1,-74 0 1,74 0 0,24 50-1,-48 24 16,73 1-15,1 24 0,-25 25-1,74-25 1,-25 50 0,50-25-1,-25-99-15,25 74 16,25-74-16,-25 49 15,0-49-15,50 74 16,-50-74-16,74 49 16,1 26-1,24-26 1,0 0 0,25 1-1,-25-50 1,75 0 15,-50-1-15,25-48-1,24-1 1,-24-50 0,-50-24-1,1-50 1,-76 0-1,-24-49 1,-49-50 0,-26 74-1,51 149-15,-76-99 16,1 0-16</inkml:trace>
  <inkml:trace contextRef="#ctx0" brushRef="#br0" timeOffset="1881.9999">4837 7367 0,'0'-25'0,"0"0"15,0 1 1,0-1 0,0 0-16,0 0 0,25-24 15,0-26 1,-1 50 0,26-24-1,-25 49-15,49 0 16,-49 0-1,25 25 1,-1-25-16,50 74 16,-49-74-16,49 50 15,75 24 1,-25-24 0,-50-75-1,-25-25 1,-49 25-1,25 1 1,-25-1 0,49 25-1,-49 25-15,74-25 16,-74 24-16,0-24 16,74 0-16,-74 0 0,49 0 15,-24 0 1,24 0-16,50-74 31,-74 49-15,-1-24-1,1 24 1,24 25 0,26 49-1,24-24 1,-100 0-16,100 25 15,-99-50-15,50 0 16,-1 0 0,0-25-1,1 0 1,-26 0 0,26 25-1,49 25 1,25 25 15,0-1-15,24-24-1,-49-50 1,-49 0 0,-1-49-16</inkml:trace>
  <inkml:trace contextRef="#ctx0" brushRef="#br0" timeOffset="12231.9998">8582 6995 0,'0'0'0,"-24"0"16,24-25-1,24 0 17,-24 1-17,-24 24 32,24 24 0,0 1-31,0 0-16,0 25 15,0 49 1,24 74 0,-24 26 15,25-1-31,0-49 15,-25-50 17,0-24-17,0-1 1,-25-24 0,25-1-1,0-24 1,0 25-1,0-25 1,0 24 0,0-24-1,0 0-15,25 0 16,-25-1 0,25-24-16,0 25 15,-1-25 1,26 25-1,-25-25 1,24 0 0,-24 0-16,25 0 15,49 0 1,25-25 0,25 25-1,-50 0 1,25 0-1,-74 0 1,-25 0-16,24 0 16,-24 0-16,49 0 15,1 25 1,24-25 0,0 0-1,1 25 1,-1-25-1,-25 25 1,1-25 15,-26 24-15,26-24 0,-26 0-1,1 25 1,-25-25-16,-1 0 15,1 0-15,0 0 16,49 0 0,-24 25-1,-25-25-15,24-25 16,-24 25 0,0 0-16,49 0 15,-24 0 1,-25 0-16,24 0 15,-24 0 1,0 0 0,25 0-1,-25 0 1,-1 0 0,1-25-1,0 25 1,0 0-1,-25-24 1,25-1 0,-1-25-1,-24 1 1,25 24-16,-25-25 16,0 25-16,25 25 15,-25-74-15,0-25 16,0 0-1,0-26 17,0 1-17,-25 0 1,25 50 0,-25-50-1,25 50 1,-24-1-1,24 1 1,0 24 0,0 1-1,0-1 1,0 25 0,0 0 30,-25 25-30,0 0 31,0 0-47,0 0 16,-24-24-1,-51 24 1,1 24-1,-25-24 1,-25 0 0,50 25-1,25-25 1,49 0-16,-74 0 16,74 0-16,0 0 15,-49 25-15,49-25 16,-99 0-16,99-25 15,-99 25-15,-25 0 32,0-25-17,1 1 1,73-1 0,26 25-16,-51-25 15,76 25-15,-26 0 16,-49 0-1,24-25 1,1 25 0,24 0-1,-49 0 1</inkml:trace>
  <inkml:trace contextRef="#ctx0" brushRef="#br0" timeOffset="16831">13345 6871 0,'0'-25'31,"-25"25"-31,50-25 31,-25 50 0,0 0-15,0 0 0,0 0-16,0 99 15,25 74 1,0 25-1,-25-24 17,24-175-32,-24 100 15,0-74-15,25 49 16,-25-74-16,0 74 16,25-74-16,-25 74 15,0-24 1,0-26-1,0-24-15,25-25 16,-25 25-16,0 0 16,0 0 15,25-25 16,-1 0-32,-24 24-15,50-24 16,0 0 15,49 0-15,0 0 0,-74 0-16,24 25 15,-24-25-15,99 0 16,0 25-1,0-25 1,0 25 0,-24 0-1,24-25 1,-50 0 0,25 24-1,-24-24 1,-1 25-1,25-25 17,0 0-17,1-25 1,-76 25-16,76 0 16,-75 0-16,49 0 15,0 0 1,1 0-1,-1-24 1,1 48 0,-1-24-1,0 0 1,-49 0 0,25 0-1,-25 0 1,-25-24 31,0-1-32,24 0 1,-24-49 0,0 49-16,25-25 15,-25 25-15,0-24 16,0-50-1,0 74-15,0-99 16,0 99-16,0-50 16,0 51-16,-25-100 15,25 99-15,0-25 0,-24-24 16,-1-25 0,25-1-1,-25 26 1,25 0-1,0-1 17,0 50-17,-25-24 1,25 24 0,0 0-1,0-24 1,0 24-1,-25 25 32,1 0 0,-1 0-31,0 0-16,0 0 15,-24 0-15,24 0 0,-99-25 16,74 25 0,-99 0-1,-24 0 1,-1-25 0,124 25-16,-98 0 15,98 0-15,-49 0 16,49 0-16,-99 0 15,100 0-15,-125 25 16,25-25 0,0 0-1,1-25 1,-1 25 0,0-25-1,50 25 1,0 0-1,-25-24 17,24 48-32</inkml:trace>
  <inkml:trace contextRef="#ctx0" brushRef="#br0" timeOffset="65774.0028">3547 10616 0,'0'25'16,"0"0"15,-25-25-15,25 25-16,0 0 15,0-1 1,0 51 0,0-1-1,0 75 1,-25 0 0,25-99-16,0 74 15,0-100-15,-24 125 16,24-124-16,0 74 15,0-74-15,0 49 16,0 1 0,0-50-1,0-1-15,0 26 16,0-25 0,0 0-16,0 24 15,0-24 1,0 0 15,0 0-15,0-1-1,24 1 1,-24 0 0,0 0-1,25-25 1,0 0-1,0 25 1,24 0 0,1-25-1,0 24 1,24-24 0,1-24-1,-51 24-15,100 0 16,-99-25-1,50 25 1,24-25 0,-74 25-16,99-25 15,-100 25-15,100-25 16,-24 25 0,24 0-1,0 25 1,-25 0-1,25 0 1,25-25 0,-50 0-1,0 25 1,50-25 0,-25 24-1,-50 1 1,26 0 15,-26 0-15,-49-25-16,25 0 15,-26 0-15,26 0 16,49 25 0,-24-25-1,49 0 1,0 0-1,-100 0-15,100 0 16,-74 0-16,99 0 16,49 0-1,1-25 1,-150 25-16,51-25 16,-51 25-1,100 0-15,25-25 31,-26 0-15,101 25 0,-76-24-1,1 24 1,74-25 0,-99 25-1,99 0 1,-199 0-16,125 0 15,-100 25-15,50-25 16,75 0 0,-1 0-1,-123 24 1,123-24 0,-49 0-1,0 0 1,-25 0 15,0-24-15,0 24-1,49 0 1,1 0 0,-50-25-1,50 25 1,-1 0-1,-24 0 1,99 0 0,-24 0-1,-26 0 1,25 0 0,-24 0-1,-150 0-15,100 0 31,-99 0-31,148 0 16,25 0 0,-49-25-1,-124 25-15,148 0 16,-173 0-16,124 25 16,99-25-1,-25 0 1,-49-25-1,24 25 1,-24 0 0,49 0-1,-99 0 1,74 0 0,-24 0-1,0 0 1,-26-25 15,51 25-15,-75 0-1,25-25 1,0 25 0,-25 0-1,0 0 1,-100 0-16,125 0 15,-124 0-15,99 0 16,50 0 0,24 25-1,-49-25 1,25 0 0,-125 0-16,150-25 15,-150 25 1,125 0-1,99 25 1,-100-25 0,75 0-1,-24 25 1,-51-25 0,26 0-1,-1 25 1,-24 0-1,-25-25 1,49 24 0,-49 1-1,0-25 1,24 25 0,-24 0-1,-25-25 1,0 0 15,0 25-15,-49-25-1,24-25 1,-49 25 0,-26 0-1,1-25 1,0 25-1,-25-25 17,25 25-32,-25-25 15,0 1 1,25-26 0,-25 25-16,0-49 15,0 49 1,0-50-1,0-49 1,0 100-16,0-125 16,0 124-16,24-74 15,-24-75 1,25 1 0,0 48-1,0 1 1,-25 0-1,0 50 1,0 24 0,25 1-1,-25 24 17,0 0-1,-25 25-16,0 0 32,25-25-31,-25 25 0,-24 0-1,-26 0 1,50 0-16,-49 0 15,49 0-15,-49 0 16,-75 25 0,25-25-1,-50 25 1,25-25 0,-74 0-1,99 25 16,-99-25-15,49-25 0,25 25-1,1 0 1,24 0 0,0 0-1,-25-25 1,50 25-1,-50 25 1,25-25 0,-25 0-1,124 0-15,-49 0 16,24 0 0,0 0-1,26 0-15,-150-25 0,124 25 16,-49 25-16,-124-25 31,74-25-15,-25 25-1,1 0 1,-50 0 0,-26 0-1,26-25 1,-50 25-1,125 0 1,-125 0 0,0 0-1,50 0 1,-25 0 0,49 0-1,26 0 16,-26 0-15,-24 25 0,24-25-1,51 0 1,-26 0 0,124 0-16,-74 0 15,99 0-15,-148 25 16,-1-25-1,25 0 1,25 0 0,100 0-16,-125 0 15,124 0-15,-74 0 16,-75 0 0,50 0-1,-50 0 1,26 0 15,-26 0-15,50 0-1,-99 0 1,-25 0 0,49-25-1,-49 25 1,75-25-1,-26 25 1,-74-24 0,50 24-1,-50 0 1,50 0 0,-50 0-1,99 0 16,-74 0-15,0 0 0,25 0-1,-50 0 1,75 24 0,24-24-1,-24 25 1,24-25-1,0 25 1,-49 0 0,25 0-1,99-1 1,-100 1 0,1 0-1,24 0 1,124-25-16,-98 0 31,98 0-31,-99 25 16,50-1-1,-75 1 1,1 0 0,24 0-1,25 0 1,-25-1-1,50 1 1,24 0 0,1 0-1,49 0 1,0-25 0,1 0-16,-1 0 31,0 0-16,25 24 1,-25-24 0,0 0-1,1 0 1,-1 0-16,0 0 16,0 0-16,0 0 15,-24 0 1,-26 0-1,26-24 1,-51 24 0,26-25-1,0 25 1,-26-25 0,1 25-1,25 0 1,49 0-16,-25-25 31,26 25-31,-26 0 16,0 0-1,1-25 1,-1 25 0,1 0-1,-1 0-15</inkml:trace>
  <inkml:trace contextRef="#ctx0" brushRef="#br0" timeOffset="74889.001">6276 645 0,'0'0'0,"0"25"47,0 0-31,0-1-1,0 26 1,0 49 0,0 25-1,0-99-15,0 99 16,0-99-16,24 99 16,-24-25-16</inkml:trace>
  <inkml:trace contextRef="#ctx0" brushRef="#br0" timeOffset="75756.001">7069 819 0,'-24'0'31,"-1"0"-15,25-25 15,25 0-15,-25 0-16,24 25 0,1-49 15,99-26 1,-74 75-1,-25 25 1,24 74 0,-24 75-1,-25-125-15,-50 100 16,26-124-16,-26 74 16,0 25-1,1-74 1,74-25-1,-1-50 1,51 0 15,-1-25-15,25-24 0,75 24-1</inkml:trace>
  <inkml:trace contextRef="#ctx0" brushRef="#br0" timeOffset="76538.9996">8880 695 0,'0'0'0,"0"-25"16,25 25-16,0-25 15,24 0 1,-24 0 0,25 1-1,-25 24-15,49 0 16,0 49 0,-49 26-1,-74 49 1,-1-50-1,25-49-15,0 0 16,1-25-16,48 0 16,1 0-1,25 0 1,24-25 0,1 25-1,-1 25 1,-24-1-1,-50 76 1,-25-1 15,-50 0-15,1-49 0,-25-26-1,24-48 1,26-51-16</inkml:trace>
  <inkml:trace contextRef="#ctx0" brushRef="#br0" timeOffset="76872.0005">10170 471 0,'-25'0'16,"25"25"0,0 0-1,0 0 1,0 0-16,0-1 0,0 1 15,25 74 1,-25 1 0,25 24-1,-25 0 1,25-50 0</inkml:trace>
  <inkml:trace contextRef="#ctx0" brushRef="#br0" timeOffset="77256.0014">10145 298 0,'-25'0'0,"1"0"31,24 24-15,-25 1-16,-25 50 15,0 24 1,-24 25 0,0 0-1,24-25 1,25-24-1,50-51 1,49-24 15,75 0-15,-25-24 0,-99 24-16,198-25 15</inkml:trace>
  <inkml:trace contextRef="#ctx0" brushRef="#br0" timeOffset="77639.0014">9773 1265 0,'-25'0'0,"0"0"15,1 0 1,48-25 0,1 25-1,0-25 1,49 1-1,1 48 1,-50-24-16,24 25 16,-24-25-16,0 25 15,-25 49 1,-50 1 0,-123 24-1</inkml:trace>
  <inkml:trace contextRef="#ctx0" brushRef="#br0" timeOffset="77956.0074">10716 248 0,'0'25'15,"0"0"1,0-1-16,24 1 16,-24 25-16,25 74 15,-25 25 1,0 0-1,-25 24 1,-74 100 0</inkml:trace>
  <inkml:trace contextRef="#ctx0" brushRef="#br0" timeOffset="78406.0016">8954 372 0,'0'0'0,"-24"0"16,24 25-1,-25-25-15,0 25 16,-49 49-1,24 25 1,0 75 0,50 24-1,100 26 1,24-51 0,99-24-1,25-99 1</inkml:trace>
  <inkml:trace contextRef="#ctx0" brushRef="#br0" timeOffset="78888.9992">6176 645 0,'0'25'31,"-24"-25"-31,24 25 0,0-1 16,-50 51-1,25 49 1,25 74 0,50 1-1,99-1 1,49-74 0,348-25-1</inkml:trace>
  <inkml:trace contextRef="#ctx0" brushRef="#br0" timeOffset="79272.0002">7541 372 0,'0'0'0,"0"25"16,24 0 15,-24-1-31,100 76 15,24 73 1,0-49 15,-25 75-15,-49-26 0,-100 51-1,-74-1-15</inkml:trace>
  <inkml:trace contextRef="#ctx0" brushRef="#br0" timeOffset="80471.9998">8508 670 0,'25'0'0,"-25"25"31,-25-25-31,25 24 16,0 1-1,-50 50 1,26-51 0,-26 26-16,0 0 15,26-50 1,-26 49-16,-49 1 15,49-25 1,25-1 15,50-24 47,-25 25-31,25-25-31,25 25-16,74 25 16,-25-26-1,0 1 1,-25 0 15,26-25-31,-76 25 31,1-25-31</inkml:trace>
  <inkml:trace contextRef="#ctx0" brushRef="#br0" timeOffset="81689.0005">6846 1315 0,'0'0'0,"0"-25"32,0 50-1,0-1-15,-25-24-1,25 25 1,0 0-1,25-25 1,0 25 0,25-25-1,-26 0 1,26 0 0,-25 74-1,-75 50 1,1 0-1,-76 25 1</inkml:trace>
</inkml:ink>
</file>

<file path=ppt/ink/ink1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39:06.495"/>
    </inkml:context>
    <inkml:brush xml:id="br0">
      <inkml:brushProperty name="width" value="0.05292" units="cm"/>
      <inkml:brushProperty name="height" value="0.05292" units="cm"/>
      <inkml:brushProperty name="color" value="#C00000"/>
    </inkml:brush>
  </inkml:definitions>
  <inkml:trace contextRef="#ctx0" brushRef="#br0">12601 6028 0,'0'0'15,"-25"-25"-15,0-25 31,0 50-15,-24-49 0,-1 24-1,-24 25 1,-1 0 0,51 0-16,-76 0 15,75 0-15,-24 0 16,-50 49-1,24 26 1,-24 74 0,49-25-1,50-100-15,-24 100 16,24-99 0,0 50-16,0-51 15,0 100 1,0-99-16,0 74 15,0 1 1,0-26 0,49 25-1,1-49 1,24 24 0,25 26-1,1-51 1,-76-49-16,76 25 15,-51 0-15,26-25 16,74-25 0,-50-25-1,0-24 1,-74 49-16,74-74 16,-99 74-1,50-24 1,-26 24-16,1-99 15,-25 99-15,0-74 16,0-25 0,-74-50-1,24 25 1,25 124-16,-148-223 16</inkml:trace>
  <inkml:trace contextRef="#ctx0" brushRef="#br0" timeOffset="12931.0009">8136 7367 0,'0'0'0,"0"-25"0,0 50 47,0 0-31,0 0-1,0-1 1,0 51-16,-25 49 16,0 74-1,25-24 1,-24 0 15,-1-26-15,25 26-1,-25-25 1,25-50 0,0 25-1,0-74 1,0-1-1,0-24 1,25-25 15,-25 25-31,25-25 32,-25 25-32,49 0 15,1-1 1,24 1 15,1 0-15,24 0-1,0 0 1,50-1 0,0 1-1,49 0 1,-49-25-1,25 25 1,-50-25 0,49 0-1,-49 0 1,-99 0-16,124 0 16,-124 0-1,74 0-15,50 0 31,-25 0-15,49 25 0,-49-25-1,25 0 1,0 0 0,0 0-1,0 0 1,-25 0-1,0 0 1,25 0 0,-1 0-1,26-25 1,24 25 0,-49 0-1,0-25 1,-25 25 15,0-25-15,-25 25-1,50 0 1,-25 0 0,25 0-1,-50 0 1,1 0-1,24 0 1,-100 0-16,76 0 16,-76 0-16,76 0 15,24 0 1,-25 0 0,50 0 15,-125 0-31,76 0 0,-76 0 15,1 0-15,50 0 16,24 25 0,25-25-1,-50 0 1,-49 0-16,50 25 16,-51-25-16,26 0 15,0 25 1,24-25-1,-24 24 1,-1-24 0,-24 0-1,-25-24 1,0-1 0,0-25-1,0 1 1,0 24-1,0-50 1,0 51-16,0-26 16,0-74-1,-25 25 1,-24-50 0,49 25-1,0 99-15,-25-74 16,25 74-16,0-25 15,-25-24 1,25-50 0,0 50-1,0-26 1,0 26 0,0-1 15,-25 26-16,25-1-15,0 1 16,0 24-16,0 0 0,0 0 16,0-49-1,0 49 1,0 0 0,-25 25 15,1 0 16,-1 25-47,-25-25 15,-74 25 1,-49 0 0,-26-25-1,149 0-15,-148-25 16,173 25-1,-124 0 1,100 0-16,-100-25 16,99 25-16,1 0 0,-125-25 15,125 25-15,-150-25 16,25 1 0,125 24-16,-125-25 15,125 0-15,-125 25 16,-24 0-1,24 0 1,124 0-16,-148 0 16,148 0-16,-99 0 15,1 25 1,-1-50 0,0 25-1,-25-25 1,50 25 15,-74-25-15,49 25-1,-25 0 1,1 0 0,-26 0-1,26 0 1,123 0-16,-148 0 15,173 0-15,-149 0 16,25 25 0,1-25-1,-51-25 1,149 25-16,-123-24 16,148 24-1,-74 0-15,-25-25 16,25 0-1</inkml:trace>
  <inkml:trace contextRef="#ctx0" brushRef="#br0" timeOffset="15820.9996">6846 10319 0,'-25'0'47,"50"0"-47,-25 25 16,0-1 0,0 1-16,0 0 15,25 49 1,-25 1-1,25 24 1,-25-25 0,25-24-1,-1 0 1,26-26 0,-25 1-1,24 0 1,1-25 15,24 25-15,-24-25-1,24 0 1,-49 0-16,74 0 16,-74 0-16,74 0 15,25 0 1,-24 25-1,-1-25 1,0 24 0,-74-24-16,74 0 15,-74 25-15,74-25 16,0 0 0,50 25-1,-50-25 1,25 25 15,-24-25-15,123 25-1,-99-1 1,50-24 0,-50 0-1,0 25 1,-25-25-1,0 0 1,50 25 0,-124-25-16,74 0 15,-74 0-15,99 0 16,-25 0 0,0-25-1,0 0 1,1 1 15,-51-26-15,50-74-1,-74 74 1,25-24 0,-25-50-1,-1 74 1,1 1-1,0 74 1</inkml:trace>
  <inkml:trace contextRef="#ctx0" brushRef="#br0" timeOffset="17465">13866 10319 0,'0'0'0,"-25"0"46,25 25-30,0-1 0,25 26-1,-25 24 1,25 26 0,-25-1-1,49 25 1,-24-50-1,0-24 1,0-25 0,-1-25-16,1 0 15,0 0 1,25 0-16,24 0 16,50 0-1,0 0 1,0-25 15,50 50-15,-1-25-1,1 0 1,74 0 0,-74 24-1,-125-24-15,125 0 16,-124 0-16,74 0 15,-75 25-15,100-25 16,-99 0-16,74 0 16,74 25-1,-49 0 1,-99-25-16,98 0 16,-98 25-16,49-25 31,50 24-31,-99-24 15,49 25 1,-74-25-16,49 0 16,75 0-1,-50 0 1,25 0 0,0-25-1,25 25 1,-75-49-1,26-1 1,-51 1 0,1-26-1,-1-49 1,-24 25 0,0 0-1,-25 74-15,0-49 16,0 49-1,-25 0 1,25-25 0,0-24-16</inkml:trace>
  <inkml:trace contextRef="#ctx0" brushRef="#br0" timeOffset="19064.0011">19695 7441 0,'0'25'32,"0"0"-17,0 0 1,0 0-16,-25-1 15,25 76-15,-25-1 32,1-25-17,-1-24 1,25-75 15,25 25-31,-25-50 16,0-24-1,24-50 1,1 25 0,25-25-1,-1 25 1,1 49 0,-25 25-1,24 50 1,-24 0 15,25 24-15,-1 51-1,1 24 1,-25 0 0,0-50-1,-1 25 1,-24-24-1,-24-26-15</inkml:trace>
  <inkml:trace contextRef="#ctx0" brushRef="#br0" timeOffset="19364.0016">19521 7615 0,'0'0'0,"25"0"47,0 0-31,0 0-1,49 0 1,25 25 0,25-50-1,124 25 1</inkml:trace>
  <inkml:trace contextRef="#ctx0" brushRef="#br0" timeOffset="19931.0071">20538 7739 0,'25'0'47,"0"0"-31,-25-25-1,49 25 1,1 0 0,74-25-1,-49 25 1,-51 0-16,76 0 15</inkml:trace>
  <inkml:trace contextRef="#ctx0" brushRef="#br0" timeOffset="20164.0013">20712 7962 0,'0'0'0,"25"-25"31,0 25-15,-1 0-16,51-24 16,-1-1-1,100 25 1</inkml:trace>
  <inkml:trace contextRef="#ctx0" brushRef="#br0" timeOffset="20864.0013">20340 7789 0,'25'0'0,"-50"0"47,25 24-47,0 1 31,0 0-15,0 0-1,-25 49 1,25 1 0,0-26-1,0 1-15</inkml:trace>
  <inkml:trace contextRef="#ctx0" brushRef="#br0" timeOffset="21797.0008">21729 7293 0,'0'0'15,"0"-25"-15,0 0 31,-50 0-31,-24 25 32,-25 25-17,49 74 1,25 25 0,50-49-1,0-1 1,24-24-1,26-1 1,-75 1 0,0-25-1,0-1-15,0 26 16,0-25-16,-25 49 16,50 1-1,0-26 1,24-24-1,-49 0 1,50 0 0,-50 0-16,25-25 15,-25 49 1,-25-49-16,25 75 16,-25-51-16,0 26 15,0 0 1,-24 24-1</inkml:trace>
  <inkml:trace contextRef="#ctx0" brushRef="#br0" timeOffset="22497.0074">22051 7293 0,'25'0'15,"0"0"32,-25 24-31,0 1-16,-25-25 15,25 25-15,0 0 0,0 49 32,0 25-17,-25-24 1,25 24-16</inkml:trace>
  <inkml:trace contextRef="#ctx0" brushRef="#br0" timeOffset="22997.0007">22275 7689 0,'24'0'63,"1"0"-48,-25 25-15,25-25 16,-25 25-1,25 0 17,-25 24-17,0-24-15,-25 0 16,25 0-16,-50 0 0</inkml:trace>
  <inkml:trace contextRef="#ctx0" brushRef="#br0" timeOffset="23466.9982">22523 7342 0,'0'0'0,"0"-25"16,24 25 15,1 0-15,0 0-1,0 0-15,0 25 16,-25 0-16,24 25 15,-24-26-15,-24 76 16,-26 24 0,0-50-1,26-24 1,24-26 0,24-24-1,1 0 1,50 0-1,-1-24 17,1 24-32</inkml:trace>
  <inkml:trace contextRef="#ctx0" brushRef="#br0" timeOffset="23697.0005">22994 7764 0,'0'-25'15,"25"50"17,-25 0-17,0-1 1,25-24-16,-25 25 15,0 0-15,-25 74 16</inkml:trace>
  <inkml:trace contextRef="#ctx0" brushRef="#br0" timeOffset="24212.9997">23242 7342 0,'0'-25'0,"0"50"0,25-50 31,0 1-15,-1 24-1,1 0 1,-25 24 0,25 1-1,-25 50 1,-25 24 0,-24-50-1,49 1 1,24-50-1,1-25 1,25 25 0,-25 0-1,24 25 1,1 25 0,-75-1-1,-25 26 1,1-26-1,49-24 1,-50 0 0,25-25-16,1 0 0</inkml:trace>
  <inkml:trace contextRef="#ctx0" brushRef="#br0" timeOffset="24405.9972">23664 7789 0,'24'0'0,"1"0"31,0-25-15</inkml:trace>
  <inkml:trace contextRef="#ctx0" brushRef="#br0" timeOffset="24581.0008">24110 7813 0,'25'0'31,"0"0"0,49 25-15</inkml:trace>
  <inkml:trace contextRef="#ctx0" brushRef="#br0" timeOffset="25164.0024">24457 7441 0,'0'0'0,"25"0"32,-25 25-1,25-25-31,-25 25 16,25 0-16,0 49 15,-25 1 1,0-1-1,0-24 17,-25-50-17,25-25 1,0-74 0,25-1-1,24 1 1,-24 50-1,25 49 1,-50 24 0,24 51-1,1 24 1,0-25 0,0 26-1,0-51 1</inkml:trace>
  <inkml:trace contextRef="#ctx0" brushRef="#br0" timeOffset="25649.9961">24854 7045 0,'0'-25'0,"0"50"47,-25-25-47,25 24 16,0 1-16,25 50 15,-25-51-15,25 76 16,-25-76-16,25 1 15,0 25-15,49 74 32,-49-50-17,-25 1 1,-25-26 0,25 1-1,-25-25-15,25 24 16,0-24-16,0 25 15,25-26 1,-25 1-16,50 25 16,-50-25-16,25 24 15,-1 1 1,-24-25-16,0 49 16,-24-74-16,-1 99 15</inkml:trace>
  <inkml:trace contextRef="#ctx0" brushRef="#br0" timeOffset="26679.001">19695 8632 0,'0'0'0,"0"-25"0,0 50 47,0 0-32,25-25 1,-25 25-16,-25 49 16,25 25-1,-25 0 1,25-24 0,-25-75-1,25-25 1,25-49-1,0-26 17,25-73-17,24-1 1,-24 75 0,-1 49-1,-24 50 1,0 0-1,-25 25 1,25 0-16,-1 49 16,-24-49-16,50 74 15,-50-49-15,25 74 16,0-99-16,-25 74 16,0 0-1,0-74 1,0 50-16,0-26 15</inkml:trace>
  <inkml:trace contextRef="#ctx0" brushRef="#br0" timeOffset="26879.0001">19695 8880 0,'0'-25'16,"25"0"15,0 25-15,-1 0-16,1-24 0,149-1 16</inkml:trace>
  <inkml:trace contextRef="#ctx0" brushRef="#br0" timeOffset="27230.0086">20365 8930 0,'24'0'46,"1"0"-30,0 0-16,0 0 16,49 24-1,-49 1 1,-50 75 0,0-51-1,-24 26 1,74-75 15,-1 0 0,26-25-31</inkml:trace>
  <inkml:trace contextRef="#ctx0" brushRef="#br0" timeOffset="27529.0012">21034 8905 0,'0'0'0,"-24"0"15,48 0 32,1 0-15,0 0-32,0 0 15,99-25-15</inkml:trace>
  <inkml:trace contextRef="#ctx0" brushRef="#br0" timeOffset="27695.9996">21059 9103 0,'25'0'46,"0"-24"-46,0 24 16,-1-25-16,200-75 0</inkml:trace>
  <inkml:trace contextRef="#ctx0" brushRef="#br0" timeOffset="28113.0011">21679 8384 0,'0'0'0,"-25"0"0,25-25 15,-24 25 1,24 25-16,-50 0 16,-24 49-1,49 25 1,25-74-16,0 74 15,25-74 1,-1 25 0,1-25-16,0 24 15,0-49-15,24 50 16,-24-1 0,-25 1-1,0 25 1,-25-51-16,-24 76 15,49-76-15,-25 26 16,0 24 0,50-24-1,49 24 1</inkml:trace>
  <inkml:trace contextRef="#ctx0" brushRef="#br0" timeOffset="28379.0008">21927 8607 0,'0'0'0,"-24"0"0,24 25 31,0 0-15,0 24 0,0 51-1,24-1 1,-24 0-16</inkml:trace>
  <inkml:trace contextRef="#ctx0" brushRef="#br0" timeOffset="28613.0005">22175 8954 0,'25'-24'0,"0"24"47,-25 24-47,25-24 15,-25 25-15,25 99 16</inkml:trace>
  <inkml:trace contextRef="#ctx0" brushRef="#br0" timeOffset="29013.0012">22423 8607 0,'0'0'0,"25"0"16,-25-25-16,25 25 31,-25-24-31,25 24 16,24 24-1,-24 26 1,0 0 0,-50 74-1,0-25 1,-24-25-1,24-49 17,50-25-17,0 0 1,-1 0 0,125-25-16</inkml:trace>
  <inkml:trace contextRef="#ctx0" brushRef="#br0" timeOffset="29196.9989">22845 8930 0,'25'0'47,"-25"24"-47,0 1 0,50 0 15,-26 124 1</inkml:trace>
  <inkml:trace contextRef="#ctx0" brushRef="#br0" timeOffset="29712.9999">23143 8483 0,'0'0'0,"0"-25"31,25 25-31,-1 0 16,1 0-1,0 0 17,25 25-32,-1 0 15,-49 0-15,0 24 16,-25 26 0,-49-1-1,24-24 1,75-50-1,0 0 1,0-25 0,0 25-16,24 0 15,-24 0-15,0 25 16,24 0 0,-24 24-1,-25 1 1,-49-1-1,-51 1 1,1-25 0</inkml:trace>
  <inkml:trace contextRef="#ctx0" brushRef="#br0" timeOffset="29912">23788 8855 0,'0'0'0,"0"-25"16,24 25 0,1 25 15,0-25-31</inkml:trace>
  <inkml:trace contextRef="#ctx0" brushRef="#br0" timeOffset="30096.0006">24185 8880 0,'0'-25'15,"24"25"1,1 0 15,0 0-15,49 25-16</inkml:trace>
  <inkml:trace contextRef="#ctx0" brushRef="#br0" timeOffset="30663.9999">24581 8632 0,'0'0'0,"25"0"16,-25 25 15,25-25-15,0 74 0,0 1-1,-1-1 1,-24-24-1,0-26 17,0-48-17,-24-1 1,24-25 0,0-24-1,0 49-15,24-49 16,-24 49-16,25 0 15,-25 0-15,25 0 16,0 25-16,-25 25 16,49 0-1,1 49 1,0-24 0,-50 24-1,0-49 1,-25 50-16</inkml:trace>
  <inkml:trace contextRef="#ctx0" brushRef="#br0" timeOffset="31095.001">25028 8359 0,'0'0'0,"0"-25"47,25 25-47,-25 25 16,25 0 0,-1 25-1,-24 74 1,0-100-16,0 76 15,0-76 1,0 51 0,0-50-16,0 49 15,0-49-15,25 0 16,0 24 0,25 26-1,-1-1 1,-24 25-1,0-74-15,-25 50 16,-25-51-16,25 26 16,-99 74-1</inkml:trace>
  <inkml:trace contextRef="#ctx0" brushRef="#br0" timeOffset="34312.0078">22175 7094 0,'0'-25'156,"0"1"-156,0-1 16,-24 25-1,24-25 17,-25 25-17,0 0 1,-25 0 0,-49 50-1,50-1 1,-1-24-1,25 49 1,25 1 0,0 24-1,25-25 1,0 26 0,49-26-1,-74-49-15,99 49 16,-74-74-1,25 25-15,24-25 16,1-25 15,-51 25-31,26-74 16,-50 49-16,25-49 16,0-75-1,-75-50 1,-24 125-1,-26 49 1</inkml:trace>
  <inkml:trace contextRef="#ctx0" brushRef="#br0" timeOffset="34994.9992">22721 7069 0,'0'0'16,"0"-24"-1,-25 24 1,0 0 0,25-25-1,-49 25 1,-1 25 0,1 24-1,-1 75 1,0-25-1,26 25 1,48-24 0,26 48-1,49-73 1,0-26 0,75-49-1,-50-24 1,-74-51-1,-50 50-15,0-74 32,-25 74-32,-25-74 15,-24-74 1,0 98-16</inkml:trace>
  <inkml:trace contextRef="#ctx0" brushRef="#br0" timeOffset="35612.0002">23490 7094 0,'-25'0'16,"0"0"15,25-25-31,-24 25 0,-1 0 16,-50 0 0,-24 25-1,25 74 1,24 50-1,25 0 17,75-25-17,74 50 1,-50-125 0,-24-49-16,74 25 15,-99-25-15,24 0 0,1-50 16,24-24-1,-98-100 1,-51 26 0,1 48-1,49 76-15,-74-26 0</inkml:trace>
  <inkml:trace contextRef="#ctx0" brushRef="#br0" timeOffset="36228.0015">23614 6772 0,'0'0'0,"0"24"31,25-24-15,0 25-16,24 25 16,100 124-1,-99-50 1,-1 49-1,-49-123-15,0 148 16,-24-173-16,24 25 16,-50 74-16,-99 74 15</inkml:trace>
  <inkml:trace contextRef="#ctx0" brushRef="#br0" timeOffset="36794.9998">21803 6672 0,'0'0'0,"-24"25"0,-1-25 15,25 25-15,-50 25 16,-24 49-1,-26 75 1,100-150-16,-24 100 16,24-74-1,-25 124 1,50-1 0,49-24-1,75 25 1,149-1-16</inkml:trace>
  <inkml:trace contextRef="#ctx0" brushRef="#br0" timeOffset="38910.9996">21903 8260 0,'0'0'0,"-25"0"0,0 0 15,25 25 1,-25-25-16,0 25 16,1-25-16,24 24 0,-25-24 15,25 25-15,-50 50 16,25 24-1,0 25 1,25 0 0,25 25-1,50-50 1,74 25 0,74-50-1,50-24-15</inkml:trace>
  <inkml:trace contextRef="#ctx0" brushRef="#br0" timeOffset="39394.0008">23515 8136 0,'25'0'15,"-25"25"16,24-25-31,1 49 16,50 75 0,-1 0-1,0 100 1,-74-1 0,-124 75-1</inkml:trace>
  <inkml:trace contextRef="#ctx0" brushRef="#br0" timeOffset="40211.0008">22027 8359 0,'-25'0'0,"0"0"15,25-25 1,-25 25 0,-24 0-1,-1 25 1,-24 50 0,24 98-1,25-24 1,25 25-1,50-50 1,49-25 0,99-74-1,-49-50 1,25-99 0,-100 0-1,-123 0 1,-75-25-1,-50 75 1,25 98 0</inkml:trace>
  <inkml:trace contextRef="#ctx0" brushRef="#br0" timeOffset="40678.0016">22572 8458 0,'-25'0'0,"25"-24"0,-24 24 31,-1 0-15,25 24-1,-75 76 1,51-1 0,-1 74-1,25-73 1,49-1-1,75-25 1,25-74 0,0-74-1,-99-25 1,-50 74-16,-50-99 16,50 99-16,-149-124 31,100 124-31,-100 50 15</inkml:trace>
  <inkml:trace contextRef="#ctx0" brushRef="#br0" timeOffset="41011.0001">23217 8434 0,'-25'0'0,"50"0"0,-74 0 16,-1 0-1,0 24 1,-49 100 0,50 25-1,49-25 1,74 0-1,25-49 17,50-75-17,-124 0-15,49-75 16,-74 50-16,25-74 16,-25 50-16,-74-199 0</inkml:trace>
  <inkml:trace contextRef="#ctx0" brushRef="#br0" timeOffset="52676.9995">4589 13643 0,'-25'-25'0,"25"50"31,-25-25-15,25 49-1,0 50 1,0 100-1,0-1 1,-25-24 0,25 24-1,-24-98-15,24 98 16,0-148-16,-25 74 16,50 0-1,-25-25 1,0-25-1,24-49 1,-24 0 0,25 0-1,0-25 1,25 25 15,24-25-15,75-25-1,0 25 1,-124 0-16,148 0 16,-123 0-16,148 0 15,-24 0 1,198-25 0,-99 25-1,-25 0 1,-25 0-1,-49-25 17,-25 25-32,24-25 15,-74 0 1,-24 1 15,-50 24-15,24 0-1,-49-25 1,25 25 0,0 0-1,0 0 1,-1 0 0,1-25-1,0 25 1,-25-25-1,25-49 1,0-25 0,-1-25-1,-24 99-15,25-149 16,-50 125 0,25-75-1,-24-100 1,-1 26-1,-25 24 1,25 50 0,-24 0-1,24 50 1,25 49 0,-25 25 62,0 0-47,1 25-31,-1-25 0,0 0 16,-25 0-1,-123 25 1,-1-25-1,-24 24 1,-224 1 0,50 0-1,74-25 1,-74 0 0,75 0-1,73 0 1,-49 0-1</inkml:trace>
  <inkml:trace contextRef="#ctx0" brushRef="#br0" timeOffset="59192.0007">7863 13494 0,'0'0'0,"0"-25"0,-25 0 16,25 0-1,-25 25 1,1 0 15,24 25-15,0 0-16,0 49 16,-25 75-1,25 99 1,0-25-1,25 26 1,-25-26 0,24-50-1,-24-24 1,0 0 15,25-50-15,-25-24-1,0-51 1,0 26 0,0-25-1,0 0 1,25-25 0,-25 25-1,25-25 1,0 24-1,49-24 1,25 0 0,50 0-1,-99 0-15,99 0 16,-100 0-16,1 0 16,74 0-1,149-24 1,-50 24-1,-25 0 1,50-25 0,-49 25-1,-50-25 1,-25 25 0,-75 0-1,26 0 1,-1 25-1,-49-50 1,0 25 0,0 0 15,-25-25-15,24 0-1,-24 0 1,25 1-16,-25-26 15,0 25-15,25-74 16,-25-50 0,-25 0-1,0-24 1,1-75 0,-1 49-1,0 75 1,0 0-1,25 99-15,-25-74 16,25 74-16,-24 1 31,24-26-31,0 25 16,-25 25 15,0 0-15,0 0-1,-49 0 1,-100 0 0,-49 0-1,-75 25 1,224-25-16,-149 0 16,148 0-16,-272-25 15,74 25 1,-25 0-1,-24 0 1</inkml:trace>
  <inkml:trace contextRef="#ctx0" brushRef="#br0" timeOffset="60792.0011">12005 13891 0,'0'0'0,"-24"-25"0,24 0 0,0 0 15,-25 0 1,25 1 0,0 48 15,0 1-16,0 149 1,25 49 0,-25-173-16,0 123 15,0-123-15,0 148 16,24-24 0,-24-124-16,0 98 15,25-123-15,-25 74 16,25 1-1,0-51 1,-25-24 0,49-25-1,26 25 1,74-25 15,49 0-15,50 0-1,25 0 1,-50 0 0,-173 0-16,99 0 15,-75 0-15,149 0 16,-173 0-16,74 0 16,-99 0-16,99 0 15,-75 0 1,1 0-1,-25-25 1,-25 0 0,0-49-1,-25-50 1,25-50 0,-25-49 15,0 74-16,25-99 1,-24 0 0,24 198-16,0-123 15,-25 123-15,0-74 16,0 25 0,25 49-1,-25 50 1,1 25-1,-1-25-15,-25 50 16,25-25 0,1-1-16,-76 51 15,-48-26 17,-125 1-17,-99-50 1,-323-25-1</inkml:trace>
  <inkml:trace contextRef="#ctx0" brushRef="#br0" timeOffset="64763.9974">16197 13915 0,'0'0'0,"-24"-24"0,24-1 0,0 0 16,-25 0-1,50 25 17,-25 25-32,0 25 15,24 74 1,1 74 0,0-24-1,0 49 1,0 0-1,-1 0 1,-24-49 0,25-50-1,0-49 17,0-1-17,0-49 1,0-25-1,-1 25-15,1-25 16,0 0-16,25 0 16,24-25-1,25 0 1,-24 25-16,24-25 16,-50 25-16,100-25 15,99 25 1,-49-24-1,-125 24-15,75 0 16,-99 0-16,198 24 16,-25-24-1,-50 0 1,-123 0-16,149 25 16,-150-25-1,1 0-15,99 0 0,24 25 31,26-25-15,-26 0 0,1 0-1,-25-25 1,-25 25 0,-50-25-1,75 25 1,-50 0-1,25 0 1,-25 25 0,-74-25-16,50 25 15,-51-25-15,26 0 16,0 0 0,-1 0 15,-24-25-16,0-24 1,25-51 0,-26 1-1,1-75 1,0-74 0,-25 124-1,0 75-15,0-125 16,0 125-16,0-1 0,0-74 15,25-25 1,-25 0 0,-25 25-1,0 75 1,0 24 0,1 25 15,-1 25-16,-99-1 1,24 1 0,76-25-16,-150 0 15,149 0-15,-24 0 0,-125 0 16,-173-25 0,-1 1-1,-24-1 1,-223 0-1,248 25 1,-25 0 0,0 25-1,173 0 1,-247 24 0</inkml:trace>
  <inkml:trace contextRef="#ctx0" brushRef="#br0" timeOffset="73972.9999">5655 10021 0,'0'0'0,"0"-25"0,-24 25 15,-1-25 1,-50 25 0,1 0-1,49 0-15,-24 25 16,24 0 0,0 25-16,25 24 15,50-24 1,-1-50 15,26-25-15,-75 0-16,24 0 15,1 1-15,-50-1 16,1 0 0,-26 25-1,25 0 1,0 25-1,50 0 17,0 24-17</inkml:trace>
  <inkml:trace contextRef="#ctx0" brushRef="#br0" timeOffset="74773.0012">3621 14511 0,'0'0'0,"0"-25"0,-24 25 16,-1 0-1,0 0 1,0 25 0,-24 24-1,49 51 1,24-51 0,76 26-1,-26-100 1,1-74-1,-51-1 1,-73 51 0,49 24-16,-75 0 15,50 25-15,-49 0 16,0 25 0,49 49-1</inkml:trace>
  <inkml:trace contextRef="#ctx0" brushRef="#br0" timeOffset="75889.9994">13146 9277 0,'0'0'0,"-24"0"0,-1-25 16,-25 25 0,-24-25-1,49 25-15,-49-24 31,49 24-31,-74 0 16,-75 24 0,0 26-1,-74 49 1,99 0 0,25 50-1,50 50 1,49-26-1,25-123-15,25 124 16,-25-150-16,50 76 16,49 24-1,-25-50 1,125-24 0,49-75-1,-25-74 1,25-100 15,-124 50-15,-74-24-1,-125-26 1,-24 75 0,-174-25-1</inkml:trace>
</inkml:ink>
</file>

<file path=ppt/ink/ink1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40:38.033"/>
    </inkml:context>
    <inkml:brush xml:id="br0">
      <inkml:brushProperty name="width" value="0.05292" units="cm"/>
      <inkml:brushProperty name="height" value="0.05292" units="cm"/>
      <inkml:brushProperty name="color" value="#C00000"/>
    </inkml:brush>
  </inkml:definitions>
  <inkml:trace contextRef="#ctx0" brushRef="#br0">3225 4390 0,'-25'-24'15,"0"24"1,25-25-16,-25 25 16,25-25-1,0 0 1,0 50 15,0 0 0,-25 49-31,1 125 16,24-51 0,0 1-1,0 25 1,0-25 0,0-50-1,0-25 1,0-49-1,0 0 1,0 0 15,0 0-15,0-1 15,0 1-15,24-25-16,-24 25 15,50-25 1,24 25 0,1-25-1,49 0 1,0 0 0,25 0-1,-50 0 1,25 0-1,0 0 1,0 0 15,50-25-15,-26 25 0,-24 0-1,50-25 1,-50 0-1,0 1 1,-25 24 0,-24 24-1,24-24 1,0 0 0,-24 0-1,49 0 1,0 25-1,-50-25 1,-49 0 0,74 25-1,-74-25-15,25 0 16,24 0 0,-24 0-1,24 0 1,-49-25-1,0 25 1,-25-25 0,24 25-1,1-24 1,-25-1 0,25-25-1,-25-24 1,25-1-1,0-24 1,-25-25 15,-25 25-15,0-25 0,25 25-1,-25 24 1,25 26-1,0 24 1,0 0 0,-25 0-1,1 25 17,24-25-32,-50 25 15,-49 0 1,-25 25-1,99-25-15,-124 0 16,99 0 0,-98 0-1,-100 0 1,49 0 0,-49-25-1,25 25 1,173 0-16,-198-24 15,199 24-15,-199 0 16,-50 0 0,149 0-1,-49 0 1,74 0 0,99 0-16,-74 24 15,-1-24-15</inkml:trace>
  <inkml:trace contextRef="#ctx0" brushRef="#br0" timeOffset="3966.0052">4043 5606 0,'-25'0'47,"25"25"31,0-1-78,0 1 16,-24 50-16,24 74 15,0-1 1,-25-48-1,25 48 1,25-24 15,-25-74-15,0-25-16,0 24 16,0-24-16,0 25 15,0-25 1,24-1-1,-24 1 1,0 0-16,0 0 31,25-25-31,-25 25 16,25-25 0,25 24-1,-1-24 1,26 25-1,-1-25 1,25 25 15,50-25-15,-50 25 0,-49-25-16,49 25 15,-49-25-15,-25 0 0,74 0 16,50 25-1,-50-25 1,74 24 0,-98-24-1,74 0 1,-50 0 0,25 0-1,0 0 1,0 0-1,-25 0 1,25 0 15,-49 0-15,24 0 0,-50 0-16,26 0 15,-50 0-15,24 0 16,100 25-1,-25-25 1,-25 0 0,-74 25-16,74-25 15,-74 0-15,50 0 16,-1-25 0,100 25-1,-75 0 1,25 0-1,-99 0-15,99-25 16,-100 25 0,51 0-1,49 0 1,-74 0-16,74 0 16,-100 0-16,51 0 15,74 0 1,-25-24-1,24 24 1,1 0 0,0 0-1,-25 0 1,0 0 0,0 0-1,0 0 1,50 0-1,-1 0 1,-73 24 15,-75-24-31,123 0 16,-123 0-16,99 0 16,0 25-1,0-25 1,0 0-1,0 25 1,-99-25-16,74 0 16,-49 0-16,49 0 15,-24 0 1,-1-25 0,25 25-1,-24-25 1,-1 25-1,25-24 1,-49 24 15,-25-25-15,-25 0 0,49-25-1,-24 25 1,0-74-1,-25 25 1,0-25 0,0 74-16,-25-149 15,25 149-15,0-74 16,0-25 0,0-49-1,0 73 1,0 1-1,-25 49 1,25 1 15,-25 49-15,25-25 0,-24 25-1,-1 0 1,0-25-1,0 25-15,0 0 16,-74 0 0,25 0-1,-50 0 1,-50 0 0,0-25-1,125 25-15,-125 0 16,149 0-16,-24-24 15,-100 24-15,-49-25 16,-75 25 15,74-25-15,150 25-16,-125-25 16,149 25-16,-99 0 15,99 0-15,-123 0 16,123 0-16,-99 0 15,99 0-15,-124 25 16,99-25-16,-24 0 16,-174 0-1,50 25 1,49-25 0,0 0-1,99 25-15,-99-25 16,100 0-16,-100 0 15,-25 0 1,1 0 15,49 24-15,-25-24 0,25 0-1,-25 25 1,25-25-1,-25 25 1,25-25 0,-25 25-1,50-25 1,-25 0 0,-25 0-1,-49 0 1,74 0-1,0 0 1,-50-25 15,75 25-15,-25 0 0,99 0-16,-99 0 15,99 0-15,-99 0 16,0-25-1,-25 25 1,-49 0 0,173 0-16,-99 0 15,99 0-15,-74 0 16,-25 0 0</inkml:trace>
  <inkml:trace contextRef="#ctx0" brushRef="#br0" timeOffset="28578.9979">15354 7813 0,'-25'0'16,"25"-24"15,0-1-15,0 0 15,-25 25-31,25-25 16,-24 25-1,-1-49 1,0 24 0,0 0-1,-24 25 1,24 0-16,-25 0 31,25 0-31,1 0 16,-51 50-1,26-1 1,-26 26 0,-24 24-1,49-25 1,1 26 0,24-51-1,25-24-15,-25 25 16,25-26-16,0 26 15,25 0 1,0-1 0,24 26-1,26-1 1,-1-24 15,25-1-15,1-24-1,-1-25 1,0-25 0,0-24-1,-74-1-15,25 0 16,-25 26-16,24-51 16,1-24-1,-25-25 1,-25 25-1,-25 24 1,-25-24 0,1 25-1,-26 49 1</inkml:trace>
  <inkml:trace contextRef="#ctx0" brushRef="#br0" timeOffset="29062.9985">15106 6896 0,'0'-25'0,"-25"25"32,25 25-1,-25-25-15,25 25-16,0 24 15,-24 50 1,-26 25-1,50 0 1,-25 0 0,0-24-1</inkml:trace>
  <inkml:trace contextRef="#ctx0" brushRef="#br0" timeOffset="29395.9994">15205 6821 0,'0'25'15,"-25"-25"17,25 25-17,0 0 1,0 0-16,-24-25 0,-1 99 31,25-74-31,-25 74 16,-25 50-1,26-125-15,-26 249 16</inkml:trace>
  <inkml:trace contextRef="#ctx0" brushRef="#br0" timeOffset="29879.0064">15081 6821 0,'0'0'0,"0"-25"15,25 25 1,-25-24 0,50-1-1,24-25 1,0 50 0,51 0-1,-101 0-15,51 25 16,-50-25-16,49 50 15,-74-1 1,-25 26 0,-49-1-1,-50 1 1,99-51-16,-50 1 31,51-25-31,-76 50 16,-24-1-16</inkml:trace>
  <inkml:trace contextRef="#ctx0" brushRef="#br0" timeOffset="30178.999">15230 7119 0,'0'0'0,"0"25"63,25-25-63,-25 25 0,25-1 15,24 26 1,1 49-1,-25-74-15,49 74 16,-49-74-16,49 49 16,1 1-16</inkml:trace>
  <inkml:trace contextRef="#ctx0" brushRef="#br0" timeOffset="32929.9992">22374 7665 0,'0'-25'16,"0"0"0,-25 0-1,25 0-15,0 1 16,-25-1-1,0 0 1,-49 0 0,-50 25-1,25 25 1,0 25 0,-25 49-1,24 50 1,26-25-1,49 0 1,50 0 0,24-25-1,76 0 1,98-49 0,-50-50 15,-148 0-31,124-75 15,-124 51-15,24-100 16,-49-50 0,-148-173-1</inkml:trace>
  <inkml:trace contextRef="#ctx0" brushRef="#br0" timeOffset="34777.9984">6995 8136 0,'0'0'0,"-25"-25"0,25 0 16,-25 25-1,25-49 1,-49-1 0,24 50-1,-25-25 1,-49 25 0,25 0-1,-26 50 1,26-25-1,0 74 1,24-25 0,25 50-1,0-49 1,25-50-16,25 99 16,-25-100-1,25 51 1,49 74-1,75-75 1,74-24 0,-49-75-1,-124 25-15,99-99 16,-125 74-16,26-50 16,0-24-1,-75-149 1,-25 149-1,-99 0 1</inkml:trace>
  <inkml:trace contextRef="#ctx0" brushRef="#br0" timeOffset="42560.9996">4043 9277 0,'0'-25'0,"-25"25"47,25-25-47,0 50 78,0 0-62,0 0-16,0 0 0,0-1 15,-24 76 1,48 48 0,-24-24-1,0 25 1,0-25-1,0-49 1,0-26 0,25-24-1,-25 0 63,25-25-46,0 0-17,0 25 1,-1-25-16,1 0 16,50 0-1,-1 25 1,75-25-1,-50 0 1,75 0 0,-50-25-1,0 25 1,-99 0-16,74 0 16,-74 0-1,74 25-15,0-25 16,0 0 15,0 0-15,-24 0-1,24 24 1,-25-48 0,1 24-1,-1 0 1,-24-25-1,24 25 1,-24 0 0,0 0-1,-26 0 1,1 0-16,-25-25 16,25 25-1,0-25 1,-25 0-1,25 25 1,-25-49 0,0-1-1,0 25-15,0-24 16,0 24-16,0-50 16,-25-49-1,25 0 1,0 25-1,0 0 1,0 25 0,0 24-1,-25 25 1,25 0 0,0 1-1,-25-1 1,25 0 15,-25 25-15,-24-25-1,-26 0 1,-49 25 0,0 0-1,-99 25 1,49 0-1,-24 25 1,49-26 0,-99 51-1</inkml:trace>
  <inkml:trace contextRef="#ctx0" brushRef="#br0" timeOffset="46942.999">6796 10195 0,'25'0'0,"0"0"62,0 0-46,0 0-16,0 0 0,24 0 15,100 25 1,0-1 0,49 1-1,50-25 1,0 0 0,-99 0-1,-50 0 1,-49 0 15,-50 25-15,0 0-1</inkml:trace>
  <inkml:trace contextRef="#ctx0" brushRef="#br0" timeOffset="47760.0062">9128 10096 0,'0'0'0,"0"-25"31,25 25-31,0 0 31,24 0-31,125 25 16,0-1 15,123 1-15,51 25-1,-51-25 1,-49-25 0,0 0-1,-99 0 1,-124 0-16,74 0 15</inkml:trace>
  <inkml:trace contextRef="#ctx0" brushRef="#br0" timeOffset="48359.9998">13022 10269 0,'0'0'0,"25"-25"47,0 25-47,0 0 16,24 0-16,100 0 15,50 0 1,24 0-1,124 25 1,-49 0 0,74-25-1,-124 0 1,-50 0 0,-98 0-1</inkml:trace>
  <inkml:trace contextRef="#ctx0" brushRef="#br0" timeOffset="49093.0052">14064 11336 0,'0'0'0,"-25"0"0,1 0 16,-1 0 15,50 0-15,24 25 0,174-1-1,100 1 1,123 0-1,199 25 1,-545-50-16,346 24 16,-347-24-16,174 0 15,-124 0 1,-124 25-16</inkml:trace>
  <inkml:trace contextRef="#ctx0" brushRef="#br0" timeOffset="49726.9989">9922 11336 0,'0'0'0,"25"0"31,-1 0-15,26 0-16,99-25 31,198 25-15,-24 0-1,74 0 1,-149 25 0,-75 0-1</inkml:trace>
  <inkml:trace contextRef="#ctx0" brushRef="#br0" timeOffset="50342.9988">6325 11112 0,'25'0'31,"0"0"-31,0 0 16,-1 0-16,1 0 0,25 0 0,-25 0 0,148 0 15,100 0 1,-223 0-16,322 25 16,-323-25-1,75 25-15,100-25 16,-1 25-16</inkml:trace>
  <inkml:trace contextRef="#ctx0" brushRef="#br0" timeOffset="50941.9982">3696 11013 0,'25'25'63,"0"-25"-63,-1 0 16,1 0-16,0 25 0,99-25 15,-74 0-15,173-25 16,-149 25-1,249-25 1,24 25 0,-49 0-1,-125 25-15</inkml:trace>
  <inkml:trace contextRef="#ctx0" brushRef="#br0" timeOffset="51442.9985">3696 12080 0,'25'0'32,"0"0"-17,-1 0-15,1 0 16,25 0-16,123 0 16,26 0-1,-150 0-15,199 0 16,-198 0-1,223 0 1,-50 0 0,-24 0-1,-51 49-15</inkml:trace>
  <inkml:trace contextRef="#ctx0" brushRef="#br0" timeOffset="51927.0002">6772 12402 0,'0'-24'15,"0"-1"17,24 25-17,1 0-15,0 0 16,25-25-16,24 25 16,100 0-1,-125 0-15,150 0 16,-125 25-1,149-25 1,-173 25-16,124-25 16,-125 24-16,175 1 0</inkml:trace>
  <inkml:trace contextRef="#ctx0" brushRef="#br0" timeOffset="52292.9983">9525 12254 0,'0'0'0,"0"-25"32,25 25-1,0 0-15,24 25-1,100-25 1,25 24-1,99 1 1,49 25-16</inkml:trace>
  <inkml:trace contextRef="#ctx0" brushRef="#br0" timeOffset="54491.9986">3249 9252 0,'0'0'0,"-24"-25"0,-1 25 15,25-24 1,-50 24 0,-24-25-1,-1 25 1,-24 0 0,0 25-1,25 24 1,49-24-16,-50 74 15,75-74-15,-25 0 0,-24 49 16,24 100 0,25-25-1,50 24 1,99-49 0,24-49-1,-123-75-15,173 0 16,-173-25-1,98-25-15,-98 26 16,124-125 0,-150 124-16,1-25 0,0-74 15,-25-49 1,-99-75 0,-25 99-1,-99 25-15</inkml:trace>
  <inkml:trace contextRef="#ctx0" brushRef="#br0" timeOffset="57311.999">10765 13667 0,'0'-24'0,"0"48"0,-25-48 15,25-1-15,-24 25 16,24-25 0,-50 0-1,-24 0 1,-26 25-1,-24 0 1,-24 25 0,48 50-1,1 24 1,25 50 0,-1 49 15,75-173-31,0 24 0,0-24 15,25 174-15,74-50 32,50-75-17,124-24 1,99-150 0,-223 26-1,0-75 1,-125 25-1,-48 99-15,-76-99 16,76 99-16,-100-49 16,-75 0-1</inkml:trace>
  <inkml:trace contextRef="#ctx0" brushRef="#br0" timeOffset="59440.9987">16024 13841 0,'0'0'0,"-25"-25"0,25 0 31,0 1-16,0-1 1,-25 0 0,0 0-1,1-24 1,-26-1 0,0 0-1,-49 26 1,74-1-1,-74 50 17,25-1-17,-1 1 1,1 50 0,-1 24-1,1-25 1,24 25-1,1-24 1,24-1 0,25 1-1,0-1 1,25 0 0,24 1-1,-49-50 1,50 0-16,-50-1 0,25-24 15,24 25-15,51 25 16,-26-25 15,-49-25-31,74 0 16,-74 0-16,74 24 16,-49-24-16,-25 0 15,-1 0-15,100-24 16,-49-1-1,-26-25 1,1-24 0,-25-1-1,0 26-15,-25-51 16,0 76-16,0-100 16,-25 24-1,25 76-15,-50-76 16,25 100-1,1-49-15,-26-1 32,25 50-17,25-25-15</inkml:trace>
  <inkml:trace contextRef="#ctx0" brushRef="#br0" timeOffset="64724.9982">5060 9103 0,'-25'0'0,"1"0"16,-1-24 0,0 24-1,-25 0 1,-74 0 0,-49 0-1,24 0 1,99 0-16,-123 0 15,148 0-15,-25 0 16,-49 0-16,-25 0 31,50 0-15,49 0 0</inkml:trace>
  <inkml:trace contextRef="#ctx0" brushRef="#br0" timeOffset="65874.0042">5631 9525 0,'-25'0'15,"25"-25"48,-25 25-48,-49-74 17,49 74-32,0-25 0,-25-25 15,-24 1 1,49 24-16,-99-25 16,99 50-16,-74-49 15,74 49-15,-123-50 16,123 50-16,-99-25 15,49 25 1,-24 25 15,25 0-15,-1 25 0,1-1-1,49-49-15,-49 75 16,49-75-16,0 24 15,25 1-15,-25 0 16,25 0-16,-25 0 16,1 49-1,24-49 1,-25 0 0,25 24-1</inkml:trace>
  <inkml:trace contextRef="#ctx0" brushRef="#br0" timeOffset="67313.995">8062 9550 0,'0'-25'32,"-25"25"-32,25-25 15,-25 0 1,0-24-1,-25-1 1,26 25-16,-1 1 16,0-1-16,-74-25 15,0 25 1,-1 1 0,-24 24-1,-74 24 1,74 1-1,25-25 1,0 50 15,24-1-15,25 1 0,26 0-1,-1-26-15,0 26 16,25-25-16,-25 0 15,25 24 1,0 26 0,0 24-16</inkml:trace>
  <inkml:trace contextRef="#ctx0" brushRef="#br0" timeOffset="69356.9994">10840 9575 0,'-25'-25'0,"25"0"31,0 0-15,0 0-16,0 1 15,-25-26 1,-25 0-1,-24 1 1,49 49-16,-49-50 16,49 50-16,-25-25 15,26 1-15,-51-1 16,50 25-16,-49 0 16,-25-25-1,0 25 1,74 0-16,-50 25 15,50-25 1,-24 0-16,24 25 0,-49-25 31,49 24-31,-25 1 16,25-25-16,-24 25 16,24 0-16,0-25 0,0 25 15,1-1 1,-1 51-1,0-26 1,0 1 0,0 0-1,25-26 1,0 1 0,25 25-16</inkml:trace>
  <inkml:trace contextRef="#ctx0" brushRef="#br0" timeOffset="73239.998">14089 9922 0,'0'25'110,"0"-1"-95,0 1-15,0 0 16,0 50 0,0-51-16,25 26 15,-25 0 1,25-26-1,-1 1 17,26 0-17,-25-25-15,24 0 16,-24 0-16,50 0 16,-1 0-1,1 0 1,-1-25-1,0 25 1,-24 0 0,-25 0-1,0-25 1,-1 25-16,-24-24 16,25 24-16,-25-25 15,25-25 1,0-49-1,-25 24 1,0 1 0,0 49-1,0 0 17,0 1-17,-25 48-15</inkml:trace>
  <inkml:trace contextRef="#ctx0" brushRef="#br0" timeOffset="74138.9998">14660 9500 0,'0'0'0,"0"-25"31,-25 25-31,25-24 16,0-1-1,-25 25-15,25-50 16,-50 1-1,-24-1 17,-25 0-17,74 26-15,-74-26 0,74 25 16,-99-24 0,0-1-1,0 25 1,74 25-16,-49 0 15,74 0-15,-74 0 16,-25 50 0,0 24-1,50 1 1,-26 24 0,51 0-1,-1 0 1,0 25-16</inkml:trace>
  <inkml:trace contextRef="#ctx0" brushRef="#br0" timeOffset="80054.9982">15900 14883 0,'0'-25'16,"0"0"15,0 0 0,0 1-15,0-1-16,0 0 31,-25 25-31,-25-74 16,26 49-1,-26 0 17,-24 25-17,-1 25 1,1 24-1,49-49-15,-25 50 16,26-25-16,-26 24 16,0 26-1,25-1 1,1 25 0,24 1-1,24-26 1,26 25-1,25-24 1,49-1 15,-25-49-31,0-25 16,0-25 15,-74 25-31,74-74 16,-74 74-16,25-50 15,-26-24 1,-24-26 0,-49-48-1</inkml:trace>
  <inkml:trace contextRef="#ctx0" brushRef="#br0" timeOffset="89037.9992">9203 5680 0,'0'0'0,"-25"0"32,0 0-17,25-25 1,-25 25-1,-24-49 1,-26-1 0,1-24-1,49 74-15,-99-75 16,74 75-16,-99-49 16,-24 24-1,-1 25 1,-49 25-1,0 24 1,74 51 0,0 24-1,50 0 17,74 25-17,0-125-15,0 125 16,25-99-16,25 99 15,0-25 1,-25-100-16,50 100 16,-26-99-16,26 25 15,124 74 1,-50-99 0,124 49-1,-50-49 1,75-25-1,-50-50 17,25-74-17,-99-25-15,-25-49 16,-25-75 15,-99 25-15,-49 74-1,-26 50 1,51 75-16,-249-150 16</inkml:trace>
  <inkml:trace contextRef="#ctx0" brushRef="#br0" timeOffset="100718.9989">15925 15726 0,'-25'-25'16,"-25"1"0,25-1-1,1 0-15,-26 0 16,-49 0 0,24 25-1,51 0 1,-76 50-1,76-50-15,-76 74 16,-24 50 0,124-99-16,-49 124 15,49-99-15,24 74 16,-24-75-16,100 125 16,-51-149-16,75 99 15,149 0 1,0-99-1,-99-125 1,-125-24 0,-24 100-16,-25-175 15,-25 174-15,0-124 16,-148-49 0</inkml:trace>
  <inkml:trace contextRef="#ctx0" brushRef="#br0" timeOffset="102051.9999">3200 11460 0,'0'0'15,"0"-25"-15,-25 25 0,25-25 16,-25 0-1,0 1 1,1-26 0,-26 50-1,0 0 1,-74 74 0,25 50-1,25 0 1,49-99-16,-25 124 15,50-124-15,0 74 16,75 50 0,49-25-1,99-25 1,0-99 0,-173 0-16,173-74 15,-198 49 1,74-74-1,-74-50 1,-124-74 0,-174-25-16</inkml:trace>
  <inkml:trace contextRef="#ctx0" brushRef="#br0" timeOffset="102636.006">3125 10418 0,'0'0'15,"0"-25"-15,-24 25 0,24-25 16,-25 25-1,-50 0 1,1 25 0,-25 99-1,-25 50 1,49 24 0,75 25-1,100-74 16,73-25-15,100-124 0,-75-99-1,-148 74-15,99-173 16,-124 148-16,-25-123 16,-75-1-1,-173 0 1,-25 125-1</inkml:trace>
  <inkml:trace contextRef="#ctx0" brushRef="#br0" timeOffset="103618.9996">12105 11782 0,'0'0'0,"0"-25"16,-25 25 15,25-24-31,-25 24 31,50 24-15,0 51-1,24 49 1,26-50 0,49 1-1,-25-51 16,0-48-15,-49 24-16,148-75 16,-173 50-16,173-49 15,26-25 1,-51 49 0,-24 25-1,124-24-15</inkml:trace>
  <inkml:trace contextRef="#ctx0" brushRef="#br0" timeOffset="104335.998">18852 10716 0,'0'0'0,"-25"0"16,25-25-16,0 0 16,-25 25 15,25 25-16,25-25 1,-25 25-16,0 24 16,25-24-16,-1 74 15,1-24 1,25 49 0,24-75-1,1-49 1,-51 0-1,100-74 1,-99 74-16,124-99 16,-25 24-1,75 1 1,-26-50 0</inkml:trace>
  <inkml:trace contextRef="#ctx0" brushRef="#br0" timeOffset="104769.0073">17884 9798 0,'0'0'16,"0"-25"-16,-25 25 0,1-50 15,-1 50 1,0 0 0,0 50-1,25 99 1,50 49-1,49-74 1,50-74 0,74-100-1,-74 1 1,124-75 0,-75 0-1,-74 24 1,-49 76-1</inkml:trace>
</inkml:ink>
</file>

<file path=ppt/ink/ink1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42:55.164"/>
    </inkml:context>
    <inkml:brush xml:id="br0">
      <inkml:brushProperty name="width" value="0.05292" units="cm"/>
      <inkml:brushProperty name="height" value="0.05292" units="cm"/>
      <inkml:brushProperty name="color" value="#C00000"/>
    </inkml:brush>
  </inkml:definitions>
  <inkml:trace contextRef="#ctx0" brushRef="#br0">17661 7144 0,'0'-25'15,"0"0"17,25 25-17,-25-25-15,0 1 16,25 24-16,-25-25 15,49-25 1,1 50 0,-1 0-1,26 50 1,49-1 0,0-24-1,-99-25-15,74 25 16,-74-25-16,99-25 15,0-24 1,25-26 0,-50 26-1,25-1 17,-50 25-17,-24 50 1,74 25-1,0 24 1,-25-49 0,50-25-1,-50-25 1,-24 0 0,-26 0-16,26 1 15,-51-1-15,1 25 0,25 0 16,24 0-1,50 49 1,-25 1 0,1-25 15,-76-25-31,100 25 16,-99-25-16,0 0 0,25-25 15,123 0 1,-73-25-1,-26 26 1,50 24 0,-25 24-1,-24 26 1,73 0 0,-73-50-1,-50 0-15,99-25 16,-100 0-16,125-25 15,-25 1 1,0 24 0,-49 0-1,-50 25 1,74 25 0,-74-25-16,74 25 15,-50 0 1,-24-25-16,99 0 0</inkml:trace>
  <inkml:trace contextRef="#ctx0" brushRef="#br0" timeOffset="12199.0004">17760 8235 0,'0'-25'0,"25"25"46,-25-24-30,25 24 0,0 0-1,24 0 1,26 0 0,49 0-1,-25-25 1,0 25-1,-25 0 1,1 0 0,24 0 15,-24 25-31,49 24 31,-25 1-15,50-25-1,-50-50 1,-74 25-16,49-25 16,-49 0-16,24 0 15,26-24 1,-1 49 0,1 25-1,24-1 1,-74 1-16,74 0 15,-74-25-15,74 25 16,75-25 0,-50-50-1,0 1 1,-75 49 15,26-25-15,-1 50-1,25 24 1,50 26 0,-50-51-1,75-24 1,-50-24 0,0-26-1,-99 50-15,49-50 16,-49 50-16,0-24 0,24 24 15,51-25 1,-26 50 0,149 24-1</inkml:trace>
  <inkml:trace contextRef="#ctx0" brushRef="#br0" timeOffset="15714.9989">8037 6945 0,'0'-24'31,"0"48"1,0 1-17,0 0-15,0 0 16,0 74-1,0-74-15,0 124 16,0-100-16,0 75 16,25 99-1,-25-123 1,0 24 0,0-50-1,0 1 1,0-26-1,0-24 1,24 25 0,-24-26-1,0 1 17,25-25-17,-25 25 1,50-25-1,-1 25 1,26 0 0,-1-25-1,50 0 1,0 0 0,25 24-1,49-24 1,-24 0-1,-25 0 1,0 0 0,0 0-1,-25-24 1,-75 24-16,75 0 31,-99 0-31,74-25 16,50 25-1,-50 0 1,-24-25 0,-1 25-1,-24 0 1,24 0 0,-24 0-1,-1 0 1,1 0-1,0 0 1,-26 0 0,26 0-1,0-25 1,-26 25 0,1 0 15,-25-25-16,25-24 1,-25-26 0,25 1-1,-25 49-15,0-74 16,0 49-16,25-24 16,-25 24-16,0-74 15,0 75-15,0-75 16,-25 0-1,0 24 1,0 51 0,25-1-1,-25 50 1,25-25 15,-24 25 0,-1 0-15,0 0 0,-25 0-1,-49 0 1,-25 0 0,-124 0-1,-99 0 1,49 0-1,50 0 1,199 0-16,-175-24 16,175-1-16,-100 0 15,-74 0 1,-1 0 0</inkml:trace>
  <inkml:trace contextRef="#ctx0" brushRef="#br0" timeOffset="18123.0075">13990 9451 0,'-25'-25'0,"25"0"15,0 0 1,0 0 15,25 25-15,0 0-1,49 0 1,124 0 0,75-24-1,149-1 1,-50 0-1,25 25 1,25 0 0,-75 0-1,-99 0 1,0 0 0,-99 0 15,0 25-16,-25-25 1,-100 0-16,76 0 16,-75 0-16,24 0 15,-24 0 1</inkml:trace>
  <inkml:trace contextRef="#ctx0" brushRef="#br0" timeOffset="20196.9983">4713 10393 0,'25'0'78,"-1"25"-78,1-25 16,0 0-16,25 0 0,74 25 16,-75-25-1,125 0 1,-100 0-16,150 25 15,48-50 1,51 25 0,-125 0-1,50-25 1,-99 25 0,0 0-1,-50 25 1,-24-25-1,-26 0 1</inkml:trace>
  <inkml:trace contextRef="#ctx0" brushRef="#br0" timeOffset="21030.999">10666 10592 0,'0'0'0,"0"-25"0,0 0 15,0 0 1,25 25 0,0 0-1,123-25 1,26 25-1,74 0 1,149 25 0,25 0-1,-125 0 1,-49 0 0,-148-1 15,-51-24-16,-24 25 1,-25 0-16</inkml:trace>
  <inkml:trace contextRef="#ctx0" brushRef="#br0" timeOffset="21563.9997">15553 10517 0,'0'0'0,"0"-25"16,24 25 31,1 0-47,99 25 15,124 0 1,25-25 0,124 25-1,-149-25 16,149 0-15,-224 25 0,-24-50-1,-99 25-15</inkml:trace>
  <inkml:trace contextRef="#ctx0" brushRef="#br0" timeOffset="36111.0003">8037 12750 0,'-25'0'63,"75"-25"15,-50 0-62,24 25-16,26-50 15,-25 26-15,49-26 16,-49 25-16,0 25 16,74-25-1,-74 25-15,24 25 16,-24 0-16,25 25 15,74 24 1,-50 0 0,25-49-1,1-25 1,24-49 0,-75-1-1,26 25 1,-26 0 15,-49 50-31,50-25 16,-25 25-16,24 25 15,75 49 1,0-50 0,-49-49-1,24-24 1,25-51-1,-25-24 1,-49 25 0,0 49-1,-26 25-15,1 0 16,0 25-16,49-1 16,1 26-1,24-25 1,0-50-1,25-49 17,-49 24-17,-1 0 1,-24 50 0,-1 0-1,26 25-15</inkml:trace>
  <inkml:trace contextRef="#ctx0" brushRef="#br0" timeOffset="36962.0015">4614 12601 0,'-25'-25'0,"0"25"31,25 25-16,25-25 1,0 25 0,49-1-1,125 26 1,73-25 0,150-25-1,-25-25 1,0 0-1,-174 0 1,-49 50 0,-50-25-1,-75 25 1,-49 0 0</inkml:trace>
  <inkml:trace contextRef="#ctx0" brushRef="#br0" timeOffset="38462.007">8086 13965 0,'0'0'0,"25"-25"0,-25 0 31,0 1-15,25-26 0,49-24-1,26 49 1,-26 0-1,50 25 1,50 25 0,-26 49-1,26 1 1,-50-26 0,50-24-1,-75-25 1,25-50-1,-25 1 17,-24-1-17,-1 25 1,0 25 0,26 50-1,-76-25-15,101 24 16,-76-49-16,100 50 15,25-50 1,-1-25 0,-49-24-1,0-26 1,-99 50-16,49-24 16,-49 49-1,0-25-15,0 25 0,24 25 16,-24-25-1,50 49 1,24 26 0,0-26-1,-74-49-15,124 25 16,-124-50-16,24 25 16,50-49-1,1-1 1,-26 25-1,50 25 1,-25 50 0,-74-50-16,99 50 15,-99-26-15,99 1 16,25-25-16</inkml:trace>
  <inkml:trace contextRef="#ctx0" brushRef="#br0" timeOffset="39245.9996">4539 13643 0,'-25'0'15,"50"24"17,0-24-17,0 25 1,0-25-16,148 25 16,-123-25-16,223 0 15,-199 0-15,199 0 16,198-25-1,-74 25 1,-149 25 0,-25 25-1,-123-26 1,-51 1 0,-73-25 15</inkml:trace>
  <inkml:trace contextRef="#ctx0" brushRef="#br0" timeOffset="43995.0005">19794 15081 0,'0'-25'31,"25"25"-31,0 0 16,-25-24-16,25 24 16,24-50-1,26 0 1,24 1-1,-50 24-15,26 0 16,-50 25-16,-1 0 0,26 0 16,74 25-1,-25 25 1,-74-26-16,74 51 16,-49-75-16,-25 25 15,49 24 1,-24-24-16,24 0 0,-24 0 0,-25-25 15,-1 0-15,76 0 0,48-25 32,-73-25-17,-50 25-15,49-24 16,-49 24-16,0 0 16,-1 25-16,26-25 15,-25 25-15,49 25 16,26 50-1,-1-26 1,-74-24-16,99 25 16,-75-50-16,26 24 15,98-48 1,-74-26 0,50-24-1,-74 49 1,-75 0-16,49 25 15,-24 0 1,0 25-16,25 0 16,24 49-1,25 0 1,25-24 0,0-50-1,50-25 1,-50-24-1,-50-1-15,1 0 16,-51 26-16,51-1 16,24 0-1,-49 50 1,-25-25-16,24 74 16,-24-74-16,49 75 31,26-51-31</inkml:trace>
  <inkml:trace contextRef="#ctx0" brushRef="#br0" timeOffset="47443.9997">7045 13692 0,'0'-25'0,"0"50"31,0 0 0,0 0-15,0 0-16,0-1 0,0 100 31,0 50-15,0 0 0,-25-150-16,25 125 15,0-124-15,0 0 0,0 49 16,25 1-1,-25-1 1,24-49 0,1-25-1,0 0 1,25-25 0,24 25-1,-49 0-15,148 0 16,-148 0-1,99 0-15,75 0 32,-100 0-32,124 0 15,-173 0-15,123 0 16,125 25 0,-100 0-1,-24 0 1,-124-25-16,148 24 15,-173 1-15,99-25 16,0 0 0,50 0-1,-75 0 1,25 0 0,-50-25 15,-24 25-31,0-24 15,-26-1 1,1 0 15,-25 0-15,25-24 0,-50-26-1,25 26 1,0 24-16,-25-50 15,25 51-15,0-51 16,-49-49 0,24 25-1,0 49 1,-25 1 0,50 24-16,-49 0 15,24 0-15,0 25 16,-49-25-1,-75 50 17,25-25-17,-50 25 1,-198-25 0,75 0-1,-1 0 1,-198-25-1,198 0 1,224 25-16,-100-49 16,125 49-16,-75-25 15,49-25-15</inkml:trace>
  <inkml:trace contextRef="#ctx0" brushRef="#br0" timeOffset="49811.0004">22746 14039 0,'0'-24'16,"0"-1"15,0 0-15,25 0-16,-25 0 15,0-24 1,0-75 0,0 25-1,0-25 1,0 0 0,0 99-16,25-99 31,-25 99-31,0 0 0,0 0 0,0-124 15,24 1 1,-24-1 15,-24 50-15,24 49-16,0-74 16,0 99-16,0-99 15,0 99-15,0-99 16,0 75-16,0 24 0,0-50 15,0-49 1,0 50 0,0 49-16,0-49 15,0 49-15,0 0 16,0-24 0,-25-1-1,25 25 1,-25 25 46,25 25-46</inkml:trace>
  <inkml:trace contextRef="#ctx0" brushRef="#br0" timeOffset="50393.9992">22895 11534 0,'0'-25'0,"-25"1"47,25-1-16,-25 25-31,25 25 16,-25-1-16,-24 26 15,-26 24 17,26-24-32,-1 24 15,25-49-15,-24 50 16,24-51-16,0 26 16,0-25-16,0 24 15,1-24 1,24-50-1,74-74 1</inkml:trace>
  <inkml:trace contextRef="#ctx0" brushRef="#br0" timeOffset="50743.0004">22820 11460 0,'0'0'0,"25"0"16,-25-25 0,25 25-1,-25 25 17,25 0-17,0 49 1,24 50-1,26 0 1,24 25 0,25 24-1,-75-73 1,-24-26 0,0 1-1,0-26-15</inkml:trace>
  <inkml:trace contextRef="#ctx0" brushRef="#br0" timeOffset="53493.9996">12105 16222 0,'0'25'16,"0"-50"-1,24 25 1,1-25 0,0 1-1,0-1-15,74-50 16,-74 51-16,0-1 0,24 0 15,-24 0-15,74-24 16,-74 49-16,74-25 16,1 50-1,-51-1-15,75 26 16,-99-25-16,99 49 16,75 1-1,24-1 1,-25-74-1,-74-50 17,-25-24-17,1 0 1,-76 49-16,51 0 16,-50 25-16,74 50 15,0-1 1,75 26-1,-25-26 1,-100-49-16,100 0 16,-99 0-16,123-74 15,26-25 1,-50 49 0,-50 0-1,-25 50-15,125 25 16</inkml:trace>
  <inkml:trace contextRef="#ctx0" brushRef="#br0" timeOffset="59925.9993">11584 12328 0,'25'0'63,"-1"0"-63,1 0 0,0 0 15,25 0-15,123 0 16,-24 25-1,50-25 17,49 25-17,-199-25-15,199-25 16,-198 0-16,24 25 16,100-25-1,-75 0 1,-49 25-1,-25 0 1,-1 0 0</inkml:trace>
  <inkml:trace contextRef="#ctx0" brushRef="#br0" timeOffset="61058.9998">13742 12005 0,'0'-24'16,"-25"24"-1,50 0 16,-25-25-31,25 0 16,-1 25 0,1-25-16,50 0 15,-26 50 17,26 0-17,-26 49 1,-24-24-1,-25-25-15,-25 24 16,25-24-16,-25 25 16,-24 24-1,-1-49 1,1 0 0,24-25-1,25-25-15,0 0 16,0 1-1,0-26-15,25 0 32,-1-24-17,1 74-15,25-50 0,-50 25 16,49 1 0,-24 24-1,0 0 1,-25 24-1,0 1 1,0 0 0,0 25-1,0-1 1,0 26 0,25-50-1,0-1 1,49 1-1,0-50 1,-49 25-16,25-49 16,-25 49-1,-25-50-15</inkml:trace>
  <inkml:trace contextRef="#ctx0" brushRef="#br0" timeOffset="61458.0003">14461 12254 0,'0'0'0,"-25"0"0,1 0 47,48 0-16,1 0-15,-25-25 0,50 25-1,-1 0 1,-24 25-1,0-1 1,-25 1-16,0 25 16,0-25-16,-25 24 15,0-24 1,-49 25-16</inkml:trace>
  <inkml:trace contextRef="#ctx0" brushRef="#br0" timeOffset="62141.9998">14759 11881 0,'0'0'0,"-25"0"16,50-24-1,0 24 17,-1 0-32,1 0 15,25 24 1,-1-24-1,-24 50 17,-25 0-17,0 24-15,-49 0 32,24 26-17,-25-75 1,25-1-1,25-48 1,0-26 0,25-49-1,0 49 1,25 0 0,-26 50-1,-24 25 16,25 0-15,-25 0-16,0 0 16,0 49-1,25-49 17,25 0-17,-26-25-15,51-25 16,-50 25-16,49-75 15,-24 1-15</inkml:trace>
  <inkml:trace contextRef="#ctx0" brushRef="#br0" timeOffset="62492.0009">15304 11609 0,'0'0'0,"0"-25"16,0 50-1,0-1 16,25 1-15,0 0 0,-25 0-16,99 99 15,-74-75-15,25 100 16,-50-99-16,25 49 16,-75 50-1,-74 49-15</inkml:trace>
  <inkml:trace contextRef="#ctx0" brushRef="#br0" timeOffset="62907.9998">13791 11807 0,'-24'0'0,"-1"0"16,25 25 0,-25 0-1,-25 49-15,50 50 32,25 0-17,50 50 1,24-50-1,25-75 1,149 26-16</inkml:trace>
  <inkml:trace contextRef="#ctx0" brushRef="#br0" timeOffset="63692.9973">17587 12179 0,'0'0'0,"0"-25"0,0 0 16,0 1-1,-25-1 1,25 0-16,-50 0 16,50 0-16,-74 1 15,-50 24 1,-25 74 0,50 0 15,-1 51-31,26 48 15,99-24 1,74 0 0,75-75-1,24-74 17,75-99-17,-124 0 1,-124-100-1,-100 51 1,-98-1 0,-1 99-1,-25 100 1</inkml:trace>
  <inkml:trace contextRef="#ctx0" brushRef="#br0" timeOffset="64640.999">17363 12353 0,'0'-25'16,"0"0"31,-25 25-31,25-25-1,-24 25-15,-1 0 16,-25 0-1,25 50 1,1-50-16,-1 50 16,0-26-16,25 26 15,25 0 1,24 24 0,26-74-1,-1 0 1,1-74-1,-26 24 1,-49 0 0,0 26-1,0 48 17,0 1-17,0 25 1,0 24-1,50-24-15</inkml:trace>
  <inkml:trace contextRef="#ctx0" brushRef="#br0" timeOffset="65324.9999">17983 12502 0,'0'-25'0,"25"25"46,-25-25-30,25 25-16,-25-25 0,25 0 16,0-24-1,24-26 1,-24-24 0,-25 49-16,25-24 15,-25 49-15,0 0 0,-25-74 16,25 74-16,-25-24 15,0-26 1,-24 26 0,-26 24-1,26 0 17,-26 0-17,1 1 1,0-1-1,-1 25 1,26-25 0,24 25-16,0 0 15,0 0-15,0 0 16,-74 25 0,49 0-1,-24 24 1,74-24-16,-50 25 15,50-26-15,0 1 32,0 50-17,50-1-15,24 0 16</inkml:trace>
  <inkml:trace contextRef="#ctx0" brushRef="#br0" timeOffset="65858.0064">17388 11757 0,'0'0'0,"0"-24"15,-25 24 32,25 24-31,25 1-1,-25 0-15,0 0 16,50 49 0,-26 1-1,26-1 1,-25-24 0,0-26-1,-25 1 1,-25-50-1,-50-24 17,26 24-17,24 25-15,-49-25 0,49 0 16,-50 1 0,26-1-1,24 0-15</inkml:trace>
  <inkml:trace contextRef="#ctx0" brushRef="#br0" timeOffset="66374.002">18405 11708 0,'0'-25'15,"-25"25"-15,25 25 16,-25-25 0,-24 0-1,49 25-15,-50-1 0,25-24 16,-49 50-16,0 24 31,24-24-15,-24-25-16</inkml:trace>
  <inkml:trace contextRef="#ctx0" brushRef="#br0" timeOffset="66592.0012">18033 11609 0,'0'0'15,"0"24"16,25 1-15,-25 0 0,25 0-16,-1-25 0,26 74 15,-25-49 1,0 49 0,24 150-16</inkml:trace>
  <inkml:trace contextRef="#ctx0" brushRef="#br0" timeOffset="72606.999">13891 13395 0,'0'-25'16,"0"0"78,24 25-94,1-25 15,0 25-15,0 0 0,24 25 16,1 49-1,-25 26 17,-25-1-32,-50 0 15,1-49 1,-1-26 15,50-48-15,-25 24-16,50-50 15,-25 25-15,0-24 16,50-26 0,-26 1-1,1 49 1,-25 0-16,25 25 16,-25 25-16,25-25 15,-25 50 1,25 24-1,24-24 1,-24-26 0,25-24-1,-26 0 1,26-74 15,-25 24-31</inkml:trace>
  <inkml:trace contextRef="#ctx0" brushRef="#br0" timeOffset="72874.004">14511 13593 0,'0'0'0,"0"-25"15,-25 25 1,25 25 15,25-25-31,-25 50 16,0-1 15,0-24-31,0 25 16,0-26-16,-25 26 0</inkml:trace>
  <inkml:trace contextRef="#ctx0" brushRef="#br0" timeOffset="73391.0017">14734 13196 0,'0'0'0,"0"25"47,0 0-31,0 49-1,0-49-15,0 49 16,0-49-16,25 74 15,-25-49 1,0 24 0,0-49-1,0-50 1,0 1 0,0-26-1,25-49 1,-1 49-1,26 1 1,0 49 0,-26 24-1,1 51 1,-25 49 15,-25-50-15,25-49-16,-49 49 15,24-49-15,-74 0 16</inkml:trace>
  <inkml:trace contextRef="#ctx0" brushRef="#br0" timeOffset="73690.9993">14982 13122 0,'0'0'0,"25"0"15,0 0 1,-25 24 0,49 26-1,-24-50-15,25 50 16,-50-25-16,49 49 15,-24 50 1,-50 0 0,-24 0-1,-75 74-15</inkml:trace>
  <inkml:trace contextRef="#ctx0" brushRef="#br0" timeOffset="74107.0002">13816 13097 0,'0'0'0,"-25"0"32,1 25-17,24-1-15,-25 26 16,-25 99-1,25-25 1,1 50 0,48-1-1,51-49 17,24-74-17,298-50-15</inkml:trace>
  <inkml:trace contextRef="#ctx0" brushRef="#br0" timeOffset="74540.0011">15627 13271 0,'0'0'16,"-25"0"31,25 24-31,0 1-16,0 0 15,-25 0-15,1 24 16,24-24-16,-50 74 15,50-74 1,0-50-16</inkml:trace>
  <inkml:trace contextRef="#ctx0" brushRef="#br0" timeOffset="74722.9997">15627 13271 0,'25'-25'0,"-50"50"0,50-75 16,0 50 15,-1 25-15,1 24-1,0 26 1,25 24 0,-1-25-1</inkml:trace>
  <inkml:trace contextRef="#ctx0" brushRef="#br0" timeOffset="75091.0005">16222 13047 0,'0'0'0,"0"-25"0,0 50 31,-25-25-31,1 25 16,-1 49-1,0 26 1,0-75-16,25 74 15,0-74-15,-25 99 16,50 24 0,25-73-1,-1-26 17,100-24-32</inkml:trace>
  <inkml:trace contextRef="#ctx0" brushRef="#br0" timeOffset="75623.9999">16495 13146 0,'0'0'0,"-25"0"15,25 25 17,0 0-17,0 0-15,0 74 16,25-24 15,-25 24-15,0-50-1,25-24 1,-25 0-16,0-50 16,0 0-1,0-49 1,25-50 0,0 74-1,-1 26 1,26 48-1,-25 1 1,0 50 0,-25-1-1,-25 0 17,-25-24-17,25-25-15,-24-25 16,24 0-16,-74-50 0</inkml:trace>
  <inkml:trace contextRef="#ctx0" brushRef="#br0" timeOffset="75940.0002">16892 13444 0,'25'0'16,"-25"25"15,25 0-31,-25 0 15,0-1 1,24-24-16,-24 75 16,-24-1-1,-51 25-15</inkml:trace>
  <inkml:trace contextRef="#ctx0" brushRef="#br0" timeOffset="76440.0006">17140 13295 0,'25'25'63,"-25"0"-48,25 0 17,-1-25-32,-24-25 15,25 0 1,0 0-1,-25-24 1,-25 24 15,0 50-31,1-25 0,-1 0 16,0 49-16,0 1 31,0 49-15,25-49-1,25 24 1,25-49 0,74-25-1,25-50-15</inkml:trace>
  <inkml:trace contextRef="#ctx0" brushRef="#br0" timeOffset="76739.9999">17562 12998 0,'0'0'0,"0"-25"15,25 25 1,-25 25-1,24-1 1,-24 1-16,25 50 16,0-51-16,0 51 15,0 49 1,-1 25 0,-24 0-1,-49-25-15</inkml:trace>
  <inkml:trace contextRef="#ctx0" brushRef="#br0" timeOffset="77122.9997">18182 13419 0,'0'0'0,"25"0"46,-1 0-30,1 0 0,0 0-16,49 0 15,50 0 1,25 0 15,-25 0-15,0 25-16</inkml:trace>
  <inkml:trace contextRef="#ctx0" brushRef="#br0" timeOffset="77523.0003">18901 13171 0,'-25'-49'15,"1"24"1,-1 25-16,25 25 31,0 24-15,74 1-1,50 24 1,-25-24 0,-74-50-16,50 50 15,-75-26-15,0 1 16,-50 50 0,-24-26-1,-1 26 1,1-26-1,49-49-15</inkml:trace>
  <inkml:trace contextRef="#ctx0" brushRef="#br0" timeOffset="77972.9989">19968 12799 0,'0'0'0,"-25"0"32,25 25-17,-25 0-15,-49 49 16,24 25 15,1-24-15,24 24-1,0 25 1,50 0 0,24-25-1,26-24 1,-1-26 0,-49-49-16,74 0 0</inkml:trace>
  <inkml:trace contextRef="#ctx0" brushRef="#br0" timeOffset="78589.9984">20191 13072 0,'0'0'0,"0"-25"0,25 50 47,0-25-31,-1 25-1,26 0 1,0 24-1,-26-24 1,-24 50 0,-24-51-1,24 1-15,-50 0 16,50 0 0,-25-25-16,-24 25 31,24-75-16,25 25 1,49-49 0,1 24-1,-25 25 1,0 0 0,-1 50-1,-24 0 1,0 25-1,0-1 1,25-24 0,0 25-1,25-25 1,49-50 0</inkml:trace>
  <inkml:trace contextRef="#ctx0" brushRef="#br0" timeOffset="78955.9997">20712 13295 0,'0'-24'31,"25"24"47,0 0-62,-25 24-1,24-24-15,-24 25 16,25 50 0,-25-1-1,-25-24 1,-49-1 0</inkml:trace>
  <inkml:trace contextRef="#ctx0" brushRef="#br0" timeOffset="79491.9965">21183 13122 0,'0'-25'0,"0"50"32,-25-25-32,25 24 31,0 1-15,0 0-1,25-25 16,-25-25-15,50 0 0,-50 1-1,0-1 1,-25 25 0,-49 25 15,24-1-16,25 26 1,-24 0 0,73-1-1,26 1 1,0-25 0,-26 0-16,51-1 15,-50-24 1,123-24-16</inkml:trace>
  <inkml:trace contextRef="#ctx0" brushRef="#br0" timeOffset="79821.9998">21506 12799 0,'0'0'0,"0"25"47,24 0-47,-24 0 16,50 24-1,-25 26 1,49 49-1,-49-25 1,0 75 0,-75-26-1,-99-24-15</inkml:trace>
  <inkml:trace contextRef="#ctx0" brushRef="#br0" timeOffset="83305.9991">19422 12328 0,'0'0'0,"0"-25"31,0 50 1,0 0-17,0 0 1,0-1-16,0 100 15,-25 25 1,25 50 0,0 24-1,0-74 1,0 24 0,25-49 15,-25-24-16,0-26 1,0-49 0,0 24-1,0-24 1,25-25 46,-25 25-62,25-25 32,-25 25-17,24-25-15,26 0 16,0 0 0,24 0 15,1 25-16,-1-25 1,-49 0-16,49 0 16,-49 0-16,0 0 0,24 0 15,51 0 1,48 24 0,-48 1-1,24-25 1,-25 0-1,-25 0 1,50 0 0,-49 0-1,24 0 1,-25 0 15,-49 0-31,50 0 16,-51-25-16,1 25 0,0 0 15,25 0 1,24 0 0,0 0-1,-24 0 1,49 0 0,-49 0-1,99 25 1,-124-25-16,-1 0 15,1 0-15,25 0 16,-25 0-16,24 0 16,-24 0-16,25 0 15,-26 0 1,1 0 0,0-25-1,-25 1 16,25-1-15,-25 0-16,0-25 16,25 26-16,-25-1 0,0 0 15,0-74 1,0 74-16,0-74 16,0 49-16,0-74 15,0-50 1,0 50-1,-25 0 1,25 0 0,-25 0-1,25 25 1,0 0 0,0 74-1,0-24 1,0 24-16,-25 25 15,25-50 1,0 25 0,-25 25 77,1 0-46,-1 0-31,0 0 0,0 0-1,-74-24 1,49 24-1,-49-25 1,25 25 0,24 0-1,-24 0 1,-1 0 0,1 0-1,-1 0 1,1 0-1,49 0-15,0 0 32,1 0-32,-26 0 15,0 0-15,-24 0 16,24-25 0,1 25 15,-1 0-16,-24 0 1,24 0 0,0 0-1,1 0 1,-26 0 0,26 0-1,-26 0 1,26 0-1,-26 0 1,26 0 0,-26-25-1,1 25 1,24-25 0,1 25-1,-26-25 16,51 25-15,-1 0-16,0-24 16,0 24-16,0 0 15,1-25 1,-26 25 0,-24 0-1,24 0 1,-25 0-1,26 0 1,-26 0 0,1 0-1</inkml:trace>
  <inkml:trace contextRef="#ctx0" brushRef="#br0" timeOffset="84456.0003">21183 11559 0,'0'0'0,"0"-25"16,-25 25 15,1 0 0,-1 25-31,-25 25 31,-74 49-15,0 25 0,0-25-1,50-25 1,-50 1 0</inkml:trace>
  <inkml:trace contextRef="#ctx0" brushRef="#br0" timeOffset="84774.9962">20637 11460 0,'0'0'0,"25"0"0,-50 0 16,50 0 15,-25 25-15,25-1-1,25 51 1,24 24 0,-74-74-16,75 99 15,-75-75-15,49 75 16,1 25-1,-1 99 1</inkml:trace>
</inkml:ink>
</file>

<file path=ppt/ink/ink1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24:59.145"/>
    </inkml:context>
    <inkml:brush xml:id="br0">
      <inkml:brushProperty name="width" value="0.05292" units="cm"/>
      <inkml:brushProperty name="height" value="0.05292" units="cm"/>
      <inkml:brushProperty name="color" value="#00B050"/>
    </inkml:brush>
  </inkml:definitions>
  <inkml:trace contextRef="#ctx0" brushRef="#br0">16991 12402 0</inkml:trace>
  <inkml:trace contextRef="#ctx0" brushRef="#br0" timeOffset="503.9986">12626 9079 0</inkml:trace>
</inkml:ink>
</file>

<file path=ppt/ink/ink1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44:44.733"/>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70C0"/>
    </inkml:brush>
  </inkml:definitions>
  <inkml:trace contextRef="#ctx0" brushRef="#br0">13717 2034 0,'-25'-25'0,"25"0"16,-25 25-1,25-24 1,0-1-1,25-25 1,0 25 15,25-24-15,49 24 0,0 0-1,75 50 1,-1 0-1,-24 0 1,0-1 0,-50-24-1,-74-24-15,49 24 16,-49-25-16,0 25 16,0-25-16,24 0 15,-24 0-15,25 25 16,-25 0-16,24 0 15,75 50 1,-99-50 0,99 74-1,-99-74-15,124 50 16,0-25 0,24-50-1,-74-25 1,-24 1-1,-26-26 1,1 51 0,24 48-1,1 26 1,49 24 0,25-24-1,0-50 1,24-25-1,-49-24 1,-49 24 15,-26 25-15,-24 0 0,49 49-1,50 1 1,50-25-1,-25-25 1,0-25 0,-50-25-1,-49 1 1,24-1 0,-24 25-1,-1 50 1,-24 0-1,99 49 1,-99-49 0,99 0-1,-99 0-15,124-25 16,-25-25 0,0-25-1,-75 1 1,26 24-1,-26 0 1,26 50 0,-75 0-16,99 24 15,-74-49-15,99 50 16,24-25 0,51-25-1,24-50 1,-74-24-1,-124 49-15,99-25 16,-99 50 0,24-24-1,1-1 1,-1 50 0,26 49-1,24 0 1,25 1-1,25-50 1,25-50 0,-1-74-1,-49 24 1,-25 26 0,-49 49-1,0 24 16,74 76-31,49-1 16,-24-50 15,25-24-15,-125-25-16,125-25 16,-149 1-16,49-1 15,100-74 1,-100 74-1,50 25 1,-24 0 0,24 49-1,0 26-15</inkml:trace>
  <inkml:trace contextRef="#ctx0" brushRef="#br0" timeOffset="3231.998">8756 1761 0,'0'0'0,"-25"0"0,0 0 0,1 0 31,24 0-15,-25 25 0,25 49-1,0 75 1,0-25 15,-25 174-31,25-50 31,0-74-15,0-1 0,0-24-1,50-50 1,-1 0-1,26-74 1,-1 0 0,-24-25-1,24 0 1,25-25 0,75 25-1,24-25 1,26 25-1,98-24 1,-49 24 15,74 0-15,-74 0 0,74 0-1,-49 0 1,-248 0-16,222 24 15,-197-24-15,98 25 16,150-25 0,-50 25-1,-50-25 1,75 0 0,-75 0-1,0 0 1,50-25-1,-50 25 1,50 0 15,-50 0-15,-74 0 0,-25 0-1,25 25 1,0-25-1,0 25 1,0-25 0,-100 25-1,50-25 1,-24 0 0,24 0-1,-25 0 1,-49-25-1,0-25 1,25-24 15,-26-25-15,26-25 0,0-25-1,-50 25 1,-25-25-1,0 25 1,0 49 0,0-24-1,25 50 1,-24-1 0,24 0-1,0 26 1,-25-1-1,-25 25 1,-24 0 15,-50 0-15,25-25 0,-50 25-1,-50 0 1,1-25-1,-100 0 1,75 1 0,-75-1-1,25 0 1,75 0 0,0 0-1,-50 1 1,198 24-16,-173-25 15,173 25 1,-124 0-16,125 0 0,-174 0 31,173 0-31,-99 25 16,-149-25 0,1 24-1,-1 1 1,-49 0-1,74 0 1,-25 24 0,-371 1-1</inkml:trace>
  <inkml:trace contextRef="#ctx0" brushRef="#br0" timeOffset="15731.9977">397 5804 0,'0'25'46,"25"-25"-30,-25 50 47,0-25-63,0 24 0,0 1 0,24 74 15,-48 124 1,24-223-1,0-1 1,0 1 15,0 25-15,0-1 15,24 1-15,-24 0 15,0 24 0,25-24-15,-25 24 0,25-24 15,0-1-31,25 51 15,98 24 1,-24-50 0,-74-49 15,0 0-15,-26-25-16,26 24 15,-50 1-15,25-25 0,0 0 0,-1 0 16,76 25-1,-76-25-15,100 0 16,-124 25-16,75-25 16,-1 25-1,1-25 1,-1 24 0,50 1-1,-74-25 1,-25 25-16,49-25 15,-49 0-15,49 25 16,1-25 0,49 0 15,24 0-15,1 0-1,0 0 1,-50-25-1,25 25 1,-24 0 0,24-25-1,-25 25 1,25 0 0,-50-25-1,25 25 1,25-24-1,1-1 1,-1 0 0,-50 25-1,0-25 17,26 25-17,24-25 1,-100 25-16,51-24 15,-50 24-15,99 0 16,24 0 0,-24 0-1,-24 0 1,24 0 0,-99 0-16,49 0 15,-49 0-15,0 0 0,49 0 16,75 0-1,-25 0 1,25 0 0,49 0 15,1 0-15,-51 24-1,26-24 1,-25 25-1,49-25 1,-49 0 0,74 25-1,1-25 1,-1 0 0,-25 0-1,-148 0-15,173 0 16,-173 0-16,49 0 15,199 25 1,-100-25 0,50 0-1,-49 0 17,-150 0-32,125 0 15,-125 0-15,75-25 16,100 25-1,-1 0 1,-25 0 0,26 0-1,-76-25 1,76 25 0,-51 0-1,75-25 1,-74 25-1,49 0 1,-49 0 0,-1-24 15,75 24-15,-173 0-16,123 0 15,-123 0-15,123 0 16,1 0-1,-1 0 1,-74 24-16,25-24 16,-99 0-16,98 0 15,100 0 1,-74 0 0,-124 0-16,148 0 15,-148 0-15,99 0 16,74 0-1,0 0 1,-74 0 0,74 25-1,-49-25 17,24-25-17,-74 25 1,75 0-1,-26 0 1,1-24 0,-25 24-1,-124 0-15,123-25 16,-123 25-16,50 0 16,148-25-1,-99 0 1,0 25-1,0 0 1,0-25 0,0 25 15,25 0-15,0 0-1,-50-24 1,50 24-1,-25-25 1,0 25 0,49 0-1,1-25 1,-25 25 0,24 0-1,-49 0 1,25 0-1,-124-25-15,49 25 16,-49 0-16,99 0 16,0 0-1,-99 0 1,99 0 0,-99 0-16,74 0 15,25 0 1,25 0-1,0 0 1,-50 0 0,-49 0-16,74 0 15,-100 0-15,76 0 16,73 0 0,-148 0-16,50 0 15,-26 0-15,50 25 16,50-25-1,-50 0 1,1 0 0,-26 25 15,50-25-15,0 0-1,-25 0 1,-74 0-16,74 0 15,-74 0-15,25 0 16,-25 0-16,24 0 16,-24-25-16,0 25 0,0 0 15,24 0 1,-24 0-16,0 0 16,0 0-16,-1 0 15,1 0-15,0 0 16,0 0 15,-25-25 0,0 0-31,0-49 32,0 0-17,-25-26 1,25 75-16,0-74 15,0 74-15,-25 1 0,25-51 16,-49-49 0,24 25-1,25 74-15,-25-49 16,25 49-16,0-25 16,-50-49-1,26 50 1,-1-1-1,25 25-15,-25-24 16,25 24 0,-25 25-16,0-25 31,25 0-15,-24-25-1,-1 26 1,25-1-1,0 50 32</inkml:trace>
  <inkml:trace contextRef="#ctx0" brushRef="#br0" timeOffset="18879.9984">595 5879 0,'25'0'0,"0"0"32,0 0-1,0 0-15,-1 0-16,26 0 15,24 0 1,1 0-1,49 0 1,0 0 0,124 0 15,-99 0-31,49 0 31,1 0-15,-26 0-1,75 0 1,-49 0 0,-50 0-1,-1 0 1,-123 0-16,99 0 16,-99 0-16,99 0 15,0 0 1,-50 0-1,-24 0-15,124 0 16,-150 0 0,51 0-16,74 0 15,-50 0 17,-25 0-17,-24 0 1,49 0-1,25 0 1,-25 0 0,25 0-1,25 0 1,-50 0 0,50 0-1,-99 0-15,74 0 16,-99 0-16,74 0 15,-74 0-15,124 0 16,-125 0 0,100 0-16,100-25 31,-26 25-31,-24 0 31,-25-25-15,74 25-1,-74-25 1,24 25 0,51 0-1,-26 0 1,-49-25 0,124 25-1,-125-24 1,1 24-1,124 0 1,-223 0-16,123-25 16,-148 25-1,124 0-15,-99 0 16,123-25 0,-123 25-16,99 0 15,24-25 1,51 25-1,-1 0 1,25-25 0,-25 25-1,-24 0 1,24-24 0,0 24-1,-173 0-15,74 0 16,-75 0-16,150-25 15,-1 25 1,25 0 0,-24 0-1,74-25 17,-25 25-17,-199 0-15,175 0 16,-175 0-16,125 0 15,74-25 1,-25 25 0,-173 0-16,148 0 15,-148 0-15,-1 0 0,51 0 16,-51 0-16,174 0 16,-173 0-16,173-25 15,25 25 1,-24 0-1,-175 0-15,199 0 16,-198 0-16,148 25 16,100-25-1,0 0 17,-50 0-17,74 0 1,-74 25-1,50-25 1,-75 0 0,100 0-1,-100 0 1,-174 25-16,175-25 16,-175 0-16,125 0 15,99 0 1,-75 25-1,50-25 1,-49 24 0,-1-24-1,75 25 1,-199-25 0,125 0-1,-125 0-15,100 25 16,24-25-1,25 0 1,-49 0 0,0 0-1,24 0 1,-49 0 0,-25 0-1,-99 0-15,74 0 16,-49 0-16,24 0 31,25 0-31,1 0 16,-26 0-1,50-25 1</inkml:trace>
  <inkml:trace contextRef="#ctx0" brushRef="#br0" timeOffset="20379.999">13022 4291 0,'0'0'0,"-24"0"47,24 25-47,0 0 47,24 0-47,-24 24 16,25-24-16,0 74 15,-25-74 1,25 49-16,24 26 16,-49-51-1,25 1 1</inkml:trace>
  <inkml:trace contextRef="#ctx0" brushRef="#br0" timeOffset="20746.999">13022 4217 0,'0'0'0,"0"-25"0,0 0 16,0 0-1,0 1 1,25-1-1,50-25 1,74 25 0,-25 1-1,-25 48 1,-50 1 15,-24 25-15,-50-1-1,-49 51 1,0-1 0,-50 25-1,-1 25 1</inkml:trace>
  <inkml:trace contextRef="#ctx0" brushRef="#br0" timeOffset="21012.9977">13221 4564 0,'0'0'0,"25"0"46,-25 25-30,25-25-16,-1 25 16,76-1-1,-1 51 1,50 24 0</inkml:trace>
  <inkml:trace contextRef="#ctx0" brushRef="#br0" timeOffset="22046.9985">13667 4514 0,'0'0'0,"0"-24"0,25 48 79,-25 1-64,25-25-15,0 25 16,0-50-1,-1-24 1,-24-1 0,-24 25-1,-1 0 1,25 25 15,-25 0-15,25 75-1,0-26 1,25 1 0,-25-25-16,74 0 15,-49-1-15,49-48 16,100-26 0,0-49-1,-100-25 1,-74 0-1,0 99-15,-25-99 16,25 99-16,-49-74 16,24 49-1,0 50 17,25 25-17,0 0 1,0 49-1,0 26 1,25-26 0,0 50-1,-1-25 1,26 50 0,-25-25-1,-25-74-15,0 74 16,0-75-16,25 51 15,0 48 1,-1-73 0,1-1-1,50-24 1,-26-50 15,50-50-15,-24 1-1,-1-100 1,-74-74 0,-49 49-1,24 124-15,-50-99 16,26 100-16,24 24 16,-74-74-1,49 74-15,-74-25 0,25 50 0</inkml:trace>
  <inkml:trace contextRef="#ctx0" brushRef="#br0" timeOffset="22445.9996">15056 4440 0,'0'0'0,"25"25"0,-25-50 0,25 25 31,-25 25-31,25-25 31,0 49-15,-25 51-1,-75 48-15</inkml:trace>
  <inkml:trace contextRef="#ctx0" brushRef="#br0" timeOffset="23029.9981">15627 3770 0,'0'0'0,"-25"-24"0,25-1 15,0 0 1,-25 25-1,1-25 1,-51 50 0,26 25-1,-26 49 1,50 0 0,25-25-1,75 26 1,-1-51-1,25 26 1,25-26 0,-49-24-1,-26 0 1,-24 24 15,-25 1-15,-25 24-1,-24-24 1,-1-25 0,-49-25-1,0-50 1,24 1 0,51-26-16</inkml:trace>
  <inkml:trace contextRef="#ctx0" brushRef="#br0" timeOffset="23630.9979">15949 4192 0,'0'0'0,"0"25"63,0 0-48,25-25 1,-25 24-16,25 1 16,0 0-1,49-25 1,-24-50-1,24-24 1,-74 24 0,0 26-16,0-1 15,-25 25 1,25 25 0,0-1-1,0 1 1,0 50-1,0 73 1,50-48 0,0 24-1,-26-25 1,1 0 0,0-49-1,-50 24 1,-24-74-1,49 25-15,-75-50 16,50 25-16,-49-49 16,0-26-1,24-123 1</inkml:trace>
  <inkml:trace contextRef="#ctx0" brushRef="#br0" timeOffset="24380.0058">16346 4118 0,'0'0'0,"25"0"47,0 0-32,-25 24-15,50-24 16,24 75 15,-24-26-15,-26 1-1,-24-25 1,0 0 0,-24-25-1,-1-50 1,25 0 0,0-24-1,25 0 1,-1 24-1,26 50 1,0 0 0,-26 50-1,26-1 17,-25 50-17,-25-49 1,0-25-16,-25 0 15,25-1-15,-25-24 16,25-24 0,-25-26-1,1-49 1,48 0 0,-24 74-16,25-25 15,0 25-15,0 25 16,0 0-16,24 0 15,-24 0 1,0 25-16,49 50 16,-49-1-1,-25 25 1</inkml:trace>
  <inkml:trace contextRef="#ctx0" brushRef="#br0" timeOffset="24745.9995">17264 4291 0,'-25'0'16,"0"0"-1,1 0 1,48 0 47,-24-25-63,25 25 15,-25-24-15,25 24 16,25 0-1,-1 24 1,-24-24-16,0 50 16,-25-25-16,25 0 0,-25-1 15,-25 1-15,-50 99 16</inkml:trace>
  <inkml:trace contextRef="#ctx0" brushRef="#br0" timeOffset="25146.9989">17413 3572 0,'0'0'16,"0"-25"-16,0 0 31,25 25-31,-1-25 16,26 1-1,74-1 1,-25 0 0,25 0-1,50 25 1,0-49 15</inkml:trace>
  <inkml:trace contextRef="#ctx0" brushRef="#br0" timeOffset="25429.9994">17760 3423 0,'25'0'63,"-25"25"-63,25-25 15,0 49-15,24 75 16,1 25 15,-25-124-31,-1 124 16,-24-124-16,25 99 0</inkml:trace>
  <inkml:trace contextRef="#ctx0" brushRef="#br0" timeOffset="25829.9979">18132 3696 0,'0'-25'0,"0"50"47,25-25-31,-25 25-16,25-25 16,0 74-1,-1 1 1,26 49-1,-25-50 1,0-24 0,-25-26-1,-25-48 1,0-1 0,25-50-1,25 1 1,-25 49-16,25-74 15,-1 74-15,100-124 16</inkml:trace>
  <inkml:trace contextRef="#ctx0" brushRef="#br0" timeOffset="26429.9997">18554 3795 0,'0'0'0,"25"-25"0,-25 1 15,25-1 1,49 0 0,-24 0-1,-1 25 1,26 75 15,-51 24-15,-48-25-1,-1 50 1,-25-74 0,1-25-1,24-25 1,0 0-16,25-50 16,0 25-16,25-49 15,0-25 1,49-1-1,-49 76 1,24 48 0,-24 26-1,0 24 1,-25-49-16,25 50 31,-25-51-31,25 26 16,-1 0-16</inkml:trace>
  <inkml:trace contextRef="#ctx0" brushRef="#br0" timeOffset="26911.9991">19050 3696 0,'0'0'0,"25"25"63,-25 0-48,25-25-15,-25 24 0,24 1 16,-24 0-16,50 74 31,-25-24-15,-25-1-1,0-49 1,-25-25-16,25-25 16,-25 25-16,25-50 15,0-74 1,50 25 0,-25-25-1,24 25 1,-24 74-1,0 25 1,0 74 0,24 26-1,-24-1 1,0 25 15,-25-25-31</inkml:trace>
  <inkml:trace contextRef="#ctx0" brushRef="#br0" timeOffset="27395.9985">19769 3572 0,'0'0'0,"25"0"0,-25-25 0,-25 25 16,25-25 0,-74 0 15,49 25-31,-74 75 31,74-26-15,0 26-1,75-25 1,0-1 0,49-24-1,0 0 1,-49 0 0,-1-1-1,-49 1-15,25 0 16,-25 0-16,0 24 15,0 1 1,-74 24 0,24-74-1,-49 0 1,24-74 0</inkml:trace>
  <inkml:trace contextRef="#ctx0" brushRef="#br0" timeOffset="27745.9993">20191 3944 0,'0'25'31,"-25"-25"-15,0 25-1,25-1-15,0 1 16,25-25 15,0 0-15,49-49-1,-49 24 1,0 25-16,-50-25 16,25 0-16,-25 25 15,-74 50-15</inkml:trace>
  <inkml:trace contextRef="#ctx0" brushRef="#br0" timeOffset="29130.0006">12526 4663 0,'0'0'0,"0"-25"31,-24 25-15,24 25-16,0 0 16,-25 0-1,25 49 1,0 1-1,49-50 1,1-1 0,0-48-1,-1-51 1,-49 1 15,0 49-31,-25-25 16,1 50-16,-1-25 0,0 25 15,-25 0 1,1 25 0,24 25-1,25 24 1,25-24 0,24-50-1,1-25 1,-50-49-1,0 24 1,-25 0 0,-24 50 15,-1 75-31</inkml:trace>
  <inkml:trace contextRef="#ctx0" brushRef="#br0" timeOffset="43810.9993">2009 7987 0,'0'-25'15,"0"0"1,0 1-1,-25-1 1,50 149 125,-25-74-126,0-26-15,0 100 0,0-49 16,0-50-16,0 74 16,0 25-1,0-25 1,25-25-1</inkml:trace>
  <inkml:trace contextRef="#ctx0" brushRef="#br0" timeOffset="44359.999">1885 7937 0,'0'-24'0,"25"24"0,-25-25 15,0 0 1,0 0-16,25 0 16,0-24-1,49 24 1,25 0 0,50 50-1,0 49 1,-25 1 15,-50-26-15,-24 26-1,-50 24 1,-25-49 0,0-25-16,-24 24 15,24-24-15,-50 0 16,-24 0-1,-74-75 1,24 0 0,50-49-1</inkml:trace>
  <inkml:trace contextRef="#ctx0" brushRef="#br0" timeOffset="46027.9985">2580 8483 0,'-25'0'0,"25"-25"0,0 1 31,0-1-15,25 25 0,24-50-1,26 50 1,-26 0 0,-24 0-16,0 50 15,0-25-15,-25-1 16,0 26-16,0 74 31,-25-50-15,0-24-1,25-25-15,-25-25 16,1-25-16,24 0 16,-25-49-1,50-1 1,-1-24-1,1 50 1,0 49 0,-25 49-1,25 26 1,0 24 0,-1-50 15,1 1-31,25-50 31,-1-25-15,-24-49-1,0-25 1,-25 49 0,-25-24-1,25 24 1,0 25-1,25 25 1,0 25 15,0-25-15,-25 25-16,0 24 16,24 1-1,-24-25-15,0 49 16,0-49-1,25 25 1,-25-26 0,25 1-1,25 0 1,-26-25-16,26-25 16,-25 0-16,49-24 15,1-75 1,-26 25-1,-24-75 1,-50 75 0,25 74-16,-25-49 15,1 49-15,-1 0 16,0 25 0,25 25 15,0 0-16,0 49 1,0 25 0,50 50-1,-1-50 1,26 0 0,-1 50-1</inkml:trace>
  <inkml:trace contextRef="#ctx0" brushRef="#br0" timeOffset="46427.0018">3423 8483 0,'0'-25'0,"25"25"16,0 0 15,-1 0-15,1 0-16,25 0 15,24 0 1,1 25 0,-26-25-1,-24 0 1,-25-25-1,25 25 1,-50 0 0,25 25-1,25 0 1,0 25 0,-25 24-1,49-24 1</inkml:trace>
  <inkml:trace contextRef="#ctx0" brushRef="#br0" timeOffset="46576.9995">3845 8260 0,'0'0'0,"0"-25"15,0 50 16,25 0-15</inkml:trace>
  <inkml:trace contextRef="#ctx0" brushRef="#br0" timeOffset="47409.9978">4043 8409 0,'0'-25'0,"0"0"31,25 25-15,0 0-1,-25 25-15,49-25 16,-49 25-16,50 0 15,-50-1-15,25 26 16,-25 49 0,-50-24-1,25-26 1,1-49 15,24-49-31,24-26 16,1 1 15,-25 49-15,25 0-1,0 50 1,0 25 0,24 24-1,-49-49-15,50 24 16,-25-49-16,-1 0 15,26-24 1,49-51 0,-99 26-16,75-100 15,-51 124-15,1-99 16,-25 74-16,0-74 16,0 100-1,-25-26-15,25 25 0,-24 0 16,-1 50-1,25 0 17,25 0-17,-25 24 1,0 1 0,24 49-1,-24 0 1,25-24-1,0 24 1,0-25 0,49 26-1,1-51 1,24-49 0,-74 0-16,173-74 15</inkml:trace>
  <inkml:trace contextRef="#ctx0" brushRef="#br0" timeOffset="47959.9993">5879 8384 0,'0'0'0,"-25"-25"0,25 0 16,-25 25-1,25-24 1,-25-1-16,0 0 16,1 25-16,-1-25 15,-50 50 1,1 0 0,24 49-1,26 1 1,24-51-16,24 51 15,-24-50-15,75 24 16,-1-24 0,50-75-1,-49-24 1,-75 0 0,0 49-16,-25-25 15,0 50 1,-25-49-16,26 49 31,-26 74-15</inkml:trace>
  <inkml:trace contextRef="#ctx0" brushRef="#br0" timeOffset="48359.9976">6052 8359 0,'0'-25'0,"-24"25"16,48 25 47,-24 0-48,25 0 1,-25 0-16,25-1 0,25 76 31,-26-51-15,1 1-1,-25-25 1,-25-50 0,1 25-1,-1-50 1,25 1-1,0-51 1,25 51 0,-25 24-16,124-49 15</inkml:trace>
  <inkml:trace contextRef="#ctx0" brushRef="#br0" timeOffset="49042.9984">6796 8483 0,'-24'-25'16,"24"1"0,0-1-1,-25 25-15,25-25 16,-25 0-16,-25 0 16,1 25-1,-26 0 1,1 25 15,74 0-31,-50 0 16,50 0-16,0-1 0,-24 26 15,24-25-15,24 49 16,26-24 0,74-50-1,0-50 1,-99 25-16,49-74 15,-49 74-15,0-99 16,-25 0 0,-75-24-1,51 73 1,-26 50 0,50 50 15,0 0-31,-25 49 31,25 50-15,25-24-1,0 24 1,0-25 0,24 0-1,26-25-15</inkml:trace>
  <inkml:trace contextRef="#ctx0" brushRef="#br0" timeOffset="49493.0036">7045 8458 0,'0'0'0,"0"25"79,24-25-79,1 0 15,0 0 1,0 0-1,-25-25-15,49-24 16,-49-1 0,-24 25-1,-51 1 1,26 48 0,-1 1-1,50 50 1,25-1-1,74 0 17,0-24-17,50-50-15</inkml:trace>
  <inkml:trace contextRef="#ctx0" brushRef="#br0" timeOffset="49875.9987">7367 8260 0,'0'0'16,"0"25"31,25-25-32,-25 25-15,0-1 0,25 26 16,-1 49 15,1-24-15,0-1-1,-25-24 1,-25-50 15,25-25-31,0 0 16,-25-25-1,1-49 1,24 25 0,24-1-1,51 1-15</inkml:trace>
  <inkml:trace contextRef="#ctx0" brushRef="#br0" timeOffset="50709.9989">7987 7789 0,'25'0'46,"-25"24"-14,-25-24-1,50 0 16,-25 25 31,0 0-62,25 25-1,-25-26-15,49 150 16,-24 25 15,0-75-31</inkml:trace>
  <inkml:trace contextRef="#ctx0" brushRef="#br0" timeOffset="51192.9991">8186 8880 0,'0'-25'15,"0"0"1,-25 25 15,0 0-15,25 25-16,-25-25 0,25 25 15,0 25 1,25-50 0,49 0-1,-24-50 1,0-24 0,-75-1-1,-25 50 1,-99 75-1</inkml:trace>
  <inkml:trace contextRef="#ctx0" brushRef="#br0" timeOffset="53076.0054">1563 9599 0,'0'-24'0,"0"-1"16,0 0-1,24 25 1,-24-25-16,0 0 0,25-49 31,0 24-15,25 1-1,49 24 1,-25 25 0,26 50-1,-1 24 1,25-24-1,-25-26 1,50-24 0,-50-49-1,-25-1 1,1 1 0,-1-1-1,-24 25 1,0 25 15,24 25-15,25 25-1,-74-50-15,74 49 16,-74-49-16,74 0 16,0-25-1,-74 1-15,50-26 16,-51 50-16,26-50 15,-50 26-15,25 24 16,-25-25-16,25 25 16,-1 0-16,1 0 15,0 0-15,25 25 16,-50-1-16,99 26 16,-74-50-16,49 25 15,50 0 1,-25-50 15,-49-25-15,24-24-1,-24 24 1,24 1 0,-24 49-1,0 49 1,49 1-1,25 24 1,-25-49 0,0-25-1,1-25 1,48-74 0,-98 49-1,-50 26-15,50-1 16,-26 50-1,1-25 1,0 24 0,0 1-16,49 25 15,-49-50-15,0 25 0,49-1 16,50 1 0,-99-25-16,74 0 15,-74 0-15,74-49 16,-24-1-1,-26 0 1,-24 26 0,25 24-1,-1 49 1,51 26 0,-26-26-1,75-49 1,-50 0-1,25-49 17,-50-1-17,1 25 1,-25 50 0,-1 0-1,50 24 1,-24 1-1,98-25-15</inkml:trace>
  <inkml:trace contextRef="#ctx0" brushRef="#br0" timeOffset="65655.9989">2902 6102 0,'0'-25'93,"0"0"-46,-25 1 47,25 48-94,-24-24 16,24 25-16,-25 0 15,25 0-15,-25 24 16,50 1 0,24-25-1,1-50 1,0 0-1,-26 0 1,-24 1 15,0-26-15,-24 25 0,-1 0-1,0 25 1,-25 25-1,26 0 1,-1 25 0,50-50 15,-1 0-15,1 0-1</inkml:trace>
  <inkml:trace contextRef="#ctx0" brushRef="#br0" timeOffset="67110.9987">10815 6077 0,'0'-25'15,"0"1"1,-25 24 0,25-25-16,0 0 15,0 0 1,-25 25 0,-24 25-1,-1 25 1,25 24-1,0-24 1,50-1 15,25-24-15,24-50 0,1-24-1,-51-1 1,-24-24-1,-49 24 1,-1 25 0,1 50-1,-1 49-15</inkml:trace>
  <inkml:trace contextRef="#ctx0" brushRef="#br0" timeOffset="68156.9989">16768 5978 0,'0'0'0,"0"-25"16,-25 25 31,25 25-32,-25-25-15,25 25 16,-49 24 0,-1 26-1,50-26 1,0-24-16,50 0 15,-25-25-15,49 0 16,-24-25 0,-1-24-1,-49-26 1,-25 26 0,-74 98-1</inkml:trace>
  <inkml:trace contextRef="#ctx0" brushRef="#br0" timeOffset="68811.9964">20886 6028 0,'0'0'0,"0"-25"0,0 0 15,-25 25 1,25-25 0,-25 0-1,25 50 1,-25 0-1,0 0 17,25 24-17,0-24 1,25-25 0,25 0-1,-50-49 1,0-1-16</inkml:trace>
  <inkml:trace contextRef="#ctx0" brushRef="#br0" timeOffset="70239.9986">2679 10939 0,'0'0'0,"0"-25"0,0 0 47,0 50-32,0 0 17,0 0-17,-25 49-15,25 50 16,-25 124-1,25-99 17,0-50-17,-25 0-15</inkml:trace>
  <inkml:trace contextRef="#ctx0" brushRef="#br0" timeOffset="70657.0057">2877 10592 0,'0'0'0,"0"-25"0,0 0 15,-24 25 1,-1-50 0,-25 1-1,1 24 1,-51 25-1,-49 50 1,25 24 0,0 25-1,0 50 1,50 74 0,49 1-1</inkml:trace>
  <inkml:trace contextRef="#ctx0" brushRef="#br0" timeOffset="72308.9981">2853 10468 0,'0'0'0,"24"0"32,-24 24-1,25-24-31,25 50 15,49 24 1,-49 1 0,24 49 15,0 25-15,-49-50-1,0-50-15,0 100 16,0-124-16,-1 99 15,-24-25 1,0-24 0,0-50-16,0 24 15,0-24-15,-24 25 16,-26-1 0,0-24-1,-49 0 1,25 0-1,-50-1 17,25 1-17,49-25-15,-99 0 16,124 0-16,-74 0 16,-50-49-1,25-51 1,-25-73-1</inkml:trace>
  <inkml:trace contextRef="#ctx0" brushRef="#br0" timeOffset="73524">8458 10592 0,'0'-25'32,"25"25"-1,0 0-15,-25-25-1,25 25-15,49 0 16,75 0-1,-50 25 1,0 99 0,-99-25-1,0-74-15,-49 124 16,24-100-16,-25 50 16,26-49-16,-76 74 15,76-124-15,-26 75 16,0-51-1,50 1 1,25-50 0,50-24 15,24-1-15,124-74-16</inkml:trace>
  <inkml:trace contextRef="#ctx0" brushRef="#br0" timeOffset="74090.0058">8682 10096 0,'0'0'0,"-50"-25"0,25 25 0,0 0 16,-24-25 0,-75 50-1,-50 24 1,25 26-1,0 49 1,125-99-16,-100 148 16,124-123-16,-50 74 15,25-75-15,50 150 16,-25-150-16,99 175 16,-74-175-16,99 75 15,-74-74-15,49 24 16,273 100-1,0-149 1,-99-75 0,-25-99 15,-149 1-15,-74 98-16,0-173 15,-25 148-15,-50-123 16,-123-125-1,-51 150 1,150 123-16,-298-49 0</inkml:trace>
  <inkml:trace contextRef="#ctx0" brushRef="#br0" timeOffset="75391.9975">2381 15404 0,'0'0'0,"0"25"0,0-50 32,-25 25-32,25-25 15,25 0 17,0 0-17,0-24 1,74-1-1,-49 50 1,24 50 0,-24-1-1,-50-24-15,-25 99 16,25-99-16,-25 25 16,25-26-16,-50 26 15,50-25-15,-24 0 16,24-50 31,49 0-47,-24 25 15,25-25 17,-1 75-17,-24-1 1,0 26-1,-25 24 1,-50 0 0,-24-49-1,-25-1 1,74-49-16,-124-24 16,-49-76-16</inkml:trace>
  <inkml:trace contextRef="#ctx0" brushRef="#br0" timeOffset="75938.9984">2431 14908 0,'0'0'0,"-25"0"16,0-25-1,-24 25 1,-75 49 0,24 51-1,-24 48 1,25 26-1,25 25 17,24 24-17,50-198-15,25 173 0,-25-148 16,124 148 0,25-74-1,124-49 1,-25-100-1,0-50 1,-149 1-16,50-75 16,-100 99-16,1-123 15,-50-50 1,-74 24 0,-75-24-1,50 124 1,-100-1-16</inkml:trace>
  <inkml:trace contextRef="#ctx0" brushRef="#br0" timeOffset="76688.9993">8682 15056 0,'0'25'94,"24"50"-94,-24-1 16,0-49-16,25 124 0,-25 0 15,0-100-15,25 125 16,-25 24-1</inkml:trace>
  <inkml:trace contextRef="#ctx0" brushRef="#br0" timeOffset="77155.999">8558 15106 0,'0'0'0,"-50"0"16,25 25 15,0 49-16,1-24 1,-1 24-16,-25 26 16,-24 48-1,24-48 17,25-51-17,25-24 1,25-25-1,25-25 1,49-24 0,0-1-1,25 25 1,75 0 0,-26 50-16</inkml:trace>
  <inkml:trace contextRef="#ctx0" brushRef="#br0" timeOffset="77705.9984">9029 14883 0,'0'0'0,"-25"-25"0,0 0 15,0 25-15,-49-49 16,-50 24 0,-50 0-1,1 50 1,24 24-1,-25 75 1,50 50 0,25 0-1,74-150 1,-24 150 0,49-124-16,0 74 15,74 124 1,100-50-1,49-74 1,-25-124 0,-123 0-16,173-49 15,-174 24-15,100-74 16,74-125 0,-174 51-1,-123-26 1,-75 50-1,99 125-15,-223-125 16</inkml:trace>
  <inkml:trace contextRef="#ctx0" brushRef="#br0" timeOffset="82188.0055">2902 10368 0,'0'25'16,"0"-50"0,-25 25-16,1 0 15,-1-24 1,0 24-16,-25-25 31,-49 0-15,0 0-1,0-24 1,-1-1 0,51 0-1,24-24 1,25-25 0,50-25-1,-1 49 1,1 26-16,24-26 15,-49 50 1,49 1-16,51-1 16,-1 25-1,24 25 17,1 24-17,0 75 1,-50 0-1,-24 25 1,-75-50 0,0 1-1,-75 24 1,1-25 0,-25-25-1,-1-24 1,1-1-16</inkml:trace>
  <inkml:trace contextRef="#ctx0" brushRef="#br0" timeOffset="82654.9987">3200 10120 0,'25'0'16,"-50"0"-16,0 0 15,0 0 1,25 25-16,-49 25 16,24 24-1,25 25 17,-25 1-17,0-1 1,25-50-1,25-24 1,0-25 0,0-25-1,74 1 1,-25-1 0,-49 25-16,198-25 15</inkml:trace>
  <inkml:trace contextRef="#ctx0" brushRef="#br0" timeOffset="83623.9968">8880 10244 0,'-25'0'0,"25"-24"0,-25 24 0,1 0 15,24-25-15,-75-25 16,1-24 15,-1-26-15,51 51-16,-51-75 15,50 99-15,1-74 16,-51-50 0,50 50-1,25 74-15,0-49 16,0 49-16,50-50 16,-25 75-16,99-74 31,-75 49-31,26 0 0,247 1 15,-74 73 1,-74 26 0,-25 49-1,-75 24 17,-49-48-17,-25 48 1,-50 26-1,1-75 1,-75 25 0,49-49-1,-24-26-15</inkml:trace>
  <inkml:trace contextRef="#ctx0" brushRef="#br0" timeOffset="84038.9986">9376 9723 0,'0'25'32,"-25"-25"-17,25 25-15,0 0 0,-24 0 16,-1 74 0,-25 0-1,25 25 1,-24-25-1,49-49 1,0-25-16,49-25 16,-49 25-1,50-50-15,74 0 16,-25 0 15,199-49-15</inkml:trace>
  <inkml:trace contextRef="#ctx0" brushRef="#br0" timeOffset="85090.9992">2282 14858 0,'0'0'0,"25"0"16,-25-25-1,25 25 1,-1 0-1,-48 0 1,24-25 0,-50-24-1,-24-50 1,-50 24 15,0 1-15,24 24-1,51 1 1,24-26 0,75-24-1,49 0 1,50-1 0,-125 76-16,125-51 15,-99 75-15,99-25 16,-100 25-16,75 0 15,-74 25-15,74 50 16,0 49 0,-25 0-1,-99-100-15,50 125 16,-50-124 0,0 99-1,-50 75 1,-49-51-1,0-73 1,74-50-16,-74 24 16,24-49-16</inkml:trace>
  <inkml:trace contextRef="#ctx0" brushRef="#br0" timeOffset="85522">2902 14412 0,'0'24'31,"-25"-24"-15,25 25-16,0 25 16,-24 99-1,-26-1 1,25 26 0,0-100-1,25 1 1,0-50-16,25-1 15,-25 1-15,25-25 16,0 0-16,74-25 16,25-24-1,-25-1 1,149-49 0</inkml:trace>
  <inkml:trace contextRef="#ctx0" brushRef="#br0" timeOffset="86454.9996">8706 14759 0,'-24'0'0,"24"-25"16,-25 25-16,0-25 15,0 0 1,0 1 0,1 24-16,-1-50 15,0 25-15,-25-24 16,-49-75 0,0-1-1,49-23 1,50-1-1,25 74 1,99-24 0,50 0-1,74 25 1,-50 49 15,-148 25-31,124 49 16,-150-24-16,26 0 0,-25 0 15,99 124 1,-75-75-16,26 100 16,-75-150-16,0 26 15,25-25-15,-50 74 16,-50 25 0,1-49-1,-50 24 1,99-74-16,-74 49 15,99-49-15,-99 24 16</inkml:trace>
  <inkml:trace contextRef="#ctx0" brushRef="#br0" timeOffset="86870.9992">9227 14387 0,'0'0'0,"0"-25"16,-24 25-16,24 25 31,0 0-16,-25 24 1,-25 75 0,1 0-1,-1 25 1,50-75 15,25-24-15,0-50-1,123-25 1,-24-24 0,50-26-1,24 1-15</inkml:trace>
  <inkml:trace contextRef="#ctx0" brushRef="#br0" timeOffset="87737.999">4068 5680 0,'0'25'0,"-25"-25"32,25 25-32,-25 0 15,-24 24 1,-75 75 0,-50 25-1,-74 124 1,-25-25-1,100-99 1,-1-25 0,50-25-1</inkml:trace>
  <inkml:trace contextRef="#ctx0" brushRef="#br0" timeOffset="88505.9998">11658 5755 0,'0'0'15,"0"24"-15,-25-24 16,1 0 0,-26 50-1,-49 25 1,-100 123-1,-24 50 1,25-50 0,148-148-16,-99 99 15,100-100 1,-75 150-16</inkml:trace>
  <inkml:trace contextRef="#ctx0" brushRef="#br0" timeOffset="89436.9995">17934 5730 0,'0'0'0,"-25"0"31,25 25-31,-25-25 15,-24 74 1,-51 1 0,-48 73-1,98-98-15,-124 124 16,149-125-16,-123 75 16,123-74-16,-174 148 15,150-173-15,-75 124 31,0 25-31</inkml:trace>
  <inkml:trace contextRef="#ctx0" brushRef="#br0" timeOffset="90121.9999">21828 5829 0,'0'25'47,"-25"-25"-47,1 0 15,-26 25 1,-99 99-1,-49 99 1,24-25 0,-49 26-1,-149 173-15</inkml:trace>
  <inkml:trace contextRef="#ctx0" brushRef="#br0" timeOffset="93122.9956">3349 11187 0,'-25'0'31,"50"0"32,-1 0-63,26 0 15,74 25 1,50-25-1,-25 0 1,-100 0-16,26 0 16,-26 0-16,50 0 15,25 0 17,100 0-17,-125 0 1,74 25-1,-48-25 1,23 0 0,-24 0-1,-24 0 1,48 0 0,-24 0-1,0 0 1,-99 0-16,99 0 15,-99 0-15,50-25 16,73 25 0,-24 0-1,-49 25 1,24-50 15,25 25-15,-50 0-1,50 0 1,-49 0 0,-1 0-1,26 0 1,-76 0-16,76-25 16,-76 25-1,-24 25-15,75-25 16,-1 0-1,1 0 1,-1 25 0,-24-25-1,-1 0 1,26 0 15,-1 0-15,0 0-1,-24 0 1,-25 0 0,0 24-1,-1-24-15</inkml:trace>
  <inkml:trace contextRef="#ctx0" brushRef="#br0" timeOffset="93986.9982">7367 10889 0,'0'25'47,"0"0"-16,25-25-31,-25 25 0,25-1 16,24 51-1,1-26 1,49 51-1,-49-51 1,49 1 0,-25 0-1,-24-26 1,-25-24 15,-25 25 16,24-25-47,-48 0 31,-1 0 1,25 25-17,-25-25-15,-25 25 16,-24 24-1,0-24 1,-26 25 0,26-1-1</inkml:trace>
  <inkml:trace contextRef="#ctx0" brushRef="#br0" timeOffset="96804.0023">2580 11931 0,'0'-25'0,"24"25"31,-48 0 172,24 50-187,0-25-16,0 24 0,0 26 16,-25 173-1,25 0 1,0-223-16,0 148 15,0-123-15,0 99 16,0-1 0,0 1-1,0-49 1,-25 148 15,0-124-31,25 0 31,-25 0-15,25-25 0,-24-50-1,24 75 1,0-99-16,0 50 16,0-50-16,-25 24 15,25-24-15,0 25 16,0-26-16,0 1 15,0 25 1,-25-25 0,25 24-1,0-24 1,0 0 0,-25 24 15,25 26-31</inkml:trace>
  <inkml:trace contextRef="#ctx0" brushRef="#br0" timeOffset="97652.9996">2034 14387 0,'25'0'16,"0"0"46,-25 25-62,24-25 0,1 24 16,0 1-16,74 50 16,0-1 15,-24 0-16,-1-24 1,-24 0 0,-25-26-1,-25 1 1,0-50 109,24 25-109,-24-24-16,0-1 15,0 0-15,50-124 31,-25 50-15,25 0 0,-50 24-1,24 50 1,-24 1 0,0-1-1</inkml:trace>
  <inkml:trace contextRef="#ctx0" brushRef="#br0" timeOffset="98720.0002">6176 5854 0,'0'0'0,"0"-25"15,-24 25-15,24-25 0,0 0 31,-25 1-15,0 24 0,25 24-16,-50 1 15,26 0-15,-100 99 16,-100 99 0,26 25-1,-25 50 1,74-99-1,124-150-15,-74 75 16,0 75-16</inkml:trace>
  <inkml:trace contextRef="#ctx0" brushRef="#br0" timeOffset="99004.0015">7417 5631 0,'0'0'0,"-25"0"0,25 24 15,-25 1 1,0 0-16,-24 49 15,24-49-15,-50 124 16,-24 50 0,50-125-16,-75 174 15,74-198-15,-273 446 16</inkml:trace>
  <inkml:trace contextRef="#ctx0" brushRef="#br0" timeOffset="100705.9998">3150 11782 0,'0'0'16,"0"-25"-16,-25 25 31,25 25-15,25 0 0,50 74-1,24 0 16,74 25-15,51 25 0,-100-49-1,124 73 1,-199-148-16,175 99 16,-175-99-16,1 0 0,123 74 15,1 0 1,25 25-1,-51-25 1,1 1 0,25 24-1,-25-25 1,49 25 0,-24 0-1,-75-50 16,50 25-15,0 1 0,-125-76-16,76 51 15,-76-50-15,76 49 16,-1 0 0,-74-49-16,74 50 15,-49-50 1,-26-1-16,1 1 0,0-25 0,74 75 15,-24-1 1,24 25 0,0 0-1,-25-49 17,50 24-32,0 1 15,-24-26 16,-26 1-15,-49-50-16,49 50 16,-49-26-16,25 1 15,24 25 1,1-1 0,-26 1-1,-24-25 1,0-25-16,-25 25 15,25-25-15,-25 49 16</inkml:trace>
  <inkml:trace contextRef="#ctx0" brushRef="#br0" timeOffset="101335.9979">7863 14511 0,'-25'-25'0,"25"0"31,0 50-15,0 0-1,0 0-15,25 24 16,25 100 0,24 0-1,25 0 16,-24-25-15,-50-50 0,-1-24-1,1-1 1,-50-49 0,1 0 15,-1 0-31,0 0 15,0 0 1,-24 0 0,-100 0-1,25 25 1,-50-25 0,50 25-1,99-25 1,-49 0-1,49 0-15,-49 25 16,24-25-16</inkml:trace>
  <inkml:trace contextRef="#ctx0" brushRef="#br0" timeOffset="102320.9976">9872 5730 0,'0'0'0,"0"-25"0,0 0 16,-25 25-16,25-25 15,0 1 1,-24 24-1,-1 49 1,-50 125 0,-24 49-1,-25 124 1,25-74 0,74-198-16,-99 198 15,99-224 1,-49 75-1,-75 273-15</inkml:trace>
  <inkml:trace contextRef="#ctx0" brushRef="#br0" timeOffset="104834.9991">8508 11509 0,'-25'0'16,"25"25"31,-25-25-47,1 0 15,24 25-15,-50 0 16,-49 49 0,0 1-1,-75 73 1,0-24-1,-24 25 1,-100 124 0,199-174-1,-25 25 1,-74 50 0,24-50-1,0-25 16,-24 25-15,24 0 0,-24 25-1,49-25 1,-25 25 0,25-50-1,25 0 1,100-74-16,-100 74 15,99-74-15,-50 50 16,1-1 0,-25 25-1,49-49 1,-49 49 0,24-24-1,1-1 1,-25 0 15,49 1-15,-24-1-1,-50 1 1,0 24 0,49-25-1,51-74-15,-26 75 16,25-75-16,25 24 0,-49 1 15,-1 0 1,0 25 0,26-50-16,-1 49 15,0-49-15,-25 50 16,1 0 0,-51-1-1,76-24 16,-51 25-15,26-1-16</inkml:trace>
  <inkml:trace contextRef="#ctx0" brushRef="#br0" timeOffset="105435.998">3845 14709 0,'-25'0'0,"25"25"63,0 0-63,-25 0 15,25-1-15,-25 51 16,-24 49-1,-1 0 1,-24 0 0,-1 0-1,1-25 1,74-74-16,-50 49 16,50-49-1,-25-25-15,25 25 31,25-25-15,0-25 0,49 0-1,75 1 1,0-26 0,0-24-1,149-1 1,-249 50-16,274-49 15</inkml:trace>
  <inkml:trace contextRef="#ctx0" brushRef="#br0" timeOffset="106252.9974">13519 5680 0,'0'0'0,"0"-25"0,0 1 16,0 48 31,-25-24-31,-50 100-1,-24 49 1,-99 148-1,-1-24 1,26 0 0,-100 74-1,-25 25 1</inkml:trace>
  <inkml:trace contextRef="#ctx0" brushRef="#br0" timeOffset="107052.0061">15701 5705 0,'0'25'62,"-24"-25"-62,24 25 16,-25-25-16,25 24 0,-149 125 16,0 75-1,-49 24 17,-100 99-32,0 0 15,-24 50 1</inkml:trace>
  <inkml:trace contextRef="#ctx0" brushRef="#br0" timeOffset="108134.9995">8706 11137 0,'0'0'0,"0"-25"0,0 50 62,0 0-46,0 0-16,0 99 16,0 25-1,0 74 16,25 124-15,-25-99 0,0 25-1,0 74 1,0-74 0,0-74-1,-25-26 1,25 1-1,0-75 1,-24-24 0,24-51-16,-25 51 15,25-50-15,0-1 16,-25 51 0,0 24-1,25-49 1,0 24 15,0-24-15,25-25-1,-25-1 1,25 1-16</inkml:trace>
  <inkml:trace contextRef="#ctx0" brushRef="#br0" timeOffset="108767.9992">8334 14114 0,'0'0'0,"0"-25"0,0 0 15,0 0-15,0 1 16,0-1 15,25 50-15,0-25-1,-25 24-15,25 1 16,0 0 0,24 25-16,75 49 15,-49-25 1,-1 1 15,-49-75-31,24 49 16,-24-49-16,-25 25 15,25 0 1,0-25 0,0 0-1,-1-50 1,26-49-1,0 25 1,49-125 0,0-24-1,-49 99 1,-1 0 0</inkml:trace>
  <inkml:trace contextRef="#ctx0" brushRef="#br0" timeOffset="112817.9999">3051 15999 0,'25'0'94,"0"25"-47,24-25-47,-24 0 0,49 25 15,174-1 1,-49 1-1,-50-25 1,-25 0 0,49 0-1,-24 0 1,-25 0 0,-99 0-16,124 0 15,-124 0 1,74 0-1,50-25 1,24 25 0,-49 0-1,-24 25 1,-1-25 0,-74 0-16,99 0 15,-100 25-15,76-25 16,-1 0-1,25 0 1,-99 0-16,74 0 16,-74 0-16,99-25 15,-25 25 1,25 0 0,-25-25-1,-74 25-15,99 0 16,-99 0-1,49 0 1,25 0 0,-74 0-16,50 0 15,-50 0-15,49-24 16,0 24 0,-49 0-16,25 0 15,-25 0-15,24 0 16,26-25-1,-1 0 1,0 0 0,-24 25-1,0 0 1,24-25 0,-24 25-1,-1 25 16,-24 0-31</inkml:trace>
  <inkml:trace contextRef="#ctx0" brushRef="#br0" timeOffset="113533.9982">7193 15553 0,'0'0'0,"0"-25"31,25 50 16,0-1-31,0-24-16,24 50 15,-24-50-15,74 50 16,-99-26-16,75 1 16,24 25-1,-25-1 1,1 26 0,-50-50-1,-1-1 16,1 1-15,-50-25 47,1 0-48,24 25 1,-25-25-16,0 25 15,0 0-15,0-1 16,1 1-16,-1-25 0,-25 75 16,-24-1-1,49-49-15,-25 49 16,26-74 0,-1 50-16,-25 49 15</inkml:trace>
  <inkml:trace contextRef="#ctx0" brushRef="#br1" timeOffset="124532.9996">2456 9773 0,'0'-25'0,"0"50"79,0 0-48,0 0 0,24-25 0,-24 24-31,25-24 0,0 0 16,0-24 0,49-51-1,1-49 1,-26 50-1,-24 49 1,-25 50 0,0 0-1,0-1 1,0 51 0,25-26-1,25 1 1,-26-75-1,51-24 1,-26-26 15,-24 26-15,-25 73 15,0 1-15,25 74-1,-25-24 1,50-26 0,-1-73-1,26-26 1,-26-49 0,-24 24-1,-25 51 1,0 48 15,0 1-31,0 50 31,0-1-15,50-24 0,-1-50-1,-24-50 1,49-49-1,-49 74 1,-25 50 0,-25 49-1,1 25 17,24-49-32,49 124 15</inkml:trace>
  <inkml:trace contextRef="#ctx0" brushRef="#br1" timeOffset="125699.0001">8607 9079 0,'0'0'16,"-25"0"-16,25-25 0,0 50 31,0-1-16,0 1-15,0 0 16,25 99 0,50-50-1,-1-24 1,50-100 0,-25-24-1,1-50 1,-76 74-1,1 26 1,-25 48 15,0 51-15,0 24 0,25-25-1,25-49 1,49-50-1,0-49 1,-99 49-16,99-74 16,-99 74-16,50-24 15,-50 49 1,0 99 15,-25-50-31,25 75 16,25-49-1,49-75 1,1-50 15,24-49-15,0-25 0,-74 74-1,-50 50 1,-25 124-1,-24 124-15</inkml:trace>
  <inkml:trace contextRef="#ctx0" brushRef="#br1" timeOffset="127016">8409 13742 0,'0'-25'15,"0"50"-15,0 0 32,0-1-17,0 1-15,0 25 16,-25 24 0,50 50-1,-25-74 1,74-50-1,1-99 1,24-50 0,-25-25-1,-49 100 1,0 74 0,-50 74-1,25 1 1,0-51-16,25 76 15,0-76 1,-1 1-16,51-25 31,74-74-15,-50-50 0,-49 99-16,24-124 15,-49 124-15,-25 1 0,25-26 16,-1 50-1,-24 50 1,0 49 0,0 50-1,25-75 1,25-49 0,49-75-1,-49-49 1,-1 25-1,-24-1 1,-25 100 15,-25 74-15,25 25 0,0-25-1,25 1 1,25-76-1,24-48 1,0-26 0,-24 50-1,-75 50 1,-74 148 0</inkml:trace>
  <inkml:trace contextRef="#ctx0" brushRef="#br1" timeOffset="128448.9988">2133 14486 0,'0'25'15,"0"0"1,0-1-1,0 1 1,0 0-16,0-50 47,0 0-47,-25-49 16,-24-25-1,24-1 1,0 26-1,25 24 1,0 75 31,0 0-31,25 25-1,25 49 1,-1-74-1,1-50 1,-1-124 0,-24 0-1,25 25 1,-25 25 0,-1 124-1,1 49 1,50 50-1,-26-25 1,26-49 15,-51-50-15,51-74 0,-25-75-1,-50 124-15,24-74 16,1 74-16,-25 0 15,0 50 1,0 49 0,25 26-1,-25-76-15,25 76 16,0-76-16,-25 1 0,24 0 16,51 0-1,-26-75 1,26-74-1,-50 25 1,-25 25 15,0 98-15,24 26 0,-24 74-1,50-25 1,-50-49-16,50 24 15,-50-49-15,99 74 0</inkml:trace>
  <inkml:trace contextRef="#ctx0" brushRef="#br1" timeOffset="141580.0059">2853 11187 0,'24'0'0,"-24"-25"15,0 0 1,0 0 15,-24 25-31,24 25 47,0 0-31,-25-25-1,25 50-15,0-1 32,0 1-17,25 0 1,24-26-1,1-24 1,-50-49 0,0-1-1,0 1 1,-25 24 0,0-25-1,0 50 1,25 25-1,-24 25 1</inkml:trace>
  <inkml:trace contextRef="#ctx0" brushRef="#br1" timeOffset="142480.9981">8533 10964 0,'0'-25'0,"25"25"16,-25-25-1,0 0 1,-25 25 0,0 0-1,-25 0 1,50 25-16,-49 0 16,24 0-16,25-1 15,-25 26 1,25-25-1,50 0 1,-1-25 0,-24-25-1,0 0 1,-25 0 15,-25-24-15,0 24-1,1 25 1,-1 0 0,0 74-1</inkml:trace>
  <inkml:trace contextRef="#ctx0" brushRef="#br1" timeOffset="143896.9996">3026 15726 0,'-25'25'31,"1"-25"1,24 25-32,-25-25 15,25 25 1,25-50 15,-1 25 0,-24-25-31,25 25 32,-25-25-17,-25 25 1,1 0-1,-1 0 1,25 25 0,-25-25-1,50 0 1,0 0 0,-1-50-1,1 50-15,-25-24 16,25 24-1,-50 0 17,0 0-17,25 24 17</inkml:trace>
  <inkml:trace contextRef="#ctx0" brushRef="#br1" timeOffset="147696.0001">2753 11931 0,'0'25'31,"0"0"-15,-24-25-16,-1 49 16,0 1 15,-74 99-31,74-100 16,-50 125-1,51-124-15,-76 123 16,1-24-1,0 0 1</inkml:trace>
  <inkml:trace contextRef="#ctx0" brushRef="#br1" timeOffset="148062.9987">2877 12427 0,'0'25'31,"-24"-25"-31,24 25 16,-50 74-1,0 0 1,-24 25 0,-75 75-1,25-26 1,-74 125-1</inkml:trace>
  <inkml:trace contextRef="#ctx0" brushRef="#br1" timeOffset="148395.9977">2952 13047 0,'-25'0'31,"25"25"-16,-25 0-15,-24 24 16,-26 100 0,-49 75-1,-25 24 1,-74 99 0</inkml:trace>
  <inkml:trace contextRef="#ctx0" brushRef="#br1" timeOffset="148712.9981">3001 13295 0,'-24'0'0,"24"25"0,-25-25 16,0 0-16,-25 50 31,50-25-31,-74 49 16,49-49-16,0 0 0,-74 99 15,-50 99 1,-99 50-16</inkml:trace>
  <inkml:trace contextRef="#ctx0" brushRef="#br1" timeOffset="149062.9979">2778 12675 0,'0'0'0,"-25"0"32,25 25-32,-24 0 15,-51 49 1,1 1 0,-100 123-1,50-74 1,99-99-16,-173 198 15</inkml:trace>
  <inkml:trace contextRef="#ctx0" brushRef="#br1" timeOffset="149379.0059">2704 12328 0,'-25'25'16,"0"-25"-1,25 25 1,-25-25-16,0 24 0,-24 26 15,-26 24 1,-98 100 0,-1 0-1,1 24 1</inkml:trace>
  <inkml:trace contextRef="#ctx0" brushRef="#br1" timeOffset="149662.9993">2604 12030 0,'0'0'0,"-24"0"0,-1 0 0,0 25 15,-25 0 1,1 24 0,24-24-16,-49 75 15,49-76 1,-99 125-16,-25 74 31,0 1-31</inkml:trace>
  <inkml:trace contextRef="#ctx0" brushRef="#br1" timeOffset="149912.9971">2902 12154 0,'0'0'0,"0"25"0,-25-25 16,25 25-16,-49 25 16,-26 74-1,26-25 1,-26 50 15,-98 148-31</inkml:trace>
</inkml:ink>
</file>

<file path=ppt/ink/ink11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8:53:43.178"/>
    </inkml:context>
    <inkml:brush xml:id="br0">
      <inkml:brushProperty name="width" value="0.05292" units="cm"/>
      <inkml:brushProperty name="height" value="0.05292" units="cm"/>
      <inkml:brushProperty name="color" value="#0070C0"/>
    </inkml:brush>
  </inkml:definitions>
  <inkml:trace contextRef="#ctx0" brushRef="#br0">9029 11559 0,'0'0'16,"-25"0"-1,25 25-15,-99 124 32,0-25-17,74-100-15,-99 150 32,99-124-32,0-26 0,0 26 0,-24 25 15,49-26-15,-50 50 16,50-74-16,0 25 0,0-25 15,0 24 1,50-74 0,24-49-1,25-75 1,50-25 0,-50 75-1,-74 74-15,0 1 16,-25 48-1,-25 1-15,-74 99 16,0 25 0,-25 25-1,74-75 1,25-25 0,1-74-16,48 0 31,1 0-31,0-24 0,25-26 15,74-74 1,0-25 0,-25 0-1,-74 124 1,-50 100 0,0-50-16,-25 124 15,26-100-15,-100 174 16,49-123-1,1 48 1,49-73 0,25-50-16,25-1 31,0-24-31,-1-49 16,51-1-16,49-123 15,0 24 16,-50 50-15,-74 123 0,-74 100-1,-25 25 1,-1 50 0,26-75-1,74-50 1,50-99-1,-50 0-15,74-49 16,-49 49-16,0 0 16,-1-24-16,26-26 15,-25 75 1,-50 100 0,-25 48 15,50-98-31,-49 99 15,49-99-15,0 148 0</inkml:trace>
  <inkml:trace contextRef="#ctx0" brushRef="#br0" timeOffset="30747.0013">7119 14089 0,'-25'0'62,"25"25"48,-25-25-1,25 25-109,-24 49 31,-26 50-15,25 0-16,0-74 16,-24 123-1,-1 26 1,25-174-16,-49 148 15</inkml:trace>
  <inkml:trace contextRef="#ctx0" brushRef="#br0" timeOffset="31081.0003">6648 14039 0,'-50'-24'47,"25"24"-32,25 24 1,-25 26-16,-49 74 16,49-99-1,-49 149 1,49-75 0,-25-25-16</inkml:trace>
  <inkml:trace contextRef="#ctx0" brushRef="#br0" timeOffset="31329.0014">6350 13618 0,'0'25'16,"0"-50"-16,-25 50 15,25-1-15,0 1 16,-25-25-16,25 50 16,-49 49-1,49-25 1,-25 50 0,-49 50-1</inkml:trace>
  <inkml:trace contextRef="#ctx0" brushRef="#br0" timeOffset="31670.0006">5283 13146 0,'-24'0'31,"48"0"-31,-48 50 16,-1-25-16,25 0 15,0 0-15,0-1 16,-50 100 0,50-99-16,-25 25 15,25-25-15,-49 49 0</inkml:trace>
  <inkml:trace contextRef="#ctx0" brushRef="#br0" timeOffset="31929.0072">4986 12849 0,'0'0'0,"-25"0"0,25 25 16,-25-25-16,25 24 15,-25-24-15,1 25 16,24 0-16,-25 0 15,0 24 1,-25 26 0,-24 24-1,-50-24-15</inkml:trace>
  <inkml:trace contextRef="#ctx0" brushRef="#br0" timeOffset="32162.0012">4390 12526 0,'-24'0'16,"48"0"-16,-73 0 16,24 0-1,25 25 1,-25 0-16,25 0 15,-49 49 1,24 25 0,-25 100-1</inkml:trace>
  <inkml:trace contextRef="#ctx0" brushRef="#br0" timeOffset="32396.0006">3944 12179 0,'0'0'16,"-25"0"-16,25 25 16,-25 0-1,25 24 1,-24 75-1,-26 75 1,0-26-16</inkml:trace>
  <inkml:trace contextRef="#ctx0" brushRef="#br0" timeOffset="32595.9996">3497 11931 0,'-24'0'16,"48"0"-16,-73 0 0,24 25 0,0-25 15,0 25 1,-49 74 0,74-74-1,-25 24-15,25 175 0</inkml:trace>
  <inkml:trace contextRef="#ctx0" brushRef="#br0" timeOffset="35082.0004">14560 9947 0,'0'-25'31,"0"-25"-15,-24 25-1,24 1 1,-25 24 0,25-25-16,-25 25 15,-25 0 1,1 0 0,-51 25-1,-24 74 1,0 0-1,-24 75 17,98-25-32,0-1 15,50 26 17,50 0-17,0-1 1,49-49-1,99 25 1,26-99 0,-1-25-1,25-100 1,-75-24 0,-123 74-16,74-124 15,-99 100-15,0-125 16,-75 0-1,-49-24 1,-50 0 0,-74-26 15,74 125-15,-99 0-1</inkml:trace>
  <inkml:trace contextRef="#ctx0" brushRef="#br0" timeOffset="37911.0001">15230 10567 0,'0'25'47,"0"-50"-16,25 25-15,0 0 0,99-50-1,25 25 1,74-49-1,74 0 1,76-26 0,23-24 15,-222 75-31,49-1 16,25-24-1,-49 49 1,24-50-1,-74 26 1,24-26 0,-148 75-1,124-49-15,-124 49 16,24-25-16,26 0 16,49 0-1,-99 25-15,74-24 16,-74 24-16,49 0 15,75-25 1,-75 0 0,50 0-1</inkml:trace>
  <inkml:trace contextRef="#ctx0" brushRef="#br0" timeOffset="38728.9995">19943 8756 0,'-25'0'16,"50"0"-16,-50-25 15,25 0-15,-25 25 16,1-49-16,-1 24 16,-25 0-1,25 25-15,-99-49 16,100 49-16,-101 0 15,-98 74 1,74 0 0,100-49-16,-100 99 15,99-74-15,-24 49 16,24-49-16,-24 123 16,49-123-16,-24 74 15,49 50 1,49 24-1,100-24 1,0-25 0,-100-125-16,199 51 15,-173-50 1,74-1 0,173-24-1,-148 0-15,99-74 16,-224 24-16,125-74 15,-50-49 1,-99-1 0,-75-74-1,-99 50 1,-74-1 0,25 75-1,-150 74 1</inkml:trace>
  <inkml:trace contextRef="#ctx0" brushRef="#br0" timeOffset="40111.0004">20017 10269 0,'0'-25'31,"25"25"0,-25 25-15,25 25 0,0-1-16,0 1 0,-1 49 15,1-49-15,0 24 0,25 50 16,-26-74-16,100 223 16,-99-199-16,74 149 15,25 100 1,75 49-1,-75-74 1,-99-249-16,49 224 16,-49-223-1,25 123-15,-1 1 32,1 24-17,-25-74 1,99 50-1</inkml:trace>
  <inkml:trace contextRef="#ctx0" brushRef="#br0" timeOffset="40879.9969">21729 13271 0,'-50'-50'0,"25"50"15,25-25-15,-49 25 16,24-25-16,0 25 0,-99 0 16,99 25-1,-74 25-15,-74 74 32,24 49-17,-25 100 1,100 25-1,74-100 1,74 26 0,1-100-1,321 148 17,-272-222-32,-74-50 0,148 25 15,-123-25-15,198-50 16,24-74-1,-148 0 1,-74-49 0,-100-125-1,-50 50 1,-98-50 15,98 249-31,-148-175 16,174 175-16,-75-1 15,-273-24-15</inkml:trace>
  <inkml:trace contextRef="#ctx0" brushRef="#br0" timeOffset="42779.9981">16619 15354 0,'0'-25'31,"0"0"-16,-49-49 1,-1 49 0,0 0-1,-49 1-15,0 48 16,-75 51 0,75 24-1,-50 124 1,100-74-1,49-124-15,-25 149 16,25-125-16,25-24 0,-25 25 16,0 24-16,49 100 15,-24-150-15,25 76 32,-26-75-32,150 99 15,-50-75 1,174-24-1,148-99 1,-247-1 0,-150 50-16,100-74 15,-99 74-15,74-173 16,-149-1 0,-124-98-1,0 148 1,-124-50-1,50 100 1,-50 50 0</inkml:trace>
  <inkml:trace contextRef="#ctx0" brushRef="#br0" timeOffset="46344.0002">18157 9351 0,'-25'0'32,"50"0"30,-25 25-46,25-25-1,-25 25-15,25-25 16,24 25-16,26 0 16,49 24-1,-25-24 1,50 25 15,-100-50-15,1 0-1,-75 24 79,25 1-78,-25 0-1,1 25 1,-1-50-16,0 74 16,-49 75-1,24-75 1,0 50-16,1 0 31,24 0-31</inkml:trace>
  <inkml:trace contextRef="#ctx0" brushRef="#br0" timeOffset="51343.0082">17611 15751 0,'0'-25'47,"-24"25"-32,48 0 32,1-25-31,25 1-1,74-26-15,-50 0 16,100-24 0,-1 0-1,26 24 1,-150 25-16,150-49 15,-149 74-15,-26-25 0,1 0 16,74 0-16,-24 0 16,24-24-1,25-1 1,-25 1 0,-49 24-1,99-25 1,-50 1-1,0-1 1,-24 25 0,-1 0-1,-74 1-15,50 24 16,-26-25 0,1 25-16,50-25 15,-51 25-15,26-25 16,24-24-1,1 24 1,-1 0 0,-24 0-1,74-24 1,-99 24 0,74 25-1,-25-25 1,1 0-1,-26 0 1,26 1 0,-50 24-1,-25-25 32</inkml:trace>
  <inkml:trace contextRef="#ctx0" brushRef="#br0" timeOffset="52010.0006">20340 14287 0,'0'-24'31,"25"48"16,-1-24-47,1 0 16,25 25-1,-25-25-15,-1 0 0,1 25 16,50 0-16,49 0 31,-50 24-15,-49-49-1,25 25 1,-50 0 0,0 0 15,0 0-31,-25-1 16,0 51-1,-74 98 1,-1-49-1,-73 75 1</inkml:trace>
  <inkml:trace contextRef="#ctx0" brushRef="#br0" timeOffset="52978.9982">14436 10567 0,'0'0'0,"-24"-25"15,-1 25 1,0 0 0,50 0 15,-25 25-16,25 0 1,-1 49 0,51 75-1,-26-25 1,26 25 0,-26-100-1,26-24 1</inkml:trace>
  <inkml:trace contextRef="#ctx0" brushRef="#br0" timeOffset="53877.0011">19323 9277 0,'-25'-25'16,"50"50"-16,-50-75 16,25 26-1,0-1 1,25 0-16,24-25 15,1 26 1,74-26 0,-49 75-1,24 74 1,-99 0 0,-25 75-1,-25-75 1,1-25-1,74-74 32,-25-24-31,24 24-16,26-25 0,-25 25 16,74-25-16,75-49 31,-75 24-16,74 25-15</inkml:trace>
  <inkml:trace contextRef="#ctx0" brushRef="#br0" timeOffset="54993.0004">16470 15776 0,'0'0'16,"-49"-25"-1,49 0 1,0 0-1,0 1-15,0-1 16,74-50 0,-24 26-1,24 49 1,-49 0-16,49 74 16,-49-49-16,-25 49 15,-25 100 1,1-100-1,-1-24 1,0-50 0,25-50-1,25 1 1,0-1 0,49 1 15,-24 49-16,24 74 1,-49 0 0,0-49-16,-25 74 15,0-74-15,-25 50 16,-25 24 0,1-74-1,-125 24 1,-24-173-1</inkml:trace>
  <inkml:trace contextRef="#ctx0" brushRef="#br0" timeOffset="55765.0023">21580 13791 0,'0'-24'0,"0"48"0,0-73 16,-25 49-16,25-25 31,-25 25-15,25 25-1,25 0 1,-25-1 0,50 51-1,74 98 1,-74-49 0,24 0-1,0 1 1,-24-51-1,-50-49 1</inkml:trace>
  <inkml:trace contextRef="#ctx0" brushRef="#br0" timeOffset="56209.0015">21456 13667 0,'0'25'31,"0"0"-15,-25 0-1,25 24-15,-25-24 16,-49 198-1,24-123 1,1 24 0,24-75-1,25 1 1,0-25 15,25-25-15,0 0-1,-1 0 1,76-50 0,24 0-1,74-49 1,-74 50 0,25-1-16</inkml:trace>
  <inkml:trace contextRef="#ctx0" brushRef="#br0" timeOffset="62709.0002">19447 10096 0,'-25'0'31,"0"0"16,0 24-31,1-24 0,-1 50-16,-25 74 15,25-74 16,-24 49-15,24-25-16,-25 50 16,50-99-16,-49 99 15,49-99-15,-50 173 16,25-173-16,-24 124 16,24-99-16,-25 74 15,26-50-15,-1-24 16,-25 49-16,-24 25 15,-1 0 1,26-50 0,-26 25-1,26-24 1,-26 24 0,26 0-1,-26 25 1,50-24 15,-24 24-15,24-50-1,-25 75 1,50-124-16,-24 24 16,-1-24-16,25 49 15,-50 26 1,25-1-1,1-25 1,-26 100 0,25-100-1,-24 50 1,24-24 0,0 24-1,0-50 16,-24 75-15,24-100 0,-25 51-1,25-1 1,-24 0 0,24-24-1,-25 49 1,25-25-1,-24 0 1,-26 25 0,26 0-1,24-50 1,-25-24 15,1 49-31,-1-24 16,25-1 15,-24 1-15,49-51-1,-25 26 1,25-25 0,-25 49-1</inkml:trace>
  <inkml:trace contextRef="#ctx0" brushRef="#br0" timeOffset="63918.0004">17090 14560 0,'0'25'63,"0"0"15,0 0-78,0 0 16,-24 49-1,24-24-15,0 24 16,0-24-16,0 49 16,0-74-16,0-1 0,0 51 15,24 49 1,-24 0-1,0-25 1,0-74 0,0 0-1,0 0 1,0-1 15,0-48 16,25 24 16,-25-25-32,25 25-16,0-50 1,0 25-16,99-74 16,99-99-1,-99 98 1,-50 51 0,-49 24-1,-25 0 16,0 50-15</inkml:trace>
  <inkml:trace contextRef="#ctx0" brushRef="#br0" timeOffset="65060.9983">21357 12923 0,'0'0'16</inkml:trace>
  <inkml:trace contextRef="#ctx0" brushRef="#br0" timeOffset="67260.9995">21332 12948 0,'0'0'16,"0"-25"0,-25 50 30,25 0-30,-25-25-16,25 25 16,-49 24-1,24 1 1,25-25-16,-25-1 16,50 1-1,0-50 16,-25 1-15,49-51 0,-24-24-1,-25 49 1,-25 26 0,1 24-1,-51 49 1,50-24-16,-49 49 15,74-49-15,-50 25 16,26-1 0,24-73-1,24-1 1,76-124 15,-51 50-31,1-25 16,-50 49 15,-25 75-15,-25 25-1,1 0 1,-100 124 0,149-124-16,-74 49 15,49-49 1,50-50-16,-1 0 15,26-74 1,24-50 0,26-148 15,-76 222-31,-48 1 16,-26 99-1,-49 49 16,-75 124-15,100-123 0,24-1-1,75-99 1,25-49 0,74-149-1,0-50 1,-100 174-1,-48 24 1,-100 125 0,0 49-1,-25 25 1,49 0 15,51-74-31,49-75 0,49-25 16,-24 26-1,25-76 1,99-123 0,-75 99-1,-49-25 1,-25 100-16,-50 49 16,26 24-16,-51 26 15,-99 74 1,50-25-1,75-49 1,74-75 0,49-99-1,50-50 1,0-74 0,-99 100-1,-25 98 16,-124 100-15,-75 98 0,75-24-1,100-99-15,-51 25 16,50-50-16,50-25 16,25-49-1,49-100 1,50-74-1,-124 198-15,24-74 16,-49 99-16,0-24 16,-124 98-1,25 26 1,-75 74 0,125-100-1,74-74 1,49-74 15,50-99-15,-74 99-1,-26-25 1,-48 99 0,-1 50-16,-74 24 15,74-24-15,-25 0 0,-24 74 16,-25 0-1,74-49 1,74-100 0,26 1-1,-50-1-15,123-99 32,-123 100-32,0 24 0,0-25 15,0-24-15,-75 74 31,-124 124-15,100-50 0,-25 25-1,74-49 1,50-50 0,49-74-1,50-75 1,-49 25-1,-51 49 1,-48 51 0,-51 98-1,50-49-15,-74 99 16,74-99 0,-24 49-16,24 0 15,25-74 1,74-24 15,-49-1-31,50-74 16,-51 74-16,26-50 15,-25 26 1,-50 74 0,0-1-1,0 76 1,1-76-1,24 1-15,24 0 16</inkml:trace>
  <inkml:trace contextRef="#ctx0" brushRef="#br0" timeOffset="86122.0082">18405 10443 0,'-74'0'0,"98"0"31,1-25-31,50-25 16,-51 50 0,101-74-1,-51 24 1,-24 50-1,-100 25 1,25-25-16,-74 50 16,74-25-16,-49-1 15,-1 1 1,50-25 0,100-49-1,49-51 1,0 26-1,0-25 1,-99 74 15,-50 50-15,-124 49 0,50-24-1,74-25-15,-49-1 16,49-24-16,50 0 15,-1-49 1,76-26 0,-75 51-16,49-51 15,-49 50-15,0 0 0,24-24 16,-49 24 0,-99 99-1,25-24 1,-26 0-1,26-1 1,74-73 15,74-51-15,26-49 0,-26 25-1,-49 49 1,-50 50-1,-99 50 1,25 24 0,49-24-1,25-75 1,100-49 0,24-50-1,0 0 1,-49 99-1,-75 25 1,-49 25 15,49-25-15,-199 99 0,200-99-1,24-25 1,124-99-1,-25 50 1,-49 49 0,-1-25-1,-123 75 1,-50 25 0,-25 24-1,99-74 1,50-25 15,124-74-15,-74 49-1,-1 1 1,-24 24 0,-124 50-1,0 24 1,0 26-1,49-50 1,75-50 0,49-50-1,1 1 1,-26 24 0,-49 50-1,-74 50 1,-50 49-16</inkml:trace>
  <inkml:trace contextRef="#ctx0" brushRef="#br0" timeOffset="87773.0004">17289 15205 0,'-25'0'15,"50"0"-15,-75 25 0,25-25 16,1 25-1,-1 0-15,0 24 16,25-24 0,0 0-16,25 0 15,74-50 1,25 0 0,25-74-1,-124 74-15,49-49 16,-49 49-16,-50 25 15,-49 49 1,-50 51 15,-50 24-15,100-75 0,49-49-1,74-74 1,125-50-1,-50-25 1,-49 50 0,-100 124-1,-124 99 1,-50 49 0,51-73-1,98-76 1,75-98-1,124-125 1,-1 1 15,-123 148-31,74-74 16,-74 100-16,-50-1 16,-99 74-1,0 51 1,-49-1-1,123-74 1,75-100 0,74-74-1,-74 100-15,74-100 16,-74 124-16,25-49 16,-75 74-1,-74 49 1,-50 51-1,74-51 1,51-49-16,24-25 31,24 25-31,26-49 16,148-150 0,-49 125-1,-99 49 1,-125 100-1,-24 24 1,0 50-16</inkml:trace>
  <inkml:trace contextRef="#ctx0" brushRef="#br0" timeOffset="89104.9993">20737 14089 0,'0'-25'15,"0"50"-15,-50-25 16,50 25 0,-25-25-16,0 74 15,1-24-15,-1 24 16,25 1 0,0-50-16,0 49 15,25-74-15,-1 25 16,51 0-1,-1-25 1,-24 24 0,-50 1-1,-25 0-15,0 49 16,1-49-16,-26 50 16,50-26-16,-50 50 15,50-74-15,25 25 16,25-50-1,49-50 1,-49 1 15,-50 24-15,-25 50 0,-50 49-1,26 0 1,-1-49-1,75-74 1,-25-26 0,50-98-1,-50 123-15,0-49 16,0 74-16,-25 0 16,-99 0-1,24 50 1,51 0-1,-26 0 1,100-100 15,74-24-15,-74 74-16,25-49 16,-25 49-16,-1-49 15,-24 49 1,-99 25-1,0 49 1,49 1 0,50-25-1,50-25 1,49-25 0,-24 0-1,-51 149 1</inkml:trace>
  <inkml:trace contextRef="#ctx0" brushRef="#br0" timeOffset="108235.0007">12229 16793 0,'-25'25'16,"50"-50"-16,-75 50 0,25-25 15,-24 24 1,24-24-16,-50 25 16,51-25-16,-26 25 15,-49 49 1,49 1 0,-24 49-1,24 0 1,25-25-1,25 50 1,25-25 0,25 0-1,-1-25 1,26-24 15,-50-51-31,49 26 16,-49-50-16,74 0 15,25-25 1,-25 0 0,25-24-1,-24 24 1,-26-49 0,-24-1-1,-26 1 1,1-25-1,-25-26 1,-49-23 0,-26 24-1,-24 0 1,0 49 15,24 75-15,-24 0-16</inkml:trace>
  <inkml:trace contextRef="#ctx0" brushRef="#br0" timeOffset="108752.0086">12105 17190 0,'0'24'0,"-25"-24"0,25 25 0,-25 0 16,0 25-1,25 49 1,25-25 15,25 1-15,-26-26-1,1 1-15</inkml:trace>
  <inkml:trace contextRef="#ctx0" brushRef="#br0" timeOffset="109718.0014">12204 14709 0,'-25'0'15,"50"0"-15,-75-25 16,25 25-16,1-24 16,-1 24-16,-25 0 15,-24 24 1,-1 26-1,-49 49 1,50 25 0,0 50-1,49-149-15,0 74 16,25-74 0,0 74-1,0-74-15,50 124 16,-50-125-16,49 26 15,26 24 1,49-24 0,0-50-1,-75 0-15,100-25 16,-124 25-16,99-49 16,25-75-1,-75 24 1,-24-49-1,-50 25 1,0 100-16,-50-100 16,25 74-1,-74-124 1,0 75 0,0 25-1,-50 49-15</inkml:trace>
  <inkml:trace contextRef="#ctx0" brushRef="#br0" timeOffset="110252.0005">11981 15007 0,'0'-25'15,"0"50"-15,0-75 0,0 25 16,0 1 0,0-1-16,24 0 15,26 0 1,0 100 0,-26 24-1,-48 50 1,-26-1-1,25-73 1,0-25 0,50-75 15,25-25-31,24-24 31,-49 74-31,25-25 16,-25 0-16,24 0 15,50-24 1</inkml:trace>
  <inkml:trace contextRef="#ctx0" brushRef="#br0" timeOffset="111335.0078">12105 12650 0,'0'0'0,"-25"0"15,0 0 1,0 0 0,0 25-1,-74-25 1,74 0-16,-49 25 15,49 0 1,0 0-16,1-1 16,-51 76-1,50-26 1,-24 100 0,49-100-1,25 75 1,49-50-1,0-24 1,-49-51-16,99 1 16,-74-25-1,123-49 1,-48-26-16,48-49 16,-98 25 15,-75 74-31,24-74 15,-48 74-15,-1-25 16,-50-49 0,26 50-16,-75-51 15,99 76-15,-25-1 16,-99-50 0,75 51-1</inkml:trace>
  <inkml:trace contextRef="#ctx0" brushRef="#br0" timeOffset="111972.0004">11906 12948 0,'0'-25'0,"0"50"0,0-75 16,-25 50 0,25-24 15,25 24-31,0-25 16,49 25 15,-24 49-16,-50 26 1,-25 24 0,0-49-1,25-75 17,0 0-17,25 25 1,-25-25-1,25 25 1,0 0 0,0 25-1,-25 74 1,-50-24 15,-24-50-15,-50-50-16</inkml:trace>
  <inkml:trace contextRef="#ctx0" brushRef="#br0" timeOffset="112685.0026">11857 10716 0,'24'0'16,"-24"-25"-16,0 50 16,-24-25-1,24 24 1,0 1 0,0 25-1,24 49 1,26 75-1,-25-50 1,24 25 0,-24-75-1,-25-24 1</inkml:trace>
  <inkml:trace contextRef="#ctx0" brushRef="#br0" timeOffset="113186.0011">11757 10666 0,'-24'25'47,"24"24"-31,0-24-1,0 0-15,-25 0 16,25 0-16,-25 49 15,25-49-15,-25 24 16,25-24-16,-25 0 0,25 0 0,-24 24 16,24-24-1,-25 0 1,50-25 0,-1 0-1,1 0 1,0 0-1,25-25 1,24-24 0,50-1 15,50 0-31</inkml:trace>
  <inkml:trace contextRef="#ctx0" brushRef="#br0" timeOffset="113851.0021">12030 10393 0,'0'-25'0,"0"50"0,-25-50 0,1 1 15,-1 24 1,0 0-16,-74-25 31,-25 25-15,74 25-1,-24-1 1,24 1 0,1 50-1,-26 24 1,50 0 0,-24 25-1,49-99-15,-25 124 16,25-125-16,-25 100 15,25-99-15,25 124 16,0-124-16,0 74 16,74 25 15,25-74-31,25-25 16,74-50 15,-25-25-16,1-99 1,-50-24 0,-100 24-1,-74-25 1,-49 1 0,24 148-16,-74-99 15,100 99-15,-200-49 16</inkml:trace>
  <inkml:trace contextRef="#ctx0" brushRef="#br0" timeOffset="117201.0007">12254 16867 0,'0'-25'32,"-25"1"-17,25-1 1,0 0-1,0 0 1,0 0-16,0 1 16,0-1-16,0-25 15,0 25 1,0 1 0,-25-125-1,0 0 1,0 50-1,0 24 1,1-24 0,-1 25-1,25-1 1,0 26 0,-25-1 15,25 25-16,0 0 1,0 1 0,-25-1-1,25-25 1,0 1 0,0-1-1,-25 25 1,25 0-1,0-24 1,0 24 15,-24 25 1</inkml:trace>
  <inkml:trace contextRef="#ctx0" brushRef="#br0" timeOffset="121733.9999">12129 14585 0,'0'-25'15,"0"1"16,0-1-15,0 0 0,0 0-16,0 0 15,0 1 1,0-1 0,0 0-16,-24-25 31,24-24-16,-25-125 1,25 125 0,-50-25-1,25 24 1,25 1 0,-49-25-1,49 49 1,-25-24-1,25 49 1,0-25 0,-25 26-1,25-1 1,0 0 31</inkml:trace>
  <inkml:trace contextRef="#ctx0" brushRef="#br0" timeOffset="123317.0087">12055 12799 0,'0'-25'0,"0"1"16,0-1-1,-25 0 1,25 0 0,0 0-1,-25-74 1,25 0-1,0-50 1,0 50 0,0-25-1,0 49 1,0-49 0,0 0-1,0 25 1,-24 0 15,-1 49-15,25 26-16,-25 24 15,25-25-15,-25 25 16,0-25 0</inkml:trace>
  <inkml:trace contextRef="#ctx0" brushRef="#br0" timeOffset="130016.0015">10468 10145 0,'49'75'0,"-49"-51"15,0 1-15,0 0 16,25 25 0,-25 24-1,25 75 1,-25-100-16,25 150 16,-1-150-16,1 175 15,0-175-15,0 125 16,-25-124-16,25 123 15,24 100 1,-24-75 0,25 125-1,-50-149 1,24 98 0,26 1 15,-50-149-16,50 149 1,-26-124 0,-24-99-16,50 198 15,-50-199-15,25 50 16,74 224 0,-74-149-1,0-75 1,0 50-1,-25-100-15,0 100 16,24-124-16,-24 99 16,25 99-1,0-99 1,-25 25 0,25 25-1,-25-50 1,0 99 15,25-99-15,-25-99-16,0 49 15,0-49-15,0 124 16,0-25 0,24 25-1,1 24 1,-25-74-1,0 100 1,25-75 0,-25 0-1,0 25 1,0-50 0,0 0-1,25 25 1,-25-74 15,0-25-31,25 49 0</inkml:trace>
  <inkml:trace contextRef="#ctx0" brushRef="#br0" timeOffset="132950.9988">10368 9996 0,'-24'0'16,"48"0"46,1 0-46,0-25-1,25 25 1,-1-24-16,1 24 0,74-50 16,-75 50-16,1-25 15,0 25-15,24-25 16,323-74-16,25 0 31,-298 74-15,148 0-1,-73 1 1,-100 24 0,-74 0-16,0 0 15,24-25-15,-24 25 0,0 0 0,0 0 16,0-25-16,74 0 15,-74 25-15,24-25 16,1 25 0,-1-24-1,-24 24-15,0 0 16,0-25 0,0 25-1,-1 0 1,-24-25 15,-24 25 32,24 25-48,0 0 1,0-1-16,0 1 15,-25 99 1,25-99-16,0 124 16,0-124-16,0 148 15,0 51 1,0-100 0,0-100-16,25 125 31,-25-99-31,0-1 0,24 51 0,1 98 31,0 0-15,-25 26-1,25-51 1,24 51 0,-49-150-1,25 25 1,25 50-1,-25 0 1,0 49 0,-1-74-1,1 25 1,0 25 0,0-25-1,24 49 1,-24-24 15,0 24-15,-25-49-1,50 99 1,-50-99 0,24 24-1,-24-148-15,25 149 16,-25-149-16,25 74 15,-25 50 1,25 49 0,0-24-1,-1-75 1,-24-49-16,25 49 16,-25-74-16,0 74 31,25 25-31,0 0 31,24 25-15,-49-50-1,25 25 1,0 0 0,-25-99-16,25 124 15,0-124-15,-25 74 16,0 25-1,0-99-15,24 74 16,-24-74-16,25 74 16,-25 0-1,25 0 1,0 25 0,0-25-1,-1 1 1,-24-26 15,0-49-31,25 49 16,-25-49-16,0 25 15,25 24 1,-25 1 0,25-75-16,-25 74 15,0-49-15,25 0 16,-25 24-1,24 26 1,1-51 0,-25 1-1,0 0 1,0 0 15,-25-25-15,1 25-1,-1-25 1,-25 0 0,-24 24-1,-1-24 1,51 0-16,-76 25 16,76-25-16,-100 25 15,0 0 1,24 0-1,1-1 1,25 1 0,-1 0-1,-49 0 1,0 0 0,0-1-1,25 1 1,25 0 15,-26-25-15,26 0-1,0 0 1,-26-25 0,-24 50-1,25-25 1,49 0-1,26 0-15,-51 0 16,50 0-16,-24 0 16,-1 0-1,1-25 1,49 0 0</inkml:trace>
  <inkml:trace contextRef="#ctx0" brushRef="#br0" timeOffset="134667.9976">6003 16247 0,'-25'-25'0,"25"0"31,0 1 1,0 48-17,25-24 1,-25 25-16,0 0 15,25 49 1,24 51-16,1 23 16,24 51-1,1 24 1,-51-198-16,26 148 16,-25-123-16,49 74 15,1 0 1,24 25-1,25-50 17,-99-99-32,49 75 15,-49-75-15,25 49 16,-26-49-16,51 25 16,-50 0-16,74 0 15,25-1 1,-25 1-1,50-25 1,-100 0-16,100-25 16,-124 25-16,149-24 15,24-26 1,-49 25 0,25 0-1,24-24 1,-49-1-1,-100 50 1,100-25 0,-99 25-16,-25 0 0,74 0 15,50-24 1,-50-1 0,50 0-1,-25-25 1,-25 1-1,0-1 1,-24 25 0,-51 25-16,125-99 15</inkml:trace>
  <inkml:trace contextRef="#ctx0" brushRef="#br0" timeOffset="135198.0013">9475 16818 0,'0'-25'0,"0"50"0,-24-50 16,24 0-16,0 0 31,24 25-31,26 25 16,24 0 0,-49 0-16,124 24 15,-124-24 1,24-25-16,1 25 0,124 49 31,-149-74-31,49 50 16,-49-50-16,0 25 0,-1-1 15,-24 1 1,0 0 0,-24 0-1,-26 99 1,0 0-1,1 50 1,-1-1 0,0-49-1,26-74-15,-26 74 16,50-99-16,-25-1 0,-24 76 16</inkml:trace>
</inkml:ink>
</file>

<file path=ppt/ink/ink11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12:51.590"/>
    </inkml:context>
    <inkml:brush xml:id="br0">
      <inkml:brushProperty name="width" value="0.05292" units="cm"/>
      <inkml:brushProperty name="height" value="0.05292" units="cm"/>
      <inkml:brushProperty name="color" value="#C00000"/>
    </inkml:brush>
  </inkml:definitions>
  <inkml:trace contextRef="#ctx0" brushRef="#br0">10021 13866 0,'0'0'0,"0"-25"0,0 0 15,-25 25 1,25-25 0,0 50 31,0 0-47,0 25 15,50 98 1,-25 26-1,24 49 1,26 50 0,-26-74-1,-49-150 1,25 100 0,-25-124-16,25 24 15,-25 51 1,0-76-1,0 1 1,0 0 0,25-25 31,0 0-47,-1 0 15,51 0 1,-1-25-1,75 0 17,74-24-17,-24-1-15,-1-24 32,1 24-17,-26 1 1,26 24-1,-51 0 1,-98 25-16,173-25 16,-198 25-16,99-25 15,-25 25 1,25 0 0,-49-24-1,-26 24 1,26 0-1,-75-25-15,25 25 16,-1 0-16,1-25 16,0 0-1,0-24 17,0-1-17,-25 25-15,24-24 16,-24 24-16,0-50 15,-49-24 1,-1-75 0,1 26-1,-1-1 1,50 124-16,-25-99 16,0 74-16,25 26 0,-24-26 15,-26 0 1,0 26-1,-24 48 17,24 1-17,1 0-15,-75 25 0,74-26 16,25-24-16,-148 50 16,-75 0-1,173-50-15,-198 24 16,199 1-16,-174 0 15,-174 0 1,323 0-16,-223-25 16,247 24-16,-322 1 0</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02:23.131"/>
    </inkml:context>
    <inkml:brush xml:id="br0">
      <inkml:brushProperty name="width" value="0.05292" units="cm"/>
      <inkml:brushProperty name="height" value="0.05292" units="cm"/>
      <inkml:brushProperty name="color" value="#C00000"/>
    </inkml:brush>
  </inkml:definitions>
  <inkml:trace contextRef="#ctx0" brushRef="#br0">10269 5110 0,'25'0'16,"-25"-25"15,0 0-15,-25 0 15,25 50 0,-25 0-31,1 0 16,-1 49 0,0 50-1,50-49 1,24-51 0,1-48-1,24-26 1,-24-24-1,-75 24 1,-24 0 0,-1 26-1,0 24 17,-24 99-17</inkml:trace>
  <inkml:trace contextRef="#ctx0" brushRef="#br0" timeOffset="2117.89">16222 4738 0,'0'0'0,"-25"0"0,25 24 32,-24-24-17,24 25 16,-25-25-31,25 25 16,0 25 0,-25-25-16,50-1 15,-25 1 1,25-25 0,-1 0-1,1-25 1,-25 1-1,25-1 1,-25 0 0,-25-25-1,0 50 1,-24 25 0</inkml:trace>
  <inkml:trace contextRef="#ctx0" brushRef="#br0" timeOffset="13047.34">21431 5804 0,'0'25'31,"-25"-25"16,25 25-31,0 0-1,0 0 1,0-1-16,0 1 0,0 50 16,0-51-1,25 76-15,-25-76 16,0 76-1,0-1 1,0-74-16,0 49 16,25-74-16,-25 74 15,0-24 1,0 0 0,0-26-1,0 26 1,0-25-1,0 0 1,0-1 15,0 1 1,-25-25 46,0 25-63,1-25 1,-1 0-16,-50 0 16,51 0-16,-100 25 15,99-25-15,-124 25 16,25 0-1,0-25 1,0 24 0,99-24-16,-49 0 15,49 0-15,-50 0 16,-49 0 0,25 25-1,0-25 16,-50 0-15,50 0 0,49 0-16,-49 0 15,74 0-15,-49-25 16,-1 25 0,-24-24-1,74 24-15,1 0 16,-26 0-16,25-25 15,-49 25 1,-1 0 0,51 0-1,-1 0-15,0 0 32,0 0-32,0 0 0,-49 0 15,49 0 16,-24 0-15,24-25 0,0 25-1,0 0 1,0 0-16,1 0 31,48 0 0,-24-25-15,25 25 0,25 0-1,-1 0 1,-24 25 0,-50-25 46,1 0-31,-1 0-15,0 0 15,25-25 16,-25 25-31,0 0 15,1 0-15,-1 0-1,0 0-15,-25 0 31,1 0-15,24 0 0,-25 0-1,50-25-15,-49 25 16,24 0-16,0 0 31,25-25-31,-25 25 31,25-24-31,0-1 32,0 0-17,0 0-15,0 0 16,0-49 0,-25 0-1,25-1 16,0-49-15,-24 25 0,24 0-1,-25 74-15,25-25 16,0 26-16,-25-26 16,25 25-1,0 0 1,0 1-1,-25 24 1,50 0 93,-25-25-109,25 25 32,0 0-32,-1 0 15,100 0 1,-99 0-16,174 25 16,-50-25-1,-1 0 1,-123 0-16,99 24 15,-99-24-15,49 0 16,26 0 0,-1 0-1,25 0 1,0 0 0,0 0-1,-25-24 16,0 24-15,1 0 0,-1-25-1,0 25 1,-25 0 0,-24 0-1,49 0 1,0 0-1,-74 0-15,50 0 16,-50 0-16,74-25 16,-50 25-1,-24 0-15,0 0 32,0-25-32,0 25 0,-1 0 31,-24 25-16,50 0-15</inkml:trace>
  <inkml:trace contextRef="#ctx0" brushRef="#br0" timeOffset="44524.8">10244 3646 0,'0'0'0,"-24"0"15,24 25 1,0 0-1,0 49 1,24 50 0,-24-24-1,25 73 1,-25-49 0,-25 0-1,25-25 1</inkml:trace>
  <inkml:trace contextRef="#ctx0" brushRef="#br0" timeOffset="44941.78">10120 3597 0,'0'-25'0,"0"50"0,25-50 15,-25 0 1,0 0 0,0 0-16,50 1 15,-25-1-15,24 0 16,-24 25-16,74 0 31,-24-25-31,-1 50 0,50 25 16,-74 24 15,-50-49-31,24 99 16,-24-99-16,-24 49 15,-1-49-15,-25 99 16,50-74-16,-74 24 15,-25 25 1,-1-49-16</inkml:trace>
  <inkml:trace contextRef="#ctx0" brushRef="#br0" timeOffset="45224.75">10393 4118 0,'0'0'0,"25"0"31,-25 24-15,25 1-1,0-25-15,-25 25 16,99 49-1,0 1 1,25 24 0,0 0-1,0-24 1</inkml:trace>
  <inkml:trace contextRef="#ctx0" brushRef="#br0" timeOffset="45809.74">11807 3671 0,'0'-25'0,"0"50"0,-25-50 31,25 0-31,-25 25 16,1-24-16,-1 24 15,-25-25 1,-24 50 15,24-1-15,-99 76 0,75-26-1,0 1 1,24 24-1,50-25 1,0-49-16,25 49 16,0-74-16,24 50 15,50 0 1,25-50 0,0-25-1,75 0 1,-125 25-1,125 0 1</inkml:trace>
  <inkml:trace contextRef="#ctx0" brushRef="#br0" timeOffset="46142.71">11336 4564 0,'0'-25'0,"25"25"15,-1 0 17,1 0-32,0 0 15,0 0 1,49 0 0,50-25-1,149-24-15</inkml:trace>
  <inkml:trace contextRef="#ctx0" brushRef="#br0" timeOffset="46841.68">12551 3870 0,'-25'0'0,"25"24"47,25 1-32,-25 0-15,0 0 16,0 0-16,0 74 16,25 25-1,0-25 1,-25-49-1,0-26 1,0-48 15,-25-1-15,0-25-16,0 1 16,25-1-16,0 25 0,0-74 15,0-75 1,25 75-1,25-25 1,24 74 0,-24 26-1,-1 73 1,1 75 0,0 0-1,-26 50 1,26-50-1,-50-99 1,25 49-16,-25-49 16,25 25-16,-1-1 15</inkml:trace>
  <inkml:trace contextRef="#ctx0" brushRef="#br0" timeOffset="47091.67">12576 4118 0,'0'-25'16,"-25"25"-16,25 25 31,25-25-16,0 0 1,24 24 0,26-24-16,-50 0 15,99 0-15</inkml:trace>
  <inkml:trace contextRef="#ctx0" brushRef="#br0" timeOffset="47391.65">13692 3746 0,'0'0'0,"-25"0"15,1 0 17,24 24-32,0 1 15,-25 25 1,0 49 0,25-74-16,-50 74 15,50-74-15,-24 74 0</inkml:trace>
  <inkml:trace contextRef="#ctx0" brushRef="#br0" timeOffset="47607.65">13469 3870 0,'0'0'0,"0"-25"16,0 0-1,-25 25 1,50 25-1,-25 0-15,25-1 16,-25 1-16,49 74 16,-24-74-1,0 0 1,-25 0-16,174 74 16</inkml:trace>
  <inkml:trace contextRef="#ctx0" brushRef="#br0" timeOffset="47808.64">13395 4068 0,'0'0'0,"24"0"62,1 0-46,0 0-1,0 0-15,0 0 16,148-25-16</inkml:trace>
  <inkml:trace contextRef="#ctx0" brushRef="#br0" timeOffset="48108.61">14263 3746 0,'-25'-25'0,"25"50"63,0-1-48,0 1-15,0 0 0,0 99 16,25 0 0,-1-25 15,1 0-31</inkml:trace>
  <inkml:trace contextRef="#ctx0" brushRef="#br0" timeOffset="48641.6">14188 3746 0,'0'0'0,"0"-25"15,25 25 1,-25-25-16,25 0 15,49-25 1,26 50 0,-26 75 15,-24-25-15,-50-26-16,24 76 15,-24-76-15,-24 51 16,-26-26-1,0-24 1,50-50 0,25 1-1,50-1 1,-26 0 0,50 0-1,-24 75 1,-50-1-1,-1 26 1,-24-1 0,0-49-1,-24 74 1,-1-99-16,-25 75 16,-49-26-1,-124-24-15</inkml:trace>
  <inkml:trace contextRef="#ctx0" brushRef="#br0" timeOffset="50422.51">21233 6028 0,'0'24'109,"25"-24"-93,-1 25-16,1 0 0,0 0 0,74 49 15,0-49 1,1-25-1,-26-50 17,-49 50-32,-25-24 31,25-26-15,49-24-1,-24-1 1,-25 50-1,-25 1 17,24 24-1,-24-25 0,0 0 0,0 0-15,0 0 15,0 0 1,0 1-1,0-26-16,0 0 17,0 26-1,0-1-15,25-25-16,-25 25 15,0 1 1,0-1-1,0 0 1</inkml:trace>
  <inkml:trace contextRef="#ctx0" brushRef="#br0" timeOffset="54323.32">9773 8409 0,'-25'0'31,"0"0"1,25 25-17,-24-25 1,24 24-16,-25 76 31,25-76-15,25 26-1,-1-50 1,26 0 0,0-50-1,-26 1 1,-24 24 0,-24 0-1,-1 0 1,0 25 15,0 0-31,0 25 16</inkml:trace>
  <inkml:trace contextRef="#ctx0" brushRef="#br0" timeOffset="55239.27">11584 8409 0,'0'-25'15,"0"50"-15,0-50 16,0 50 0,-25-25 31,25 25-32,0-1 1,0 1-16,-25 0 15,50 25 1,0-26 0,0-24-1,24-24 17,-49-1-17,0 0-15,0 0 16,-25 25-1,25-25 1,-24 25-16,24-24 31,-25 24-31,25 24 16</inkml:trace>
  <inkml:trace contextRef="#ctx0" brushRef="#br0" timeOffset="55973.24">13047 8359 0,'0'25'62,"-25"-25"-31,25 25-31,0 0 16,-24-25-16,24 24 0,0 26 16,0-25-1,24 0 1,1-25 15,0 0-15,-25-25-1,0 0 32</inkml:trace>
  <inkml:trace contextRef="#ctx0" brushRef="#br0" timeOffset="68870.6">11013 11336 0,'-25'-25'0,"1"25"47,24-25-47,-25 25 47,25-25-31,0 50 343,-25-25-359,25 25 0,0 0 16,0 0-16,0-1 0,0 1 15,0 0-15,0 49 16,0 26 0,0 24-1,0-100 1,0 1 15,0 0-15,0 0-1,0 0 1</inkml:trace>
  <inkml:trace contextRef="#ctx0" brushRef="#br0" timeOffset="69920.55">10939 12824 0,'-25'-25'16,"0"25"-1,0-25 17,1 1-17,24-1-15,-25 25 16,25-99-1,25 24 1,49-24 0,-24 74-1,24 50 1,-24 49 0,-1 50 15,-24-24-16,-25 48 1,-25-48 0,-24 24-1,-1-50 1,0-24 0,26-25-1,48-25 32,-24-25-47,25 0 16,25 0-1,-1-25 1,26 50 0,-25-24 15,-1 24-16,1 0-15</inkml:trace>
  <inkml:trace contextRef="#ctx0" brushRef="#br0" timeOffset="70789.5">10864 14312 0,'0'0'0,"0"-25"16,-24 25-16,24-24 16,0-26 15,-25 0-16,74 1 1,1-26 0,49 26-1,0 49 1,-49 49 0,-50 100-1,0-50 1,-74 26-1,24-51 1,25-74 0,25-25-1,25 0 1,0-24 0,0 24-1,24 0 1,-24 0-16,25 25 15,-1 25 1,-24 74 0,-25 25-1,-25 25 1,-24-25 0,-26-25-1,-24-49 1,-149-100-1</inkml:trace>
  <inkml:trace contextRef="#ctx0" brushRef="#br0" timeOffset="76353.23">12898 10120 0,'0'0'0,"-24"0"0,24 25 62,24-25-46,-24 25-16,0 0 15,0 24 1,25 26 0,-25 24-1,0-49 1,25-1-1,-25-24 1,0 0 0,0-50-1,0-25 1,25 1 0,-25-50-1,0 49 16,-25-24-15,25 24 0,-25 25-1,0 25 1,25 25 31,0 74-32,0-49 1,0-25-16,25 49 16,-25-49-16,25 24 15,0 26 1</inkml:trace>
  <inkml:trace contextRef="#ctx0" brushRef="#br0" timeOffset="77388.18">14635 10244 0,'-25'-24'15,"25"-1"1,-25 0 0,25 0-16,0 0 15,0 1-15,0-1 16,0 0 0,25 0-1,25 0 1,24 25-1,-24 0 1,49 50 0,-74 24-1,-1 26 1,-24-26 0,-24 50-1,-26-50 16,0 26-15,1-51 0,-1 1-1,25-25 1,50-25 15,-25-25-31,25 25 16,25-25-1,-1-25 17,50 26-32,-49-1 15,-25 25-15,49 0 16,-49 0 0,0 0-16,49 25 15</inkml:trace>
  <inkml:trace contextRef="#ctx0" brushRef="#br0" timeOffset="86517.73">12675 13072 0,'0'25'0,"0"-50"0,0 75 0,0-26 16,25-24-16,-25 75 15,0-50-15,0 49 16,0 25 0,25 1-1,-25-51-15</inkml:trace>
  <inkml:trace contextRef="#ctx0" brushRef="#br0" timeOffset="87067.7">12601 12477 0,'0'0'0,"0"25"63,0-1-63,0 1 15,0 0-15,0 0 16,0 99 0,25 49-1,-25 1 1,24-25 0,-24-124-16,25 99 15,-25-99-15,0 24 16,25 26-1,-25-51 1,0-48-16</inkml:trace>
  <inkml:trace contextRef="#ctx0" brushRef="#br0" timeOffset="87950.66">12551 12452 0,'-25'-25'0,"50"25"47,0 0-32,0 0-15,24 25 16,26-25 0,-50 0-16,99 25 31,-100-25-31,1 0 0,99 0 0,25-25 31,-25 25-15,-49 0-1,-51 0 1,1 0-16,-50 0 31,25 25-15,-24 0 15,24-1-15,0 1-1,0 0-15,-25 49 16,25-49-16,0 74 16,25 50-1,-25-124-15,24 74 16,-24-74-1,25 99 1,0-25 0,-25-74-16,25 50 15,-25-51-15,0 1 0,25 25 16,-25-1 0,0 1-1,0-25 1,0 0-1,-25-25 48,25 24-47,-25-24-16,-25 0 15,-74 0 1,0 0 15,75 0-31,-100-24 16,99 24-16,-99-75 0</inkml:trace>
  <inkml:trace contextRef="#ctx0" brushRef="#br0" timeOffset="90250.55">12551 13915 0,'0'0'0,"0"-24"0,0-1 0,-25 25 31,25 25-15,-24 49-1,24 25 1,0 75 15,24-25-15,-24-100-16,25 125 15,-25-149-15,25 148 16,25 1 0,-1-75-1</inkml:trace>
  <inkml:trace contextRef="#ctx0" brushRef="#br0" timeOffset="90966.51">12477 13717 0,'0'-25'15,"-25"25"17,50 0-32,0 0 15,-1 0 1,51 0-1,74 0 1,-1 0 0,100 25-1,-148 0 1,-75-25-16,49 25 16,-49-25-16,-25 24 62,-25 1-46,25 0-1,0 49 1,0 50 0,0 0-1,50 25 1,-26 0-1,26 25 1,-25-25 0,0-1-1,-1-48 1,-24-51 0,-24-24 15,-1-25-31,-50 25 15,-73 0 17,-76-25-17,-123-75-15</inkml:trace>
  <inkml:trace contextRef="#ctx0" brushRef="#br0" timeOffset="93016.4">14412 13791 0,'0'-24'0,"0"48"31,0 1-15,0 0-16,0 0 15,-25 24 1,50 100-16,-25 0 15,0 74 17,24 25-17,1-74 1,0 0 0,0-125-1,0-49-15</inkml:trace>
  <inkml:trace contextRef="#ctx0" brushRef="#br0" timeOffset="93788.37">14436 13667 0,'0'-24'0,"0"48"0,-24-73 16,48 49 15,51 0 0,-50 0-31,49 0 16,-24 0-16,-26 0 0,1 0 0,99-25 16,99 0-1,-74 25 1,-25 0 0,-74 0 15,-25 0-31,-25 25 15,-25-25 17,0 50-17,0-26-15,0 51 16,25-50-16,-24 49 16,24 50-1,24 0 1,1 25-1,0-100-15,0 100 16,0-99-16,0 74 16,-25-74-16,24 98 15,-24-123-15,0 25 0,25 49 16,-25-25 0,-25 1-1,25-50 1,0-1-1,-24-24 17,24 25-17,-50-25 1,-49 25 0,-25-25-1,-50 0 1,-148-149-1</inkml:trace>
  <inkml:trace contextRef="#ctx0" brushRef="#br0" timeOffset="95620.28">13171 10988 0,'0'0'0,"0"-24"16,-25 24-1,25-25-15,-24 0 32,-1 0-17,-25 0 1,1 25 0,-26 0-1,26 25 1,-26 25-1,26-1 1,-26 1 0,1 24-1,24 1 1,25-25 0,1-26-16,-1 51 15,25-50-15,-25 24 16,-25 50-1,50-24 17,0 24-17,0-25 1,0-49-16,25 25 16,-25-25-16,25 49 15,0-24 1,24-1-1,26-24 1,-26 25 0,51-1-1,-26 1 1,-24 0 0,49-26 15,-74-24-31,49 0 0,-49 0 15,24 0-15,51-49 32,24-26-17,-25 1 1,-74 74-16,49-99 16,-49 99-16,0-50 15,-25-49 1,0 0-1,-50-25 1,1 0 0,24 99-16,-50-74 15,75 74-15,-49-25 16,24 50-16,-74-74 16,24 49-16</inkml:trace>
  <inkml:trace contextRef="#ctx0" brushRef="#br0" timeOffset="96501.23">15230 11212 0,'0'0'0,"0"-25"0,-25 25 0,25-25 15,-25 25-15,25-25 16,-74-24 0,24 24-1,-24 0 1,0 50-1,-26 0 17,26 24-17,49-24-15,-49 50 16,74-51-16,-75 76 16,1-26-1,49 25 1,0-74-16,25 74 15,-24-74-15,24 0 0,24 24 16,-24-24-16,25 50 16,0-51-16,25 26 15,98 0 1,1-1 0,-99-49-16,99-25 15,-50 25 1,50-49-16,-100 49 0,75-99 15,-124 74 1,50-74 0,-100-50-1,-99-50 1,-24 51 0,-1 73-1</inkml:trace>
  <inkml:trace contextRef="#ctx0" brushRef="#br0" timeOffset="97266.2">15255 12799 0,'-50'-99'31,"50"74"-16,-49-74-15,-26 0 32,50 74-32,-24 0 15,24 25-15,0 25 32,0-25-32,-24 50 15,-174 98 1,148-48-1,-24 98 1,74-74 0,25 25-1,25-25 1,74 0 0,-74-99-16,149 24 15,-125-49 1,50 0-16,174-124 15,-49-74 17,-150 49-17,-74 0 1,-74-24 0,-150 24-1,51 74-15</inkml:trace>
</inkml:ink>
</file>

<file path=ppt/ink/ink12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12:58.356"/>
    </inkml:context>
    <inkml:brush xml:id="br0">
      <inkml:brushProperty name="width" value="0.05292" units="cm"/>
      <inkml:brushProperty name="height" value="0.05292" units="cm"/>
      <inkml:brushProperty name="color" value="#C00000"/>
    </inkml:brush>
  </inkml:definitions>
  <inkml:trace contextRef="#ctx0" brushRef="#br0">13767 4638 0,'0'-24'63,"-25"24"-47,25-25-16,-25 25 31,25-25-31,-25 25 15,0 0 1,25-25-16,-49 25 16,24 0-16,0 0 15,-24 0 1,-26 50 0,1 24-1,24 1 1,25-51-16,-24 76 15,49-75-15,-25-1 0,0 51 16,-25 49 0,1-25-1,24-74-15,0 49 16,25-49 0,-25 25-1,25-26-15,0 26 16,0-25-16,0 0 0,0-1 15,0 26 1,50 0 0,0-1-1,-1 1 1,-24-25-16,50 24 16,-51-24-16,26 0 15,99 0 1,-75-25-1,-49 0-15,74-25 16,-74 25-16,0 0 16,74-50-16,0-24 15,-74 74-15,74-75 32,-74 51-32,74-51 15,-99 50-15,50-74 16,-50 74-16,25-123 15,-50 123-15,-25-198 16,25 173-16,-49-149 16,-50 51-1,-25-1-15</inkml:trace>
  <inkml:trace contextRef="#ctx0" brushRef="#br0" timeOffset="1915.9995">20687 5829 0,'0'0'0,"25"-25"0,0 25 16,0-25 0,49-24-1,-49 24 1,-25 75 15</inkml:trace>
  <inkml:trace contextRef="#ctx0" brushRef="#br0" timeOffset="2666">18182 6400 0,'0'0'16,"25"0"0,-25-25 15,24 25-31,1-25 16,174-74-1,-26 49 1,75-24-1,-74 49 1,-149 25-16,74 0 16,-74 0-16,0 0 15,74 25-15,50 0 32,-50-25-17,25 24 1,0-48-1,-25-26 1,0-24 0,1-1-1,-26 26 1,25 24 0,-24 25-1,-51 25-15,51-1 16,-50 1-16,-1-25 0,76 50 15,24-1 1,-25-49 0,50-74-1,-25-25 1,-75-1 15,-24 100-31,25-74 0</inkml:trace>
  <inkml:trace contextRef="#ctx0" brushRef="#br0" timeOffset="12048.0004">12278 7293 0,'0'0'0,"0"-25"0,25 0 0,-25 0 15,25 0 1,25-49 0,-26 49-1,76-24 1,-26 49 0,0 24-1,26 26 1,-51 0-1,1-1 1,-25-24 0,-1-50-1,-24-24 1,25-1 15,-25 25-31,25 0 16,0 25-1,0 25 1,-1-25 0,76 75-1,-1-26 1,-25 1 0,-24-50-1,0-50 1,49-24-1,-50 49 1,1 0 0,-25 25-1,24 25 1,1 0 15,-25-25-31,49 74 16,-49-74-16,-25 25 15,25-25-15,0 25 16,-1-50-16,1 0 16,25-24-1,-1-1 1,1 25 0,0 0-1,24 50 1,25 25-1,1-1 1,48-24 0,-48-50-1,-26-24 1,-24-26 0,-1 26 15,1 24-16,-1 25 1,1 25 0,0 24-1,49-24 1,0-25 0,-49 0-1,-1-25 1,-24-24-1,0 49 1,25 0 0,24 25-1,25-1 1,25 26 0,-25-50-1,-49 0 16,0-25-15,-1 0 0,-24-24-1,25 24 1,-1 50 0,26 0-1,-1-1-15</inkml:trace>
  <inkml:trace contextRef="#ctx0" brushRef="#br0" timeOffset="13148.0004">19025 7119 0,'0'0'0,"25"-25"0,0 25 15,0 0-15,24-25 16,26 1-1,-51 24-15,100 24 16,-99-24-16,124 25 16,25 50-1,24-26 17,-74-24-32,75-99 31,-125-1-16,-49 75-15,99-74 16,-99 49-16,-1 25 0,51-25 16,74 50-1,0 49 1,24 75 0,-49-25-1,25-49 1,-50-125-1,0-49 1,75-50 0,49 0-1,-74 100 1,50 49 0</inkml:trace>
  <inkml:trace contextRef="#ctx0" brushRef="#br0" timeOffset="14664.0012">8260 7441 0,'0'-24'32,"0"-1"-17,0 0-15,-25 0 16,25 0-16,-25-24 16,-24 24-1,-1 0 16,-49 0-15,-50 50 0,25-25-1,-25 50 1,25-1 0,50 1-1,-1 49 1,1 50-1,49 0 1,0 0 0,1 0-1,24-50 17,0 50-32,24-1 31,-24-123-31,50 99 15,-25-99-15,24 74 16,51-24 0,98-51-1,-24-24 1,74-24 0,-25-76-1,-74 1 1,-25-50-1,-50 25 1,1-49 0,-75-51-1,-100 1 1,-24 50 0,-99-1-1</inkml:trace>
  <inkml:trace contextRef="#ctx0" brushRef="#br0" timeOffset="44060.0015">6945 10269 0,'0'0'15,"0"-25"-15,0 1 31,-24 24-15,24-25 0,0 50 15,0-1 0,24 1-15,-24 74-1,25 50 1,0-25 0,-25 25-1,0 0 1,0-100-16,0 75 16,0-74-16,0 49 15,0 1 16,0-51-31,0 26 16,-25-51 15,25 1-15,0 0 0,25 0-1,0 0 1,24-1-1,1 1 1,24-25 0,26-25-1,-1 25 1,25 0 0,-25 0-1,50 0 1,-25-24-1,25 24 1,-25-25 15,0 25-15,25 0 0,-1-25-1,1 25 1,50 0-1,-50 25 1,-25 24 0,-25-49-1,-74 0-15,74 25 16,-74-25-16,49 0 16,25 0-1,0 0 16,25 0-31,0 0 16,-99 0-16,99 0 31,-99 0-31,74-25 16,1 25 0,-1 0-1,25-24 1,25 24-1,-25-25 1,0 25 0,0 0-1,-25 0 1,50 0 0,-124 0-16,99 0 15,-100 0-15,51 0 16,-50 0-16,74 25 15,-50-25 1,26 0-16,98 24 31,-49-24-15,25 0 0,-124 0-16,124 0 15,-124 0-15,0 0 0,74 25 16,0-25-1,-74 0-15,49-25 16,-49 25-16,74 0 16,50-24-1,-25 24 1,-99 0-16,99 0 16,-99 0-16,74 0 15,0 0 1,0 0-1,25-25 1,0 25 15,-24 0-15,24 0 0,24 0-1,-23 0 1,-1 0-1,24 0 1,-48-25 0,-1 25-1,0 0 1,-25-25 0,75 25-1,-124 0-15,49-25 16,-49 25-1,25 0-15,49 25 16,-49-25 15,-1-25-15,1 25 0,0 0-1,-26-49 1,1 24-1,-25-49 1,25-50 0,-25-100-1,0 75 1,-25 1 0,0 48-1,25 1 1,0-50 15,-24 50-31,24 25 31,0 49-31,0-49 16,0 49-16,-25 0 16,25 0-1,-25 0 1,25 0-1,-25 25 1,-24 25 0,-1-25-1,25 0-15,-74 25 16,74-25-16,-99 25 16,-74-25-1,-26 0 1,76 0-1,-26 0 1,124 0-16,-123 0 31,123 0-31,-124 0 16,-98 25 0,48-25-1,51 25 1,-1-1-1,25-24 1,0 25 0,-123 0-1,98 0 1,-24 0 0,-26-25-1,51 24 1,-1 1-1,-49-25 1,173 0-16,-148 25 31,148-25-31,-124 25 16,1 0 0,24-25-1,-74 49 1,49-24-1,125-25-15,-150 25 16,149-25-16,-148 25 16,24-1-1,-24-24 1,-50 0 0,-25-24-1,50-1 1,49 0-1,-24 0 1,49 25 15,-50 0-15,26 0 0,-1 0-1,50 0 1,0-25-16</inkml:trace>
  <inkml:trace contextRef="#ctx0" brushRef="#br0" timeOffset="47243.0003">2580 13593 0,'0'-25'0,"0"50"0,0-75 16,0 26-16,0-1 31,49-99-15,-49 99-16,50-49 16,-50 49-16,50-50 15,24 1 1,0 49-1,26 25 1,48 50 0,-24-1-1,50 26 1,-25-50 0,25-1-1,-75-48 1,0-26-1,-25-25 1,-24 51 0,-25-1 15,49 25-15,50 25-1,25 24 1,-99-49-16,173 50 15,-174-50-15,100 0 16,50-25 0,24-25-1,25-74 1,-149 75 0,-49 24-16,74-25 15,-99 26-15,49 24 16,75-25 15,99 50-31,0-50 16,124 25-1</inkml:trace>
  <inkml:trace contextRef="#ctx0" brushRef="#br0" timeOffset="48448.0008">19472 11906 0,'0'0'0,"0"-25"16,0 1-16,0-26 15,24 0 1,76 26 0,-26 24 15,-24 0-31,123 74 16,-148-74-16,99 74 15,50 1 1,-50-75-1,-25-50 1,-25-24 0,26-25-1,-1 24 1,25 50 0,-25 50-1,25 74 1,25 25-1,-50-24 1,-74-100-16,49 24 16,-49-24-1,50-49 1,24-50 0,-25 24-1,26 26 1,-76 24-16,100 50 15,-99-25-15,74 24 16,50 76 0,-25-51-1,-25 1 1,-24-75 0,24-74-1,-25 24 1,-74 51-16,100-26 15,-75 50-15,74-25 16</inkml:trace>
</inkml:ink>
</file>

<file path=ppt/ink/ink1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13:59.597"/>
    </inkml:context>
    <inkml:brush xml:id="br0">
      <inkml:brushProperty name="width" value="0.05292" units="cm"/>
      <inkml:brushProperty name="height" value="0.05292" units="cm"/>
      <inkml:brushProperty name="color" value="#C00000"/>
    </inkml:brush>
  </inkml:definitions>
  <inkml:trace contextRef="#ctx0" brushRef="#br0">13866 4738 0,'0'-25'32,"0"0"-17,-25 25 1,25-25 0,0 0-1,-25 25-15,0 0 16,25-24-1,-24-1 1,-26 0 0,-24 0-1,24 25 1,0 0 0,1 25-1,-26 0 1,26 24-1,-1 1 1,1 24 0,-1 26-1,0-1 1,1 0 15,24 0-15,0-49-1,50 24 1,-25 1 0,49-1-1,1 1 1,0-1 0,-25-49-16,-1 0 15,1-25-15,0 49 16,25-24-1,-1 0 1,1 0 0,24-1 15,-24-24-15,-1 0-16,26 0 15,-50-24-15,24 24 16,1 0-1,-25-25 1,-1-25 0,1-24-1,25-1 1,-25-49 0,-25-24-1,-25-26 1,0-24-1,-25 73 1,-49 1 0,-50 50-1</inkml:trace>
  <inkml:trace contextRef="#ctx0" brushRef="#br0" timeOffset="5300.0004">11981 7590 0,'0'-49'31,"0"24"0,24 0-15,1 0-1,-25-24-15,25 24 0,99-74 16,-99 74-16,99-50 31,-99 51-31,0 24 0,49-25 16,75 25-1,-124 0-15,74 25 16,-74-1-16,74 26 16,-25 0-1,-24-50-15,49 24 16,-74 1-16,0-25 0,74-25 16,0-24-1,25-26 1,-25 1-1,-24 24 1,-1 26 0,1 24-1,-1 24 17,100 26-17,-1-25 1,1 0-1,-50-50 1,0-25 0,-50 1-1,1-1 1,24 0 0,0 75-1,0 25 1,1-25-1,-1 24 1,75 1 0,-100-50-1,25-25 1,-49-25 15,-25 50-31,24-49 16,-24 49-16,0-25 15,0 25-15,49 0 16,-49 25-16,24 0 16,51 24-1,24 26 1,-100-75-16,51 24 16,-50-24-16,49 0 15,50-24 1,-25-26-1,1 0 1,-1 26 0,-25 24-1,25 49 1,-24 1 15,-1 49-31</inkml:trace>
  <inkml:trace contextRef="#ctx0" brushRef="#br0" timeOffset="7283.0004">10964 7268 0,'0'0'0,"-25"0"15,25-25-15,-25 25 16,-25-50 0,1 26-1,-26-1 17,26 0-17,-26 25 1,1 0-1,0 0 1,49 25 0,-74 99-1,24 0 1,26 25 0,-1-1-1,25-24 1,25 0-1,0 1 1,0 23 0,0-73-1,25-50-15,0 49 16,-25-49 0,25 24-1,24 26 1,50-26-1,25 1 1,25-50 0,-124 0-16,149-25 15,-125 0-15,75 25 16,124-74 0,-198 49-1,24-74 1,-24 0-1,-25 74-15,-25-173 16,0 148 0,-25-25-16,-25-173 15,-24 75 1,-100-1 0</inkml:trace>
  <inkml:trace contextRef="#ctx0" brushRef="#br0" timeOffset="8384.0013">5209 5879 0</inkml:trace>
  <inkml:trace contextRef="#ctx0" brushRef="#br0" timeOffset="9967.002">5209 5928 0,'0'0'0,"0"25"15,25 0-15,-25 0 16,25 99-1,-25 25 1,24 24 0,1 26-1,-50-51 1,1 1 0,-1-49 15,25-26-16,-25 25 1,0-24 0,25-1-1,0-24 1,0-1 0,0 1-1,25-1 1,0-24-1,-25 0-15,0 0 16,25-25-16,-1 0 16,76 0-1,73-25 1,26 0 0,-1-24 15,-173 49-31,124-25 15,-124 25-15,99-25 16,24 0 0,76 25-1,-76 0 1,26-25 0,-149 25-16,74 0 15,-74 0-15,74 0 16,0 0-1,-24 0 1,24 0 0,0-24-1,-74 24-15,74 0 16,-74 0-16,99-25 31,-99 25-31,124-25 16,-124 25-16,74 0 15,25 0 1,-25-25 0,-25 25-1,1 0 1,-26 0 0,51 0-1,-26 0 1,-49 0-16,24 0 15,-24 0-15,0 0 16,0 0-16,24-25 16,1 25-1,0-24 1,24-1 0,-49 0 15,25 0-16,-26-24 1,1-1 0,0 0-1,0-24 1,-25-50 0,25 49-1,-25-73 1,0 24-1,0-50 1,0 50 0,0 99-16,0-99 15,0 99 1,0-49-16,0 0 16,0 49 15,0 0-16,-25 0 1,25 0-16,-25 0 16,0 25-16,0-24 15,-49-1 1,0 25 0,-75-25-1,25 25 1,74 0-16,-148 0 15,148 0-15,-99 0 16,-24 25 0,-51-25-1,-98 25 1,123-1 0,51-24 15,98 0-31,-99 25 15,124-25-15,-99 0 16,100 0-16,-150 0 16,124 0-16,-123-25 15,-1 50 1,0-25 0,-24 25-1,24 0 1,125-25-16,-125 0 15,-24-25-15</inkml:trace>
  <inkml:trace contextRef="#ctx0" brushRef="#br0" timeOffset="29050.9981">6921 8905 0,'-25'0'15,"0"0"32,25 25-31,0-1-16,0 1 15,0 0-15,0 99 16,0 0 0,0 0-1,0 0 16,0 0-15,0 0 0,0 0-1,0 0 1,-25-24 0,0-1-1,25-25 1,0-49-1,0 25 1,-25-26 0,50 1-1,0 0 1,0-25 0,25 0-1,24 25 1,25-25 15,0 0-15,25 0-1,-99 0-15,124-25 16,-124 25-16,74 0 16,99 0-1,-24 0 1,-25 25-1,-25-25 1,25 0 0,0 0-1,-1 0 1,26 0 0,-50 25-1,0-25 16,25 0-15,-75 0 0,26 0-1,-1 0 1,0 0 0,25-25-1,-25 25 1,50 0-1,-50 0 1,-74 0-16,99 0 16,-99 0-16,49 0 15,-49 0-15,74-25 16,-74 25-16,74 0 16,-24 0-1,-1 0 1,-49 0-1,74-25 1,-74 25-16,25 0 16,74 0-1,0 0 1,-25-25 0,25 25-1,-25 0 1,-24 0-1,-1 0 1,25-24 0,-24 24-1,49-25 1,-25 25 0,-25 0-1,50 0 16,25 0-15,-25-25 0,0 25-1,0-25 1,-25 0 0,50 25-1,-25-24 1,50 24-1,-75 0 1,50 0 0,-124-25-16,49 25 15,-49 0-15,49 0 16,26-25 0,48 25-1,-48 0 1,48 0 15,-48 0-15,-1 0-1,25-25 1,-25 50 0,-24-25-1,24-25 1,-25 25-1,25 0 1,-24 0 0,24-25-1,0 25 1,-24 0 0,49 0 15,-75 0-16,-24 0-15,50 0 16,-51 25-16,26-25 16,24 0-1,-24 0 1,0 0 0,-1 0-1,26 0 1,-51 0-1,1 0-15,50-25 16,-51 25-16,51 0 16,-1-24-1,-24 24 1,-25 0-16,0 0 16,-1 0-16,1 0 15,25 0 1,-1 0 15,-24 24-15,25-24-1,-25 0 1,-25 25 0,24-25-1,1 0 32,-25 25-47,25-25 47,-25 25-16</inkml:trace>
  <inkml:trace contextRef="#ctx0" brushRef="#br0" timeOffset="33529.0013">20166 11633 0,'0'-24'47,"-25"24"-16,25 24-15,-24-24-1,24 25 1,-25-25-16,25 25 0,-50 0 15,50 24 17,25-24-17,0-25 1,24 25 0,1-50-1,0-24 1,-75-1-1,0 25 1,-25 0 0,1 25-1,24 0 1,0 25 0</inkml:trace>
  <inkml:trace contextRef="#ctx0" brushRef="#br0" timeOffset="34950.9966">3795 12973 0,'-49'0'16,"24"25"0,0-25-16,0 24 15,0 1 1,25 0 0,-25 0-1,50 24 1,0 1 15,0-25-31,25-25 16,-26 0-16,-24-25 15,0 0 1,-24 25 0,-1 0-1,0 25 16</inkml:trace>
</inkml:ink>
</file>

<file path=ppt/ink/ink12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14:47.174"/>
    </inkml:context>
    <inkml:brush xml:id="br0">
      <inkml:brushProperty name="width" value="0.05292" units="cm"/>
      <inkml:brushProperty name="height" value="0.05292" units="cm"/>
      <inkml:brushProperty name="color" value="#C00000"/>
    </inkml:brush>
  </inkml:definitions>
  <inkml:trace contextRef="#ctx0" brushRef="#br0">20117 4564 0,'0'-25'16,"0"50"-16,0 0 78,24 0-78,-24-1 16,0 1-16,0 0 15,25 74 1,-25 50 0,25-25-1,-25 0 1,25 0-1,0 0 1,-25-74 0,0-25-16,0 49 15,0-49 1,0 0-16,0-1 16,0 26-1,0 0 1,0-26-1,-25 1 17,25 25-17,0-25 1,0 0 15,0-1-15,0 1-16,0 0 15,0 0 1,25-25 0,-25 25-1,0-1 1,49 1 0,-24 25-1,25-25 1,24-1-1,25 1 1,25-25 15,0 25-15,-24-25 0,24 0-1,-50 25 1,0-25-1,26 25 1,-26-25 0,0 0-1,1 0 1,-26 0 0,75 0-1,-49-25 1,24 25-1,-24-25 17,-51 25-32,26 0 15,24 0 1,1-25 0,-1 25-1,1-25 1,-51 25-16,1 0 31,0 0-31,0 0 0,0 0 16,-1 0-1,26-24 1,-25-1 0,0-25-1,-25 25-15,24 1 16,-24-1-16,0 0 15,0-25-15,25-24 16,-25-25 15,0-25-15,-25 0 0,25 24-1,0-148 1,-24 75-1,24 49 1,0 49 0,0 50-16,0-24 31,0 24-31,0-25 0,0 26 16,0-26-1,0 25 1,0 0-1,-25 25 48,25 25-47,-25-25-16,0 0 15,-74 0 1,-50 25-1,-74 0 1,25-25 0,-51 0-1,1 0 1,50 0 0,0 0-1,-1 0 1,1 0-1</inkml:trace>
  <inkml:trace contextRef="#ctx0" brushRef="#br0" timeOffset="1717.0083">3051 6102 0,'0'0'15,"0"-25"-15,-25 0 0</inkml:trace>
  <inkml:trace contextRef="#ctx0" brushRef="#br0" timeOffset="2249.9998">2977 6003 0,'0'0'15,"-25"-25"-15,0 25 32,0-25-32,0 25 15,1 0 1,-76 0 0,1 75-1,-25-1 1,0 25-1,-25 50 1,124-124-16,-49 99 16,49-99-16,-24 99 15,49-25 1,0-74-16,49 99 16,-49-99-16,75 99 15,-26-50 1,75 25-1,0-24 1,-25-1 0,26-24 15,-51-26-15,0-24-1,75-49 1,25-50-1,-50-1 1,25-24 0,-75 0-1,-49-49 1,-100-51 0,-24 76-1,-50-1 1,-24 74-1</inkml:trace>
  <inkml:trace contextRef="#ctx0" brushRef="#br0" timeOffset="4133.0003">11708 6077 0,'0'0'16,"-25"-25"-16,25 1 15,-25 24 1,-24-50 0,24 0-1,-25 26 1,-24-1 0,-25 25-1,74 0-15,-50 25 16,51-25-16,-1 24 15,-25 1-15,-49 74 32,74-74-32,-74 99 15,74-99-15,-49 74 16,24 25 0,0 25-1,50 25 1,0-100-1,25 25 1,74 25 0,1-24-1,48-1 1,-23-50 0,23 1-1,1-75 1,-74 0-1,24-74 1,25-25 0,-25-25 15,-49 0-15,-50 50-16,-25-50 15,25 100-15,-25 24 0,-49-99 16,-1 0-1,-49 25-15</inkml:trace>
  <inkml:trace contextRef="#ctx0" brushRef="#br0" timeOffset="7816.0001">16247 5829 0,'0'0'0,"-25"0"0,0 0 15,1 0 1,24 25 31,24 0-32,-24 99-15,25 74 32,0 25-17,-25-24 1,0-50-1,-25 0 1,25-125-16,0 100 16,0-99-16,0 0 15,0 49 1,0-24 0,25 0-1,0-26 1,0 26-1,24-25 1,26 0 0,24-1-1,0 1 17,25 0-17,-25-25 1,50 0-1,0 0 1,-25-25 0,25 25-1,0-25 1,0 1 0,-1-26-1,-73 50 1,24-25-1,0 25 17,-74 0-32,49-25 15,-49 25-15,50 0 0,24-24 32,-25 24-17,-49 0-15,0 0 16,0 0-16,0 0 15,-1 0 1,1 0 0,0 0-1,-25-25 1,0-25 0,25-24-1,0-1 1,-25 51-16,49-100 15,-49 99 1,0-50-16,-25-49 16,1 0-1,-26-25 17,50 100-32,-25-1 15,25 25-15,0 1 0,-25-26 16,25 0-1,-24 1 1,-1 49 0,-25 0-1,0 25 1,-98-25 0,-26 24-1,-74 1 1,-25-25-1,224 0-15,-249-25 32,223 25-32,-222-24 0,24-26 15,-223 0 1</inkml:trace>
  <inkml:trace contextRef="#ctx0" brushRef="#br0" timeOffset="9416.0011">21878 7565 0,'0'0'0,"0"-24"0,0-1 16,0 0-1,0-25 1,25-24 0,24 0-1,1 24 1,24 50 0,1 25-1,24 24 1,25 51-1,-25-51 1,-25 1 0,-24-50-1,0-50 17,-1 1-17,75-51 1,-24 51-1,-26 49 1,25 25 0,25 49-1,25-24 1,-25-50 0,-25-50-1,-49-24 1,-25 49-16,24-74 15,-24 74-15,0 25 0,-25-25 16,49 0-16,1-24 31,-25 49-31,25-25 16,-26 25-16,51 49 16,-26-24-1,1 25 1,-50-75 31,0-25-47</inkml:trace>
  <inkml:trace contextRef="#ctx0" brushRef="#br0" timeOffset="11367.9966">5531 7441 0,'0'-24'0,"-24"24"31,24-25-31,-25 25 16,0 0-1,25-25 1,-50 25 0,1-25-1,24 25-15,-49 0 16,49 0-16,-25 0 16,-49 25-1,25 0 1,-50 49-1,24 1 1,26 24 0,49 0-1,0 0 17,25 25-17,25-24 1,25 48-1,-26-24 1,1-99-16,25 74 16,-25-74-16,49 50 15,75-1 1,-25-24 0,50-50-1,24-50 1,50-49-1,-49-25 17,-125 49-17,25-98-15,-124-1 32,-49-49-17,-50 49 1,-124 25-16</inkml:trace>
  <inkml:trace contextRef="#ctx0" brushRef="#br0" timeOffset="30146.0004">8682 9153 0,'0'-25'31,"0"0"0,-25 25-15,0-24 0,0 24-1,0 0 1,1-25-16,-26 25 15,25 0 1,-49 0 0,-25 49-1,-1 1 1,26 24 0,24 26-1,50-26 16,0 25-15,25 100 0,0-100-1,0 25 1,49-25 0,1-24-1,-1-51 1,50-24-1,25-49 1,0-26 0,-1-24-1,-73 0 1,-25-25 0,-75-25-1,-25 25 16,-24 25-15,-50 24-16</inkml:trace>
  <inkml:trace contextRef="#ctx0" brushRef="#br0" timeOffset="32462.9985">5631 11757 0,'-25'0'31,"25"-24"16,25-1-16,-1 0-31,1 0 0,0 0 16,0 1-16,49-51 15,-24 50-15,0 1 16,24 48 0,-24 26-1,-26-25-15,51 24 16,-75-24-16,74 25 15,-49-25 1,0-25 0,24 0 15,1-25-31,24-25 16,-24 25 30,99-24-30,-124 49-16,123 0 16,-23 0-1,-101 0-15,26 0 16,-25 0-16,24 0 16</inkml:trace>
  <inkml:trace contextRef="#ctx0" brushRef="#br0" timeOffset="41145.0079">14387 12973 0,'0'0'16,"25"0"-16,-25-25 0,0 0 16,-25 25 15,25-25-31,0 50 47,25 0-32,-25 0 1,24 74 0,-24-25-1,25 75 1,-25 25 0,0 49-1,0-74 1,0-124-16,-25 99 15,25-99-15,0 24 16,0 50 0,0-24-1,0-26 1,0-24 0,0 25-1,0-25 16,25-25 16,0 0-31,0 0 0,49 0-1,1 0 1,49 0-1,0 0 1,24 25 0,76-25-1,-51 0 1,26-25 0,-26 25-1,-49-25 16,-49 0-15,-26 25 0,-49-25-1,25 25 1,-25-25 0,0 1 15,25 24-31,-25-25 15,25-25 1,24-49 0,-49 0-1,25-50 1,-25 0 0,-25-49-1,25 74 16,-24 0-15,24 49 0,-25 26-1,25 24 1,-25 0 0,25 0-1,-25 25 16,0 0-31,1 0 16,-76-25 0,1 25-1,-50 0 1,-49 0 0,-125 0-1,274 0-15,-224-24 16,223 24-1,-247-50 1,-1 50-16</inkml:trace>
</inkml:ink>
</file>

<file path=ppt/ink/ink1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15:40.683"/>
    </inkml:context>
    <inkml:brush xml:id="br0">
      <inkml:brushProperty name="width" value="0.05292" units="cm"/>
      <inkml:brushProperty name="height" value="0.05292" units="cm"/>
      <inkml:brushProperty name="color" value="#C00000"/>
    </inkml:brush>
  </inkml:definitions>
  <inkml:trace contextRef="#ctx0" brushRef="#br0">20092 4564 0,'0'-25'16,"-25"25"-1,25 25 79,0 0-78,0 0-16,0-1 0,0 1 15,0 50-15,25 74 16,-25 74-1,25-25 1,-25-173 0,24 149-1,-24-150-15,0 100 16,25 0 0,-25-24-1,0-26 1,-25-24-1,25 24 1,0-24 0,0-25-1,0 24 1,25-49 0,0 25-1,0-25 1,74 25-1,0-25 1,50 0 15,0-25-15,25 0 0,74 25-1,-149 0 1,74 0-1,-148 0-15,99 0 16,-99 0-16,74 0 16,-74 0-16,124 0 15,-124 0-15,124-25 16,-50 25 0,25 0-1,-50-24 1,1 24-1,-26-25 1,1 0 15,-25 0-15,-1-49 0,1-1-1,25-24 1,-25 25-1,-1-26 1,-24-24 0,0-49-1,0 24 1,-49-25 0,24 75-1,0 0 1,0 49-1,1 25 17,-1 1-17,-50 24 1,51 0-16,-76 0 16,51 0-16,-75 0 15,-174 0 1,-74 24-1,-223 1 1</inkml:trace>
  <inkml:trace contextRef="#ctx0" brushRef="#br0" timeOffset="2333.998">11088 6102 0,'0'0'0,"-25"-25"0,0 0 16,0 25-1,0-24 1,-24-1-1,-50 0 1,24 25 0,1 50-1,24-1 1,-24 75 0,-25 75-1,49-1 1,25 0-1,25-24 1,50 0 15,49-50-15,50-25 0,49-74-1,-148-25-15,198-25 16,-198 0-16,148-49 15,-49-50 1,-50 0 0,-74-75-1,-50-24 1,-49 49 0,-75-24-1</inkml:trace>
  <inkml:trace contextRef="#ctx0" brushRef="#br0" timeOffset="4399.9973">15751 5879 0,'0'25'63,"0"-1"-48,0 1-15,0 0 0,0 74 16,25 100 0,-25 24-1,0-50 1,0 26 0,0-25-1,0-1 1,0-24-1,0-50 1,0-74-16,0 25 31,0-26-31,0 1 16,0 0-16,0 25 16,25-50-16,-25 24 15,24-24 1,51 25-1,-26-25 1,51 0 0,48 0-1,26 0 1,49-25 0,-74 1-1,-99 24-15,99-25 16,-125 25-1,51 0 1,49-25-16,25 0 31,-25-24-15,0 24 0,-25 0-1,0 0 1,-24 25-1,-26 0 1,-24-25-16,0 25 16,0 0-16,-1-24 15,1-1-15,0 0 16,25-25 0,-26-24-1,1 0 1,-25-26-1,-25 1 1,1 0 15,-1-25-15,0-25 0,25 124-16,-25-99 15,0 99-15,1-99 16,-1 25-1,-25 25 1,25-1 0,-24 51-1,-50-1 1,-100 0 0,1 0-1,-75 0 1,25 1-1,-25-1 1,-149 50 0</inkml:trace>
  <inkml:trace contextRef="#ctx0" brushRef="#br0" timeOffset="6049.9986">21282 7268 0,'0'0'0,"0"-25"0,25 25 31,-25-25-15,25 25-1,0-25-15,24 25 16,26 0 15,49 25-15,-25 0 0,50-25-1,-25-25 1,-50 0-1,-49 1-15,25-1 16,-50 0-16,25 25 16,24 0-1,1 0 1,74 25 0,-25 24-1,50 75 1,25-49-1,-50-75 1,-100 0-16,100-50 31,-99 25-31,50-49 16,-1 0 0,-24 24-1,-26 25 1,26 25-1,0 25 1,49 0 0,-25 0-1,-49-50 1</inkml:trace>
  <inkml:trace contextRef="#ctx0" brushRef="#br0" timeOffset="10766.9957">8756 9128 0,'0'0'0,"0"-25"0,-25 25 16,25-24 0,-49 24-1,-1-50 1,-24 25 0,-1 0-1,26 0 1,-51 75-1,-48 25 1,24 24 0,24 50-1,51-25 1,49 24 0,99 26-1,75-25 1,49-75-1,124-24 1,0-100 0,-247 25 15,123-173-15,-198 49-1,-75-24 1,-99 24-1,50 50 1,-25 49-16</inkml:trace>
  <inkml:trace contextRef="#ctx0" brushRef="#br0" timeOffset="12615.9982">6449 10468 0,'-25'-25'0,"25"0"16,-24 0 0,-1 0-1,25 1-15,-50-26 16,25 0 0,-49 50-1,0 25 1,-75 50-1,-25 49 1,25-25 0,25 25 15,75 0-15,98 74-1,50-49 1,150 0-1,-1-75 1,-174-49-16,174-25 16,-174 0-16,75-49 15,-99 24-15,124-74 16,-150 49-16,26-49 16,-75-125-1,-99 26 1,-174 0-1</inkml:trace>
  <inkml:trace contextRef="#ctx0" brushRef="#br0" timeOffset="25046.9976">17016 11658 0,'0'-25'16,"0"1"31,-25 24-47,0 0 15,1 0-15,-1 0 16,-50 24 0,-24 51-1,74-75-15,-24 49 16,24-24-1,25 0-15,25 25 16,49-1 0,75-49-1,0-49 1,-75-1 15,-74 0-15,-99 1-1,0 24 1,0 50 0,74-25-16,0 0 15,25 25-15,25 24 0</inkml:trace>
  <inkml:trace contextRef="#ctx0" brushRef="#br0" timeOffset="30696.9977">16321 12973 0,'-24'0'31,"24"-25"-31,-25 25 16,25-25 0,0 0 15,0 50 0,0 0-15,0 49-1,25 50 1,24 50 15,-24 25-15,0-26-1,-25 26 1,0-75 0,-25 0-1,25-50 1,0-24 0,0-26-1,25 26 1,-25-25 15,25-25 47,0 25-62,-1-25-1,1 0-15,0 0 0,25 0 16,123 0 0,1 25-1,-25-1 1,49-24 0,0 0-1,-49 0 1,0-24-1,-74-1 1,-26 25 0,1 0 15,-25-25-31,-1 25 94,-24-25-94,0 0 15,0 0-15,0 1 16,0-1-16,25-25 16,-25-49-1,25 0 1,-25 24-1,25 1 1,-25-50 0,25 50-1,-25 49 1,0 0 15,0 0 16,0 0-16,0 1-31,0-1 16,0 0 0,0-25-1,0-24 1,24 0-1,-24 24 1,0 0 0,0 1-1,0-1 1,0 25 15,0 0-15,0 1-1,0-1 48,-24 0 15,24 0-47,-25 0 47,0 1-62,0 24-16,25-25 16,-25 25-16,-24 0 15,-26 0 1,-24 25 0,0-25-1,-100 24 1,175-24-16,-125 25 15,99-25-15,-74 25 16,-49 25 0,49-26-1,-75 26 1,-99-25 15</inkml:trace>
  <inkml:trace contextRef="#ctx0" brushRef="#br0" timeOffset="203627.9981">19819 4638 0,'25'0'140,"0"0"-124,24 0-16,-24 0 0,223 0 16,-74 0-1,98 0 1,1-24-1,-25 24 1,-124 0 0,-99 0 15,0 0-31,0 0 16,0 0-16,-1 0 46</inkml:trace>
</inkml:ink>
</file>

<file path=ppt/ink/ink12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16:21.045"/>
    </inkml:context>
    <inkml:brush xml:id="br0">
      <inkml:brushProperty name="width" value="0.05292" units="cm"/>
      <inkml:brushProperty name="height" value="0.05292" units="cm"/>
      <inkml:brushProperty name="color" value="#C00000"/>
    </inkml:brush>
  </inkml:definitions>
  <inkml:trace contextRef="#ctx0" brushRef="#br0">1513 9872 0,'-25'0'0,"50"0"47,-25 25-32,-25 0 63,25 0-78,-25-1 16,1 1-16,-76 124 16,76-124-16,-100 99 15,99-124-15,-25 50 16,-24-26-16</inkml:trace>
  <inkml:trace contextRef="#ctx0" brushRef="#br0" timeOffset="300.0008">1067 9922 0,'0'0'0,"0"25"47,24-25-15,-24 24-17,50 26 16,-25-25-31,49 74 16,75 75 0,-124-125-16</inkml:trace>
  <inkml:trace contextRef="#ctx0" brushRef="#br0" timeOffset="482.9998">967 10145 0,'25'0'31,"0"0"0,0 0-31,0 25 0,173-25 16</inkml:trace>
  <inkml:trace contextRef="#ctx0" brushRef="#br0" timeOffset="1117.0014">1240 11981 0,'0'0'0,"0"-25"15,0 0 1,-25 25-1,25 25 17,0 0-17,0-1-15,-24 76 16,-26 49 0,25-25-1,-49 0 1</inkml:trace>
  <inkml:trace contextRef="#ctx0" brushRef="#br0" timeOffset="1350.0067">1017 12005 0,'0'0'0,"0"-24"15,0-1 1,0 50 15,25-1-15,24 26-1,26 24 1,49 51 0,-25-26-1</inkml:trace>
  <inkml:trace contextRef="#ctx0" brushRef="#br0" timeOffset="1517.0005">1017 12303 0,'0'0'0,"0"-25"15,0 1 1,25-1-16,0 0 15,148-25 1</inkml:trace>
  <inkml:trace contextRef="#ctx0" brushRef="#br0" timeOffset="2101">1513 13965 0,'0'25'31,"-25"-25"-31,25 25 15,-25-1 1,25 1-16,-49 74 16,24 25-1,0-24 1,0-100-16,1 74 16,-1-74-16,-25 50 15</inkml:trace>
  <inkml:trace contextRef="#ctx0" brushRef="#br0" timeOffset="2315.9998">1315 14064 0,'0'0'15,"0"-25"-15,0 1 32,0 48-17,24 1 16,-24 0-31,75 25 16,-75-26-16,99 51 16,-74-50-1,24-1-15,76 125 16</inkml:trace>
  <inkml:trace contextRef="#ctx0" brushRef="#br0" timeOffset="2499.9991">1290 14287 0,'0'0'0,"-25"-24"0,25-1 15,0 0 1,25 0 0,24 0-1,26 1 1,123 48-1</inkml:trace>
  <inkml:trace contextRef="#ctx0" brushRef="#br0" timeOffset="3016.9993">1513 15801 0,'0'24'63,"0"1"-47,-25 0-16,25 25 15,0-26-15,-25 125 16,1-99-16,-1 99 15,-74 99 1</inkml:trace>
  <inkml:trace contextRef="#ctx0" brushRef="#br0" timeOffset="3283.0072">1364 15850 0,'0'25'0,"0"0"32,0 0-17,25-1-15,-25 26 16,99 49 0,0-24-1,1-26 1,-51-24-1,-49 0 1,-99 0-16</inkml:trace>
  <inkml:trace contextRef="#ctx0" brushRef="#br0" timeOffset="5033.0003">6102 9699 0,'0'-25'15,"-25"25"-15,25-25 16,-25 25 0,1-25-1,-51 0 1,26 25 0,-26 0-1,25 0 1,-24 75-1,24-1 1,-24 50 0,49 0-1,25 0 1,25 0 0,74 25-1,-49-74 16,99-1-15,-25-24 0,49-75-1,-49 0 1,-24-74 0,-51 0-1,-74-50 1,-49 0-1,0 50 1,-26-1-16</inkml:trace>
  <inkml:trace contextRef="#ctx0" brushRef="#br0" timeOffset="8299.9966">7169 9599 0,'0'25'125,"0"0"-110,0 0 1</inkml:trace>
  <inkml:trace contextRef="#ctx0" brushRef="#br0" timeOffset="13618.9998">17140 10616 0,'0'-24'62,"25"24"-62,0-25 0,-1 25 16,76-75 0,-76 75-16,26-24 15,-25 24-15,49-25 16,-49 0-16,25 25 15,-25 0-15,49 25 16,-49-25-16,0 25 16,-25-1-16,74 1 15,-49-25-15,24 25 16,26-25 0,24-25-1,-49 0 1,-1-24 15,-24 24-15,0 0-1,0 25 1,24 25 0,26 0-1,24 0 1,-74-25-16,99 0 15,-99 0-15,49 0 16,0-25 0,-24-25-1,0 25 1,-1 1 0,1 24-1,49 24 1,-25 26-1,26 0 17,-26-50-17,0 0 1,-24-50 0,0-24-1,-26 24 1,26 25-1,0 25 1,24 50 0,1-1-1,24 1 1,0-50 0,-74 0-16,49-25 15,-49 0-15,25 1 16,-1-26 15,1 25-15,-1 50-1,1 25 1,0-1 0,24 1-1,0-25 1,1-75-1,-26 25 1,26-24 0,-50 24-1,24 25 1,-24 25 0,0-1-16,25 26 15,-26-50 1,-24 25-16,25-25 15,50 74-15</inkml:trace>
  <inkml:trace contextRef="#ctx0" brushRef="#br0" timeOffset="15064.0027">23416 9550 0,'0'0'16,"-100"-25"-16,76 25 31,-1 0-15,0-25 15,0 50-31,-49-25 0,-1 25 16,-49 99-1,0 74 1,0 26-1,124-100 17,100 24-17,-76-123-15,76 50 16,-51-75-16,199 74 16,-25-49-1,-24-25 1,-174-25-16,99-25 15,-124 26-15,24-51 16,-73-123 0,-1 74-1,-99-174 1</inkml:trace>
  <inkml:trace contextRef="#ctx0" brushRef="#br0" timeOffset="17200.9991">4936 11633 0,'0'0'0,"25"0"16,-50 0 15,50 0 1,-25-24-17,25-1 1,49-50-1,75-49 1,-50 75 0,-24 24-1,24 75 1,0-1 0,-25 1-1,50 24 1,-49-24-1,24-50 17,-24-50-17,-1 1 1,-24-26 0,-26 26-1,26 24 1,0 25-1,-1 25 1,26-1 0,49-24-1,-50-24 1,0-1 0,-24-50-1,-25 51 1,0-1-1,-1 25 17,1 25-17,25-1 1,24 26-16</inkml:trace>
  <inkml:trace contextRef="#ctx0" brushRef="#br0" timeOffset="20064.0009">7764 11509 0,'25'0'94,"-25"-24"-94,24 24 16,1-25-1,0 25-15,0-25 0,0 25 16,-25-25-16,74 0 15,-49 1-15,25-1 16,-1 0 0,1 25-1,-25 0-15,24 25 16,-24-25-16,49 25 16,1-1-1,-1 26 1,25-50-1,1 0 17,24-25-17,-100 25-15,26-49 16,-25 24-16,0 0 16,-1 25-16,1-50 15,0 50-15,0-24 16,25 24-1,24 0 1,25 24 0,0 26-1,-74-50-15,99 0 16,-99 0-16,74-25 16,0-24 15,-24-1-31,-26 0 15,1 1 1,-25 24 15,74 50-15,-49-1 0,74 51-1,-25-25 1,25-26-1,0-24 1,-50-24 0,1-26-1,-26 0 1,1 25 0,0 25-1,24 25 1,0 25-1,75 0 17,-124-50-32,74 24 15,-74-24-15,74 0 16,-24-24 0,-1-1-1,-24 0 1,-1 0-1,26 25 1,-26 50 0,1-1-1,74 1 1,0-25 0,75-25 15,-100-50-31,-25 25 15,-24 1 1,-1-1 15,1 50-15,24-1 0,1 26-1,24 0 1,50-26-1,-75-24 1,25-24 0,-49-1-1,25 25 1,-26 0 0,26 25-1,24-1 1,25 1-1,25-25 17,-50-25-17,0-24 1,-25-1 0,26-24-1,-51 49 1,26 25-1,-1 25 1,1 0 0,-51-1-16,76 1 15,-76-25-15,125 25 0</inkml:trace>
  <inkml:trace contextRef="#ctx0" brushRef="#br0" timeOffset="24679.9999">7417 10492 0,'0'0'0,"0"-24"32,0-1-17,-25 25-15,25-25 16,0 0-1,0 0 1,-25 25 0,25-24-1,-25 24 1,0 0 0,-24 0-1,-26 0 1,26 0-1,-26 24 1,1 1 15,-25 25-15,24-25 0,75-1-16,-49 1 15,24 0-15,0 0 16,0 24-1,25-24 1,0 25 0,0-1-1,25 1 1,-25-25 0,25 49-1,0-24 1,-25-25-16,24-1 15,-24 1 1,25 0 0,25 25-1,0-26 1,24 26 0,0-25-1,-24 0 1,49 0-1,-49-50 1,24 0 0,1 0-1,-1-49 1,-24 24 0,-1-24-1,-49-1 1,-25-49-1,1 50 1,-26-1 15,0 26-31</inkml:trace>
  <inkml:trace contextRef="#ctx0" brushRef="#br0" timeOffset="31528.9991">16991 12799 0,'25'50'16,"0"-25"15,-25-1-31,25-24 0,-1 25 31,-24 0-31,75-25 16,-50-25-16,24-24 16,125-51-1,-50 1 1,-99 74-16,99-49 15,-99 74-15,49-25 16,75 50 0,0 49-1,-25 1 1,99-26 0,-25 1-1,-24-50 1,-149 0-16,99-25 15,-99 25-15,74-49 16,-25 24 0,25 0 15,-24 25-15,-26 0-1,175 74 1,-1-49-1,-74-25 1,24-49 0,-73-1-1,-1-24 1,-25-1 0,25 26-1,50 24 1,25 50-1,-25 24 17,0-24-17,49-25 1,-124 0 0,-24-50-1,-25 26 1,24-1 15,-24 25-31,149 99 16</inkml:trace>
  <inkml:trace contextRef="#ctx0" brushRef="#br0" timeOffset="32579.0021">23440 11807 0,'0'-25'0,"0"0"16,25 25-16,-25-24 16,25-1 15,-25 0-15,0 0-1,-25-49 1,-24-1-1,-26 26 1,26 49 0,-51 25-1,51 49 1,-1 0 0,1 50-1,-1 0 1,50 25-1,25-74 17,49 24-17,75 0 1,25-49 0,-26-25-1,-123-50-15,74 0 16,-74 25-16,-25-25 15,0-99 1,-49 25 0,-1-25-1,25 49 1,-24 26-16</inkml:trace>
  <inkml:trace contextRef="#ctx0" brushRef="#br0" timeOffset="34912.0003">3076 12278 0,'0'0'16,"0"25"46,0 0-46,25 0-16,-25 0 0,0 49 16,24 50-1,26 50 1,0-26-1,-26 1 1,1-74 0,25 24 15,-50-74-15,25 0-1,-1-25 1,1 24-1,25-24 1,24 50 0,25-50-1,1 0 1,-26 0-16,50-25 16,-99 25-16,124-25 15,-25 25 1,74-24-1,-49-1 17,-50 25-32,-74 0 15,124-50 1,-124 50-16,0 0 0,49 0 16,0 0-1,26 0 1,-51 0-1,50-50 17,-74 26-17,0-1-15,49-25 16,-49 1 0,-25-26-1,25 1 1,-25-25-1,0-25 1,-25 49 0,25 26-1,0-1 17,-25 50-17,25-25 1,-24 50-1,-1-25-15,-25 0 16,25 0-16,-24 0 16,-75 0-1,-75 0 1,-24 0 0,-75-25-1,75 0 1,-25 25-1,50 0 17,-100 50-32</inkml:trace>
  <inkml:trace contextRef="#ctx0" brushRef="#br0" timeOffset="39699.9961">22845 14412 0,'25'0'16,"-50"0"-16,50-25 0,25 25 15,74-25 1,24 25 0,26 0-1,-50 25 1,50-25-1,-50 25 1,-100-25 0,1 24-1</inkml:trace>
  <inkml:trace contextRef="#ctx0" brushRef="#br0" timeOffset="42561.0005">4961 14213 0,'-25'0'0,"25"25"78,0 0-78,0-1 0,0 1 16,25 99-16,-25 50 16,25 0-1,-25-26 17,-25-24-17,25-99 1,0 0 15,0 0-15,25 24 46,-25-24-62,74 50 16,50-1-1,-25-49 1,100 0 15,-50 0-31,49-25 16,-49 0 15,-25-25-15,50 0-1,-100 25 1,-49 0-16,49-25 16,-49 25-16,0 0 0,24 0 15,-24-25-15,50 25 16,-51 0-16,1 0 16,25 0-1,-25 0 1,24 0-1,-24 0 1,-25-25 15,0 1-15,0-1 0,0-25-1,0-49 1,-25 0-1,25 74-15,-25-99 16,1 99-16,24-24 0,-25-26 16,-25-49-1,25 50 1,1 24-16,-1 1 16,25 24-16,-25 0 15,0-25 1,25 25 15,-25 25-31,25 25 16,-74-25-1,-25 25 1,74 0 0,-149 0-1,125-25-15,-174 49 16,-50-24-1,49 0 1,51-25 0,123-25-1,25 0-15</inkml:trace>
  <inkml:trace contextRef="#ctx0" brushRef="#br0" timeOffset="43594.0007">7268 14511 0,'0'-25'15,"0"0"1,-25 25-16,25-25 16,-25 25-16,0-49 15,25 24-15,-24 0 32,-1 25-32,-25-25 15,25 25 1,1 0-16,-51 25 15,50-25-15,-49 50 16,-25 24 0,49 1-1,-24 49 1,49 24 0,25 1-1,0-25 1,49 0-1,26-25 1,24-24 0,25-25-1,-74-50-15,74 0 16,-75 0 0,100-50-1,-25 0 1,-49 1-1,-26-26 1,-24-98 0,-75 24-1,-49 25 1,99 99-16,-99-25 16,0 1-16</inkml:trace>
  <inkml:trace contextRef="#ctx0" brushRef="#br0" timeOffset="46726.9997">10765 15304 0,'0'25'16,"0"0"15,25-25-31,-25 25 16,25 0-16,0 0 15,74-1 1,25 1 0,0-74-1,50-1 17,-50-25-17,-100 75-15,100-49 16,-99 49-16,50-25 15,-1 50 1,50 24 0,50 26-1,-25-25 1,24-1 0,-24-49-1,-50-25 1,-24-24-1,-26 24 1,-24-25 0,49 50-1,50 25 1,0 0 15,50 25-15,-50-26-1,-25-48 1,25-1 0,-74-50-1,0 1 1,-26 49 0,51 25-1,-1 50 1,-49-50-16,149 99 15,-150-99-15,125 50 16,-49-26 0,-1-24-1,-50-49 1,26-26 15,-26 1-31</inkml:trace>
  <inkml:trace contextRef="#ctx0" brushRef="#br0" timeOffset="53059.0004">11063 16694 0,'25'0'31,"-25"-25"-31,24 0 16,26 0-1,74-74 1,0 49 15,50 50-15,-1 50-1,51 0 1,-76-26 0,1-24-1,-25-49 1,-99 49-16,74-75 16,-99 51-16,100-51 15,-26 1 1,0 74-1,26 24 1,48 76 0,26-1-1,25-49 1,-75-26 0,0-73 15,-25-50-16,-25 24 1,25 1 0,-49 49-1,74 99 1,25 1 0,-25-1-1,50-24 1,-50-50-1,0-50 1,-25-49 0,-25 0-1,-24 49 1,49 50 15,25 25-15,-74 0-16,74 24 15,-99-49-15,99 50 16,49-25 0,-24-50-1,-50-25 1,-24 1 0,-1-1-1,0 50 1,1 0-1,-50 25-15,99 0 16,-99-1-16,99 1 16,49-25-1,-49 0 1,-25-49 15,1-26-15,-51 26-1,26 24 1,-26 0 0,-24 25-16,25 25 15,-26-25-15,76 74 16</inkml:trace>
  <inkml:trace contextRef="#ctx0" brushRef="#br0" timeOffset="53910.0011">22746 16396 0,'0'25'0,"25"-25"31,-25 25-15,25-25-1,49 0 1,100 0 0,-1 0-1,26-25 1,-51 0-1,-24 25 1,0-50 0</inkml:trace>
  <inkml:trace contextRef="#ctx0" brushRef="#br0" timeOffset="56009.0008">3076 16346 0,'-25'0'16,"25"-25"-16,0 50 78,0 0-78,0 0 15,0 0-15,0 24 16,25-24-16,-25 99 16,0-99-16,0 74 15,0 50 1,0-25-1,0-25 1,0-24 0,0-51-1,0 1 1,25-25 31,-25 25-32,24-25 1,51 25 0,-50-25-16,49 0 15,-24 25-15,98-25 16,1 0 0,50-25-1,-75 25 1,25-25-1,-25 0 1,24 0 0,-123 25-1,99-24-15,-99-1 0,74 0 16,25 25 0,-24-25 15,-1 25-16,-25 0 1,-49 0-16,25 0 16,-26 0-16,1-25 15,25 1 1,-25-1 0,-25 0-1,0 0 1,0-24-1,0-26 1,0-24 0,0 0-1,-25 49 1,25-74 15,0 25-15,-25 49-1,25 25 1,0 1 0,0 48-1,-25-24 17,-49 25-1,-1 25-16,-49-25 1,-99 24 0,-99 1-1,98-25 1,-24 0 0,75-25 15,-1 0-16,-24 0-15</inkml:trace>
</inkml:ink>
</file>

<file path=ppt/ink/ink12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17:46.084"/>
    </inkml:context>
    <inkml:brush xml:id="br0">
      <inkml:brushProperty name="width" value="0.05292" units="cm"/>
      <inkml:brushProperty name="height" value="0.05292" units="cm"/>
      <inkml:brushProperty name="color" value="#C00000"/>
    </inkml:brush>
  </inkml:definitions>
  <inkml:trace contextRef="#ctx0" brushRef="#br0">8434 6821 0,'0'-25'16,"0"1"31,-25 24-32,25 24 64,-25 1-79,25 0 0,0 0 15,0 198 1,0-24-1,0 24 1,0-74 0,25 49-1,-25-74 1,0-25 0,0-24-1,0-26 1,0-24-1,0 0 1,0 0 0</inkml:trace>
  <inkml:trace contextRef="#ctx0" brushRef="#br0" timeOffset="1333.0017">8334 6772 0,'25'24'63,"0"-24"-48,0 0-15,0 0 16,24 25-16,125 0 16,24-25-1,-24 0 1,49 0-1,-24 0 1,-26 0 15,75 0-15,-74 25 0,24 0-1,-49-25 1,0 0-1,-124 0-15,99-25 16,-75 25-16,-24 0 0,0 0 0,49-25 16,50 25-1,50-25 1,-25 0 0,0 1-1,-50 24 1,-74 0-16,49-25 15,-49 25 1,74 0-16,0 0 31,25 0-15,50 0 0,0 0-1,-50 0 1,0 0-1,0-25 1,0 25 0,0 0-1,-99 0-15,74-25 16,-74 25-16,74 0 16,25 0-1,-25-25 1,-24 25-1,-1 0 1,0 0 15,-24 0-15,-25 0 0,-25 25 93,0 0-93,0 0-1,0 0-15,0-1 0,25 101 16,-25 48-1,24 26 1,1 73 15,0-48-15,25 49 0,-26-100-1,1 1 1,25 49-16</inkml:trace>
  <inkml:trace contextRef="#ctx0" brushRef="#br0" timeOffset="3349.0016">8582 3870 0,'0'-25'16,"0"50"-16,0-75 0,-24 50 16,24 25-1,0 24 1,24 51-1,-24 73 1,50 1 15,-25 24-15,24 50 0,-49-74-1,25-149-15,-25 99 16,0-75-16,25-24 0,-25 25 15,25 24 1,-25 1 0,0-51 15,0 1 16,25-25-32,-1 0 17,1 0-32,0 0 15,99-25 1,50 1 0,-50-1-1,49 25 1,1 0-1,-25-25 1,-100 25-16,125 0 16,-124 0-16,74 0 15,74-25 1,-74 25 0,25 0-1,-25 0 1,-74 0-16,74-25 15,-100 25 1,76 0-16,-51 0 0,51 0 31,-51 0-31,-24 25 0,25-25 16,-26 0-16,76 0 16,-1 0-1,-74 0-15,49 25 16,-49-25-16,74-25 15,50 25 1,0 0 0,49 0-1,-24 0 1,-50 0 0,49 0-1,-49 0 1,0 0-1,50 0 1,25 0 15,-125 0-15,75-25 0,-75 25-1,1 0 1,24-24-1,-74 24 1,-1 0 0,1 0-1,-25-25 1,25-25 0,0-49-1,-25-50 1,0-49-1,-25 49 1,0 0 15,0-25-15,25 150-16,-24-100 16,24 99-16,0-25 15,0-24 1,0 49-1,0 50-15</inkml:trace>
  <inkml:trace contextRef="#ctx0" brushRef="#br0" timeOffset="9198.001">1637 11757 0,'-25'0'16,"25"-24"-16,-25 24 31,25-25-31,-24 0 15,-26 0 1,0 0 0,26 25 15,-51 25-15,50-25-16,-49 25 15,74 0-15,-50-25 16,-24 49-1,0 1 1,24 24 0,25 1-1,0-1 1,50-24 0,0 24-1,0 1 1,49-1-1,1 1 1,-1-26 0,25-49 15,0 0-15,1 0-1,24-74 1,-50 24-1,1-24 1,-26-26 0,1-24-1,-50 50 1,-50-50 0,1 50-1,-51-26 1</inkml:trace>
  <inkml:trace contextRef="#ctx0" brushRef="#br0" timeOffset="10898.0011">1687 10517 0,'0'-25'0,"-25"25"16,25-24-1,-25 24 1,25-25-1,-50 0 1,-24 0 0,0 25 15,-1 25-15,-24 0-1,0 24 1,24 26-1,1 24 1,49-25 0,0 26-1,50-1 1,0-25 0,0 25-1,24-24 1,26-50-1,-1 0 1,-49-25-16,74 0 16,-74 0-1,74 0 1,75-25 0,-75-25-1,0 0 1,-74-24-1,0-25 1,-50-25 0,-24-25-1,-75-25 1</inkml:trace>
  <inkml:trace contextRef="#ctx0" brushRef="#br0" timeOffset="14697.0009">11261 12601 0,'0'-25'16,"0"0"15,0 0-31,-24 25 16,-1-24-1,0 24 1,0 24-1,-49 26 1,24 49 0,25-49-1,50-1 17,25-24-17,49-50 1,0-24-1,-99 24 1,-25 0 0,-74 0-1,74 25-15,-49 25 16,49-25 0,0 0-16,-24 0 15,24 0-15,25 25 0,25 25 16</inkml:trace>
  <inkml:trace contextRef="#ctx0" brushRef="#br0" timeOffset="15547.0025">15925 12626 0,'0'-25'16,"0"50"-16,0-75 16,-25 50-1,25-25 1,-25 0-16,0 25 15,0 0 1,-24 50 0,-1 49-1,1-24 1,24-26 0,74 1-1,51-75 1,-51-25-1,50-49 1,-99 50 0,-49-26-1,-26 50 17,-49 50-32</inkml:trace>
  <inkml:trace contextRef="#ctx0" brushRef="#br0" timeOffset="18897.0017">1984 15503 0,'-24'0'15,"48"0"32,-24-25-47,25 25 47,0-25-16,0 1-31,0-1 16,-1 0-16,1 0 15,50-25 1,-1 1 0,50 24-1,0 25 1,0 50 0,75-1-1,-75-24 1,24 0-1,-24-25 1,-24-25 0,-1-25-1,-25 1 1,-49 24 15,0 0-15,49 50-1,75 25 1,50 24 0,-175-74-16,125 50 15,-99-50-15,49 25 16,99-25 0,-148-25-1,74-50 1,-25-24-1,-49 74 1,49 25 15,-49 25-15,148 49 0,-173-49-16,74 0 15,-74 0-15,124 0 16,49-50-1,-74 0 1,-24-49 0,24-1-1,-75 50 1,-24 25-16,25 0 16,-26 0-16,26 50 15,74 24 1,0-49-1,0 0 1,-99-25-16,124-74 16,-100 49-1,1-25-15,49-99 32,-49 75-17,-25 49 1,24 25-1,-24 0-15,74 99 16,-74-99-16,99 100 16,-99-100-16,99 49 15,-99-49-15,74 25 16,25-50 0,25-74-1,-75 25 1,1-1-1,-1 50 1,25 25 0,0 50 15,75 24-31,24-74 31,-49-49-15,-25-1-1,0-24 1,-74 49 0,49 25-1,75 74 1</inkml:trace>
  <inkml:trace contextRef="#ctx0" brushRef="#br0" timeOffset="22197.0001">3770 10145 0,'-24'0'47,"48"0"-32,-24-25-15,-24 25 47,-1 0-15,25 25-17,-25-25-15,0 0 16,0 25-1,0 0 1,25 0 0,0 24-1,0-24 1,50 0 0,0-25-1,24-25 1,-24 0-1,-50-24 1,-25 24 0,0 0-1,-24 0 1,-1 50 15,25-25-15,25 25 15,25-25-15,0 0-1,0 0 1,-1-25 0,-48 0-1,-26 25 1</inkml:trace>
  <inkml:trace contextRef="#ctx0" brushRef="#br0" timeOffset="23146.0009">3894 11435 0,'0'-25'32,"-24"25"-17,-1 0 17,25 25-17,-25-25-15,25 25 16,0 0-16,0-1 15,0 26 1,25 0 0,24-26-1,1-48 17,0-26-17,-50-24 16,-25 49-31,-25 0 16,25 0 0,1 50-1</inkml:trace>
  <inkml:trace contextRef="#ctx0" brushRef="#br0" timeOffset="41478.0009">3597 14957 0,'0'-25'141,"0"1"-110,0-1-31,0 0 31,-25 25 0,0 0-15,25 25-16,-25 24 16,-24 26-1,49-50 1,24-25 0,26 24-1,49-48 1,-49-26-1,-25 0 1,-25 1 0,-25 49-16,0 0 15,25-25 1,-25 25-16,0 25 0,1-25 16,-1 25-16,0-1 15,50 1 1,0-25 15,-1 0-15,1-25-1,0 1 1,-25-1 0,-25 0-1,0 25 1,-24 25-1,24 49-15</inkml:trace>
  <inkml:trace contextRef="#ctx0" brushRef="#br0" timeOffset="42327.0009">8260 14660 0,'0'0'0,"0"-25"15,-25 25 17,0 0-1,25 25-16,-24-1 1,-1 1 0,0 0-16,25 25 15,0-26-15,25 1 16,0 0 0,24-25-1,26-25 1,-51-24-1,-24 24 1,-49-25 0,-1 50-1,25 0 1,1 0 0,24 25 15,24-25-31</inkml:trace>
  <inkml:trace contextRef="#ctx0" brushRef="#br0" timeOffset="42878.0008">8235 14808 0,'0'25'47,"-25"-25"-47,25 25 0,-24 0 16,24 0-1,-25 24 1,25-24 0,25-25 15,-1 0-15,-24-25-16,25 0 15,-25 1 16,0-1-15,-25 25 0</inkml:trace>
  <inkml:trace contextRef="#ctx0" brushRef="#br0" timeOffset="43378.0018">8260 14858 0,'-25'0'31,"25"25"-15,0 0-1,-25-25-15,25 24 16,0 1-1,25-25 1,0 0 15,0-25-15,-25 1 0,-25-1-1,0 25 1,25-25-1,-25 25 1,25 25 0,-24-25-16</inkml:trace>
  <inkml:trace contextRef="#ctx0" brushRef="#br0" timeOffset="56026.0018">5804 12650 0,'-25'0'0,"50"0"47,-25 25-31,0 0-1,0 0-15,25 0 16,-25 74-1,25 124 1,-25-74 0,0 0-1,0 24 1,0-49 0,0-24-1,0-51 1,0-24-1,0 0 17,25-25-17,-25 25 1,25-25 0,24 0-1,26 24 1,-51-24-16,51 25 15,-50-25-15,-1 25 0,51-25 16,24 25 0,25-25-1,25 0 1,-124 0-16,99 0 16,-100-25-16,101 25 15,-1 0 1,-25 0-1,25-25 17,-25 25-17,50-25 1,-25 25 0,49 0-1,-73 0 1,24 0-1,-75 0 1,51 0 0,-26-24-1,25 24 1,0 0 0,-24 0-1,-1 0 1,1 0-1,-26 0 17,-24 0-32,49 0 15,-49 0-15,25 0 16,49 24 0,25-24-1,-25 0 1,25 0-1,-99 0-15,74 0 16,-74 0-16,50 0 16,73-24-1,1 24 1,-25-25 0,-74 25-16,74 0 15,-99 0 1,74 0-1,75 0-15,-26 25 32,-24-25-17,-24 0 1,24 0 0,24 0-1,-48 0 1,49-25-1,-25 25 1,-100 0-16,100 0 16,-74 0-16,49 0 15,124 0 1,-74 25 0,25-25-1,-25 0 1,-124 0-16,74-25 15,-50 25 1,1 0 0,-25 0-16,74 0 15,-74 0-15,49 0 16,50 0 0,-25 25-1,26-25 1,-26 0-1,0 0 1,25 0 0,-50 0-1,1-25 1,-1 25 0,-24-25-1,49 25 1,-25-25-1,1 25 17,24 0-17,0 0 1,-24 0 0,-1 0-1,1 0 1,-26 25-1,26-25 1,-26 0 0,26 0-1,-26 0 1,26 0 0,-26 0-1,-24 0 1,25 0-1,-26 0 17,1 0-32,25-25 15,-25 25-15,-1 0 16,26 25 0,-25-25-1,0 0-15,-1 0 16,1 0-1,-25 25-15,25-25 16,0-25 15</inkml:trace>
</inkml:ink>
</file>

<file path=ppt/ink/ink12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19:20.987"/>
    </inkml:context>
    <inkml:brush xml:id="br0">
      <inkml:brushProperty name="width" value="0.05292" units="cm"/>
      <inkml:brushProperty name="height" value="0.05292" units="cm"/>
      <inkml:brushProperty name="color" value="#C00000"/>
    </inkml:brush>
  </inkml:definitions>
  <inkml:trace contextRef="#ctx0" brushRef="#br0">2108 6375 0,'0'0'0,"0"-25"16,0 0 31,0 50 0,0 0-47,0 0 0,0 123 15,25 76 1,0-51 0,0-24-1,0-50 17,-1 50-17,1 25 1,-25-75-1,25-25 1,-25-24 0,0-25-1,0 24 1,-25 1 0,25 0-1,0-1 1,25-24-1,0 0 1,0 0 0,-1 0-1,51-1 1,24 1 0,0-25 15,1 25-16,-26-25 1,-49 0-16,124 0 16,-100-25-16,75 0 15,25 1 1,25-1 0,-75 0-1,0 25 1,50-25-1,-50 25 1,25 0 0,-25 0-1,1 0 1,24 25 15,49-25-15,-49 0-1,-74 0-15,74 25 16,-74-25-16,74 0 16,-50 25-1,75-1 1,-25 26 0,25-50-1,-25 0 1,24 0-1,-23-25 1,-26 25 0,-74 0-1,49-25-15,-49 25 0,74-24 16,0 24 0,-74-25-1,124 25 1,-124-25-16,49 25 15,100-25 1,-25 25 0,-1-25-1,-24 25 1,-99 0-16,99 0 16,-99 0-16,49 0 15,75 25 1,25-25-1,-25 25 1,24-25 0,-49 0-1,0 0 1,25 0 0,25-25 15,-25 25-16,24 0 1,-49-25 0,0 25-1,0 0 1,50 0 0,-50 0-1,-99 0-15,99-25 16,-75 25-16,26 0 15,74 0 1,24 0 0,1-24-1,-50 24 1,-74 0-16,49 0 16,-74 0-1,74 0 1,25 0-1,0 0 1,0 0 0,25 0-1,-75 0 1,25 0 0,-49 0-1,24-25 1,-24-25-1,0 1 1,-50-51 0,0 76-16,0-125 15,0 99 1,24 1-16,-24-150 16,25 26 15,-25 24-16,0 49 1,0-48 0,0 48-1,0 1 1,0 25 0,0 49-1,-25 0 1,25 0-1,-24 25 17,24-24-32,-25-1 15,-25 25 1,-49 0 15,74 0-31,-99 0 16,99 0-16,-49 0 15,-125-25 1,51 25 0,-76-25-1,200 25-15,-125 0 16,124 0-16,-74 0 16,-75 0-1,-49-25 1,0 25-1,49-24 1,149 24-16,-124 0 16,125 24-16,-125-24 15,25 25 1,-75 0 0,-24-25 15,25 0-16,24 0 1,-49 0 0,74 25-1,-99-25 1,25 25 0,24-25-1,125 24 1,-75 1-1,50-25 1,-100 50 0,50-50-1,-24 0 1,49 25 0,-25-25 15,25 24-16,-50-24 1,1 25 0,49-25-1,-25 0 1,25 0 0,25 0-1,-25 0 1,49 25-1,26-25-15,-1 0 0,-49 0 16,-25 25 0,0-25-1,24 25 17,1-25-17,74 0-15,-148 0 16,148 0-16,-49 0 15,-26-25 1,1 25 0,25-25-1,-50 25 1,0-25 0,0 25-1,99 0-15,-99 0 16,99 0-16,0 0 0,0 0 15,-24 0-15,24 0 0,-49 0 32,49 0-32,-25 25 15,-99 0-15,1 0 0</inkml:trace>
  <inkml:trace contextRef="#ctx0" brushRef="#br0" timeOffset="1833.9988">2505 8012 0,'-25'0'15,"25"-25"1,-24 25 15,-1 0-15,25 25-1,-50 25 1,1 49 0,-26 50-1,50-75 16,1 100-15,-1 24 0,25-49-1,0-100-15,25 76 16,-25-101-16,24 100 16,26 0-1,24-24 1,-74-76-16,100 76 15,-100-76-15,74 76 16,0-26 0,1 0-1,-25-24 1,-1 0 0,26-26-1,-26 1 16,1-25-15,-1 25 0</inkml:trace>
  <inkml:trace contextRef="#ctx0" brushRef="#br0" timeOffset="2599.9993">2902 9351 0,'0'0'0,"-25"-24"0,1 24 16,24-25-1,-25 25 1,25 25-1,25-1 1,-1 51 0,26 24-1,0 0 1,24 25 0,-24 25-1,-26-50 16,26-24-15,-25-26 0,0-24-1,-50-25 32,0 0-16,0-25-31,0 50 16,-74-25 0,-74 25-1,-26 0 1,50 0 0,-49-25-1,74 24 16,0-24-15,49 0 0</inkml:trace>
  <inkml:trace contextRef="#ctx0" brushRef="#br0" timeOffset="18797.999">4043 12973 0,'25'0'47,"-50"0"15,25-25-46,0 0-1,-25 25 1,25-25-16,-24 25 16,24-24-16,-25 24 15,0 0 1,-25 0 0,1 0-1,-1 24 1,25 26-1,1-25-15,-1 24 16,0-24-16,0 25 16,0 24-1,0-24 1,25 0 0,0-1-1,25 1 16,0-1-15,25 51 0,-1-76-1,26 26 1,24-25 0,-25-25-1,26-25 1,-26-25-1,-24 1 1,-26-1 0,1-49-1,-50 49 17,1-24-32,-26-1 15,-24 1 1</inkml:trace>
  <inkml:trace contextRef="#ctx0" brushRef="#br0" timeOffset="19880.9979">7144 13022 0,'0'0'0,"0"-24"16,-25 24 0,25-25-16,0 0 15,-25 0 16,-49 0-15,24 25 0,-24 0-1,-1 50 1,1 0 0,49-26-16,-25 51 15,26-50-15,-1 49 16,0 50-1,25-99-15,0 99 16,25-99-16,0 74 16,-1-74-16,76 49 15,-51-49-15,75 0 16,100 0 0,-26-75-1,-74-24 1,-99 74-16,24-100 15,-49 76 1,-24-125 0,-51 25-1,-24 0 1,-75 0-16</inkml:trace>
  <inkml:trace contextRef="#ctx0" brushRef="#br0" timeOffset="21230.9998">9823 12998 0,'0'-25'16,"-25"25"-16,25-25 0,-25 25 15,0-25 1,-24 0 15,24 1-31,0-1 16,-25 25-1,-74 25 17,50-1-17,-25 51 1,49-1 0,1 25-1,24-24 1,25 49-1,25-50 1,49 50 0,0-49-1,1-1 1,49-49 0,25 0-1,-50-25 16,0-25-15,50-49 0,-99 24-1,-1-74 1,-24 25 0,-50 0-1,-49-26 1,-1 26-1,1 25 1,24 49 0,1 0-1</inkml:trace>
  <inkml:trace contextRef="#ctx0" brushRef="#br0" timeOffset="31846.0009">23490 5953 0,'0'0'0,"25"0"15,0 0 17,-25 25 77,24-25-109,-24 25 0,25-25 0,25 74 31,-1 1-15,26-1 0,-26-24-1,-24-1 1,0-24-1,0-25 1,0-25 0,74-24-1,50-26 1,24 1 0,1-1-1,-50 1 1,-74 49-1,-50 50 1</inkml:trace>
  <inkml:trace contextRef="#ctx0" brushRef="#br0" timeOffset="32328.9992">23937 6772 0,'0'-25'15,"0"50"32,0-1-31,24-24 0,-24 25-16,25 25 15,25 24 1,-50-49-16,25 50 15,-25-51-15,49 26 16,-24-25 0,25-25-1,-1 0 1,75-50 0,0-24-1,50-25 1,-75 74-1,25-25 1</inkml:trace>
  <inkml:trace contextRef="#ctx0" brushRef="#br0" timeOffset="35278.9991">4093 15304 0,'25'0'32,"-50"0"-17,25-24-15,0-1 16,-50 0 0,25 0-1,-24 0 1,-1 1-1,-24-1 1,49 25-16,-25 25 31,26-25-31,-1 0 16,-99 49 0,49 26-1,26-1 1,-1 25-1,25-24 1,0 24 0,25 25-1,25-25 1,0 0 0,0-74-16,0 74 15,-1-74-15,1 0 16,0 0-16,99 74 31,-49-74-31,49 0 16,24-50 15,-24-25-15,75-49-1,-75 0 1,-25-50-1,-74-25 1,-75 1 0,-49 49-1,-25 24 1,25 26 0,24 24-16</inkml:trace>
  <inkml:trace contextRef="#ctx0" brushRef="#br0" timeOffset="36494.9997">9971 15280 0,'0'-25'47,"-24"0"-16,24 0-31,-25 25 16,25-25-16,-50-24 16,-99-1 15,50 25-15,0 50-1,25 0 1,-26 49-1,26 1 1,49-50-16,-24 49 16,49-49-16,-25-25 0,0 74 15,25 26 1,25-26 0,24 50-1,75 25 1,25-25-1,25 0 1,-1-75 0,1-49 15,-99-24-31,49-26 16,-75 25-16,75-99 15,0-49 1,-74 49-1,-100-25 1,-24 0 0,-50 25-1,-50 0 1</inkml:trace>
  <inkml:trace contextRef="#ctx0" brushRef="#br0" timeOffset="42644.9994">23540 10542 0,'0'25'47,"24"-25"63,-24 25-79,25-25-31,-25 24 16,25 1-16,-25 0 15,0 0 1,25 0-1,0 24 1,-1-24 0,1 0-1,0-25 1,0 0 46,0-25-30,-1 25-32,1-25 15,0 25 1,50-49 0,-51 49-16,51-50 15,-50 50-15,49-25 16,25-24-1,-24 24 1,-26 0 0,1 0-1,-50 0 1,25 25 0,-25-24 30,0 48 1,-25-24-15</inkml:trace>
  <inkml:trace contextRef="#ctx0" brushRef="#br0" timeOffset="47867.9957">19199 12378 0,'25'0'94,"-1"0"-78,1 0-1,0 0-15,0 0 0,24 0 16,125 0-1,25 0 1,-100 0 0,-50 0-16,1 24 15,-75-24 17,0 0-32,-24 25 15,24-25-15,-124 25 16,124-25-1,-49 25 1,-75 0 0,124-25-16,0 0 0,1 0 15,48 0 1,1 0 0,0 0-1,99-25 1,25 0-1,-124 25-15,74 0 16,-74 0-16,24-25 16,-49 50-1,-24-25 1,-51 0 0,1 0-1,24-25 1,75 25 31,-25-25-32,25 25-15</inkml:trace>
  <inkml:trace contextRef="#ctx0" brushRef="#br0" timeOffset="58458.9985">5259 9748 0,'0'0'15,"0"-25"-15,0 1 31,0-1-15,-25 0 0,50 25-1,-25 25 32,0 0-31,0-1-1,24 1-15,1 99 16,0 0 0,25 0-1,-50-74-15,24 74 16,1-99 0,0 74-1,0 0 1,-25-24-1,0-26 1,25-24 0,-25 0-1,0 0 17,24-25-1,1 0-16,0 24 1,49-24 0,-24 0-1,49-24 1,-24 24 0,24 0 15,-49 0-16,24 0 1,25 0 0,-24 0-1,73 0 1,-24 0 0,25 0-1,-25 0 1,-24-25-1,24 25 1,0 0 0,-25 0-1,0-25 1,-25 25 15,1-25-15,-50 25-16,49 0 15,-49 0-15,49 0 16,1 0 0,-51 0-16,26 0 15,-25 0-15,0 0 16,24 25 0,1-25-1,-25 0 1,0 0 15,-25-25 0,0 0-31,0 1 16,0-76 0,0 1 15,0 25-16,-25-75 1,25 50 0,0-1-1,0-24 1,-25 25 0,25 74-1,0 1 1,-25 24 93,0 0-93,0 24-16,1-24 15,-1 0-15,-25 0 16,-74 25 0,-25-25-1,-49 0 1,24 0 0,-49 0-1,0-25 1,74 1-1,-49-1 1,74 25 0,0 0-1,-25 25 1,-99 24 0,99 1 15,124-50-31,-74 0 15,74 25-15,-25-25 16,1 0-16</inkml:trace>
  <inkml:trace contextRef="#ctx0" brushRef="#br0" timeOffset="75759.9963">7293 15304 0,'24'0'16,"-24"-24"0,0-1 30,0 0-30,0 0 0,-24 0 15,-51-49-15,-24 24-1,25 75 1,-50 25-1,49-1 1,1 1 0,49-25-16,-50 74 15,51-74 1,-1 49-16,-25 50 16,25 0-1,50 50 16,25-75-15,49 25 0,0-49-1,50-26 1,25-49 0,-50-49-1,0-26 1,-99 50-16,49-99 15,-49 100-15,74-125 16,-74 25 0,-25-50-1,-25 125-15,-49-100 16,74 99 0,-100-74-16,-48 0 15,-26 74 16,50 50-15,-75 100 0,100-1-1,-50 74 1,149-148-16,-74 99 16,74-99-16,-25 124 15,50 0 1,74 24-1,75-49 1,49-49 0,-24-75-1,24-75 1,-174 51-16,100-100 16,-99 74-16,-25 25 15,49-74-15,-49-50 31,-75 0-15,-49 0 0,-99-24-1,-26 98 1,51 100 0,-26 50-1,100 24 1,74-74-16,-49 74 15,74-74-15,-25 0 0,25 99 16,0-75-16,50 150 16,74 49-1,49-50 1,1-99 0,0-74-1,-26-99 16,-48-1-31,-1-123 16,-74 148-16,-1-123 16,-123-75-1,-99 74 1,148 149-16,-396 0 16</inkml:trace>
  <inkml:trace contextRef="#ctx0" brushRef="#br0" timeOffset="77189.9992">4118 12849 0,'0'0'0,"-25"-25"0,0 0 32,0 25-17,0-25 1,-49 25 0,0 0-1,-26 25 1,-24 50-1,25-1 1,-50 75 0,75 25-1,24 24 1,50-24 0,0-125-16,75 150 31,-51-175-31,51 76 15,148-1 1,-49-74 0,-1-75-1,51-99 1,-76 0 0,-123 100-16,50-150 15,-75 26 1,-100-75-1,-24 99 1,75 124-16,-100-74 16,99 74-16,-74 0 15,-173 50 1,197 25 0,-48 49-1,73 0 1,75-49-1,-49 99 1,49-125-16,0 100 16,99 149-1,0-124 1,99-25 0,51-124-1,-26-74 1,-50-75-1,-73-50 1,-125-49 0,-149 25-1,-49 49 1,25 150 0,24 48 15,-49 100-16,99 174-15</inkml:trace>
  <inkml:trace contextRef="#ctx0" brushRef="#br0" timeOffset="83623.0001">21878 14461 0,'25'-25'0,"-50"50"0,50-74 31,-1 49-15,-24-25-1,0 0 1,25 25 46,-25 25-62,25 0 16,0-1-16,24 26 16,1 24-1,24 1 1,1-1 0,-50-49-1,-1 0 1,1-25 15,-25-25-15,50 25-1,-1-25 1,-24 0-16,74-24 16,-74 49-16,99-75 15,0 26 1,-74 24-16,74-25 15,-99 50-15,74-49 16,-25 24 0,-49 25-1,-50-25-15</inkml:trace>
  <inkml:trace contextRef="#ctx0" brushRef="#br0" timeOffset="87771.9996">20762 16396 0,'0'-25'94,"0"50"-63,24-25 0,1 0-31,50 0 16,49 0-1,0 0 17,49 25-17,-74-25 1,1 25 0,-1-1-1,0 1 1,0-25-1,-49 0 1,24 0 0,1-25-1,-1 25 1,1 0 0,-1 0-1,-24 0 1,-26 0-1,1 25 1,0-25 15,0 25 1</inkml:trace>
  <inkml:trace contextRef="#ctx0" brushRef="#br0" timeOffset="92737.9996">16942 16346 0,'0'-25'31,"0"1"-15,0-1 15,0 50 16,0-1-31,0 1-16,0 75 15,0-51-15,0 125 16,0-25-1,0-100 1,24 125 0,-24-125-16,25 125 15,-25-124-15,25 24 16,-25 0 0,0-49-1,25-25 1,-25 25 15,25-25 16,-1 0-31,1 0-1,0 0 1,74-25-1,-74 25-15,74-25 16,-74 25-16,74 0 16,75-24-1,-50-1 1,0 25 0,-99 0-16,124 0 15,-125 0 1,26 25-16,49-25 15,-74 0-15,25 0 16,-26 0 0,51 0-1,24 24 1,-74-24 0,0 0-16,24 0 15,-24 0-15,0 0 16,-25-24-1,25 24 1,-25-50 0,25-24-1,-25-1 1,0 1 0,-25-75-1,0 0 1,-25-24-1,50 148-15,-24-74 32,24 74-32,-50-99 15,25 49 1,0 1 0,0 24-1,25 25 1,-24 25-1,-1 0 17,0 0-17,-25 0 1,1 0 0,24 0-16,-74 25 15,74-25 1,0 0-16,-24 25 0,-249 0 15,50 0 1,198-1-16,-173 1 31,173-25-31,26 0 0,-150 50 0</inkml:trace>
  <inkml:trace contextRef="#ctx0" brushRef="#br0" timeOffset="97703.9994">4018 11956 0,'-24'0'16,"-1"0"31,0 25-47,0-25 0,0 0 15,-74 49 1,-25 26 0,-74 74 15,24-1-31,-49 26 15,173-149-15,-74 74 16,75-74 0,-51 74-1,1-25 1,49-49 0,1 0-1,24-25 32,25 25-31,-25-25 15,0 0 0,25 25-31,-49-1 16,-1 1 15,25-25-15,50 0 31,0 0-16,-25 25-31,25-25 0,0 25 15,24 24 1,26 1 0,-1 49-1,1 25 1,-51-99-16,76 149 16,-76-149-16,51 74 15,74 74 1,-50-73-1,74 24 1,-24-50 15,0 25-15,25-24 0,-25-1-1,-50 1 1,-74-75-16,49 74 15,-49-49-15,49 49 16,25 50 0,1-49-1,-1-1 1,74 25 0,-24-24-1,0-1 1,-124-74-16,74 50 15,-74-26 1,74 1 0,25 25-1,-25 0 1,1 24 0,-76-74-16,76 74 15,-76-74-15,76 75 16,-1-1-1,-25-24 1,26 74 0,-76-99-16,51 49 15,-50-49-15,-1 24 16,26 51 0,-25-100-16,24 99 15,-24-99-15,25 99 16,-1-49-1,-24-25-15,25 24 16,-50-24 0,49 25-1,1-26 1,0 51 0,-1-26-1,1 1 1,-25 0-1,0-26 1,-1-24 0,1 25 15,0-25-15,-25-25-1,25 1 1,24-1-1,26-25 17,-1 25-17,25-49 1,25 0 0,-99 49-16,50-25 15,-51 50-15,100-49 16,-24-26-1,48 1 1,1-26 0,-25 51-1,-49-1 1,-1 1 0,-24 24-1,-25 0-15,-1 0 16,1 25-16,0-25 15,0 1 1,0 24 15,-25-25 1,0 0-1,0 0-31,-25 25 15,0-74 1,0 24 0,-24-49-1,-26 0 1,1 24 0,49 51-16,-49-51 15,49 50-15,-74-49 16,-26-50-1,1 49 17,0 1-17,100 49-15,-150-74 16,149 74-16,-74-49 16,-25-25-1,0-1 1,25 26-1,-25 0 1,-75-51 0,26 26-1,148 74-15,-74-49 16,74 74-16,-99-99 16,0 24-1,25-24 1,-50 25-1,-25-25 1,25 24 15,0 1-15,50 24 0,-50-24-1,25 24 1,0 1-1,0 24 1,0-25 0,0 25-1,-25-49 1,125 74-16,-76-50 16,76 25-16,-26 1 15,-24-26 1,-1-24-1,26 49 17,49 0-32,-50 0 15,50 0-15,-25 1 16,0-1 0,1 0-1,-26 0 1,25 0 15,0 1-31,1 24 16,24-25-1,-25 0 17,25 0-1,-25 25-31,25-25 31</inkml:trace>
</inkml:ink>
</file>

<file path=ppt/ink/ink12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21:26.754"/>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23961 6226 0,'50'-50'16,"-75"26"109,25-1-125,0 0 16,-25 0-16,25 0 0,-24 1 15,-1-51 1,0 50-1,0 25 1,0 0 15,0 25-15,-24 0 15,-1 0-31,1 24 0,-125 125 16,124-124-16,-24 98 15,24-73 1,26-1 0,24 25-1,49-24 1,1 24 0,24 0 15,-24-49-16,74 24 1,25-24 0,0-25-1,-1-25 1,26-50 0,-75 25-1,0-74 1,-49-25-1,-50-25 1,-74-74 0,-1 25-1,50 148-15,-49-74 16,49 74 0,-99-98-16</inkml:trace>
  <inkml:trace contextRef="#ctx0" brushRef="#br0" timeOffset="1984.0011">6300 15999 0,'25'0'0,"-50"-25"79,25 0-48,-24 25-31,24-24 0,-25 24 15,25-25 1,-99-50 0,24 51-1,-24-1 1,25 25 0,-1 25-1,25-1 1,-24 26-1,-25 24 1,0 26 0,24-1-1,1 0 17,24-49-17,25-26-15,1 101 0,24-101 16,-25 26-1,25 24 1,25 26 0,-25-51-1,24 50 1,26-24 0,24 24-1,-24-25 1,0 26-1,-1-51 1,1 1 0,24-1-1,-49-49-15,49 25 16,-49-25-16,75 50 16,-1-50-1,0 0 16,75-50-15,-50 1 0,49-26-1,-74 1 1,-24-1 0,-26 1-1,-49-50 1,-24 0-1,-100-50 1,0 50 0,24 50-1,1 24 1</inkml:trace>
  <inkml:trace contextRef="#ctx0" brushRef="#br0" timeOffset="58341.9998">3398 13494 0,'0'0'0,"0"-25"0,0 0 0,-49-49 31,-51-25 1,1 99-17,74 0-15,-49 0 16,-25 49-1,-25 75 1,25 25 0,24 25-1,50-26 1,25-24 0,50 0 15,24 0-16,1-49 1,-50-75-16,74 50 16,-74-26-16,24-24 15,-24 25-15,173-74 16,-173 49-16,74-75 16,25-74-1,-74-24 1,-100-51-1,-49 51 1,-50 49 0,1 74-16</inkml:trace>
  <inkml:trace contextRef="#ctx0" brushRef="#br0" timeOffset="59857.9988">9178 13593 0,'0'0'0,"0"-25"0,-25 25 16,25-49 0,-25-26-1,-24-24 1,-51 25-1,-49 24 1,25 25 0,0 25-1,0 50 1,50 49 0,-25 99 15,49 1-16,25-174-15,25 148 16,0-123-16,25 49 16,99 25-1,99-50 1,75-74 0,-25-74-1,-223 49-15,98-74 16,-123 49-16,0-24 15,-124-124 1,-50 98 0,-25 1-1,25 74-15</inkml:trace>
  <inkml:trace contextRef="#ctx0" brushRef="#br0" timeOffset="68507.9987">3671 5432 0,'-25'-25'0,"0"25"16,25-24-1,-24 24-15,-1-25 16,-25-25 0,1 25-1,24 25-15,-25-24 16,25 24-16,-49-25 15,0 25 1,-1 25 0,50-25-16,-49 24 15,74 1-15,-74 0 16,24 25 0,0 49-1,26-25 16,-1 25-15,25-24 0,0-1-1,49 26 1,-24-26 0,50 50-1,-26-50 1,50 1-1,1-26 1,48-49 0,1 0-1,-124 0-15,99-49 16,-99 24-16,99-49 16,-50-1-1,-24-24 16,-50-25-15,0 0 0,-25 74-16,0-74 15,1 75-15,-76-100 16,51 50 0,-125-1-1</inkml:trace>
  <inkml:trace contextRef="#ctx0" brushRef="#br0" timeOffset="69656.9984">9004 5383 0,'0'0'0,"-25"-25"0,0 25 15,1-25 1,-1 0-1,-74-24 1,-25-1 0,49 50-1,50 0-15,-99 50 16,100-50 0,-26 49-16,-74 75 15,50 0 16,-1 25-15,50 25 0,25-25-1,50 74 1,49-99 0,124-50-1,25-74 1,100-99-1,-125-50 1,-198 124-16,74-148 16,-74 123-16,-25 1 15,-99-224 1,-50 149 0,-75 49-1,51 75 1</inkml:trace>
  <inkml:trace contextRef="#ctx0" brushRef="#br0" timeOffset="71507.9983">2332 13370 0,'0'0'0,"0"-25"0,24 0 15,-48 0 1,24 1 0,-50-1-1,-24 25 1,24 25 0,0 24-1,75 26 16,0-26-15,25-49 0,24-25-1,-49-24 1,0-1 0,-50 1-1,-25 24 1,1 25-1,-1 25 1,25 49 0,0 0-1,50-49-15,0 25 16,0-50 0,0-25-16,49 0 31,-24-74-16,-50 49 1,-50 26 0,-49 24-1,49 0 1,-24 24 0,99 51-1</inkml:trace>
  <inkml:trace contextRef="#ctx0" brushRef="#br0" timeOffset="72408.9965">8210 13072 0,'0'0'0,"0"-25"0,-24 25 32,24-25-17,0 50 16,-25-25-31,25 25 16,0 0 0,0 24-1,0-24-15,25 25 16,-1-50-16,1 0 16,74-25-1,-74-25 1,0-24-1,-50 24 1,-24 1 0,-26 49-1,50 0 1,1 25 0,48-25-16,-24 24 15,25-24 1,0 0-1,74-24-15</inkml:trace>
  <inkml:trace contextRef="#ctx0" brushRef="#br0" timeOffset="73527.0003">2431 5234 0,'0'-25'0,"-25"25"16,25-25-1,-25 25 1,0 0-1,1 0 17,24 25-32,0 0 15,0 49 1,24-24 0,51-25-1,24-75 16,-49 0-15,-26-49 0,-73 50-1,-50 24 1,-1 50 0,26-1-1,74 1-15,-25 0 16,50 0-16,25 49 0</inkml:trace>
  <inkml:trace contextRef="#ctx0" brushRef="#br0" timeOffset="74173.9978">7590 4713 0,'-25'0'16,"1"0"15,24 25-31,-25-25 16,-50 99-1,26 0 1,24-24-1,50-26 1,0-24 0,99-75-1,-50 1 1,0-50 0,-74 24-1,-49 25 1,-125 150 15</inkml:trace>
  <inkml:trace contextRef="#ctx0" brushRef="#br0" timeOffset="74973.9976">6821 16644 0,'0'-25'16,"0"50"15,50 0-15</inkml:trace>
  <inkml:trace contextRef="#ctx0" brushRef="#br0" timeOffset="77139.9984">19422 7045 0,'-25'0'0,"50"0"0,-50 24 47,25 1-31,0 0-16,25 99 15,-25 25 1,25 74 15,-25-25-15,0 26-1,0-175-15,0 75 16,0-99-16,0 50 16,0-1-1,0-49 1,0 0-1,25-1 1,24-24 0,1 25-1,-25 0-15,99-25 16,-99 0 0,74 25-16,50 0 15,-100-25 1,125 24-16,-125-24 15,75 0 1,75 0 0,-150 25-16,125-50 15,-124 25-15,123 0 16,-24-24 0,-50 24-1,-49 0-15,-25 0 0,99 0 16,-99 0-16,-1 0 0,51 0 15,74-25 1,-50 25 0,50 0-1,-50 0 1,25-25 0,-25 25-1,-49-25 1,-25 25-1,24-25 1,-24 1-16,0-1 16,-25 0-1,25-49 1,-1-1 0,-24-74-1,0 25 1,-24-74-1,-26-1 1,25 26 0,-24-1-1,24 75 1,-25 25 0,50 24-1,-25 25 1,1 0 15,-1 25 0,0 0-15,25-24 0,-74 24-1,-100 0 1,-24 24-1,-150 26 1,51-25 0,-1 0-1,-74-1 1,74 1 0,-99 50-1</inkml:trace>
  <inkml:trace contextRef="#ctx0" brushRef="#br0" timeOffset="82955.0057">6325 13419 0,'0'0'0,"0"-24"0,-25 24 15,25-25 1,0 0-1,-24 0 1,-1 0 0,0 1-1,-25 24 1,26 0-16,-51-25 16,50 25-1,-24-25 1,24 25-16,-49 0 0,49 0 15,-50 25-15,1 0 32,-50-1-17,25 26 1,-25 49 0,24 25-1,76-49 1,-1 49-1,0-25 1,25 0 0,0 0-1,0 25 1,25-49 0,0-26-1,-25-24-15,74 50 16,-49-75-1,24 49-15,51-24 32,-76 0-32,51-25 15,-50 0-15,49 0 16,50 25 0,25-50-1,-25 0 1,50-25-1,-75 1 1,0-1 0,0-74-1,-24 25 1,-75 49-16,24-99 16,-24 125-16,-24-100 15,-51-100 1,1 100-1,-1 25 17,-24 25-32</inkml:trace>
  <inkml:trace contextRef="#ctx0" brushRef="#br0" timeOffset="84271.9987">6276 10418 0,'0'0'0,"0"-25"0,-25 25 16,25-25 15,-25 25-31,0-24 16,-24-1-1,-26 0 1,1 0 0,-50 50-1,0 0 1,24 0 0,-48 49-1,123-74 1,-99 74-16,99-49 15,-49 74-15,49-24 32,25 24-17,0-74-15,0 99 16,25-99-16,-1 123 16,26-23-1,24-26 1,1 0-1,49 0 1,-25-49 0,50-25-1,-124-25-15,148 0 16,-123 0-16,198-75 16,-124 26-1,99-75 1,-99-25-1,-24-50 17,-100 150-32,24-100 15,-24 99-15,0 1 0,-24-75 16,-26-25 0,25 124-16,-49-49 15,49 49-15,-124-25 0</inkml:trace>
  <inkml:trace contextRef="#ctx0" brushRef="#br0" timeOffset="138783.9957">18604 12378 0,'24'24'32,"1"-24"-17,99 0 16,-49 0-15,-26 0-16,274 0 16,49-24-1,49 24 1,-148 0 0,-25 0-1,-74-25 1,-100 25-1,-49 0-15,-50 0 32,1 0-32,-101 25 15,-48-25 1,-100 24 0,-99 1-1,99 0 1,-25-25 15,150 0-15,98 0-1,100 0 1,123-25 0,100 0-1,174-24 1,-125 24-1,-248 25-15,174 0 16,-198 0-16,25 0 16,-51 0-16,-24 25 15,-24-25-15,-51 0 16,25 0-16,-98 0 16,123 0-16,-99 0 15,-25 25-15</inkml:trace>
  <inkml:trace contextRef="#ctx0" brushRef="#br0" timeOffset="140947.0005">4762 10220 0,'-24'0'0,"48"0"0,-48-25 16,-1 25-16,25 25 31,0-1-15,0 1-1,0 74 1,25 125 0,-25 24-1,24 99 1,1-25-1,0-247-15,0 272 16,-25-297-16,0 98 16,25 175-1,-25-75 1,0 0 0,0-50-1,-25-24 16,25 0-15,0 49 0,0-74-1,0 49 1,0-49 0,0-124-16,0 124 15,0-100-15,0 51 16,0 24-1,0-25 1,0-50-16</inkml:trace>
  <inkml:trace contextRef="#ctx0" brushRef="#br0" timeOffset="142863.9993">4490 10319 0,'0'0'0,"0"-25"16,-25 25-1,25-25 1,-25 25-1,50-25 1,24 1 0,51-26-1,-1 50 1,50-25 0,24 50-1,1-25 1,-50 25-1,-74-25 1,74 25 0,-75-25-16,50 24 15,75 1 1,0-50 0,24 1-1,-24-1 1,49 0-1,-49 0 1,24-24 0,-49 24-1,-25-25 1,0 25 0,-99 25-16,99-25 15,-99 25 1,24 0-1,26-24 1,-1 24 0,-99 0 31,25 24-32,-25-24-15,1 25 16,-1 75-1,0 24 1,0 74 0,25 0-1,0 50 1,25-49 0,25 173-1,-26-174 1,51 26-1,-50-51 17,24 1-17,-24 0 1,0-1 0,0-74-1,-25 1 1,24-26-1,-24 25 1,25 0 0,-25-74-16,25 50 15,-25-51-15,0 26 16,0-25-16,25 49 16,-25-49-16,25 99 15,-25-49 16,25-1-15,-1 50 0,1-50-1,-25-24 1,0 0 0,0 24-1,0-49 1,0 0-1,0 24 1,0-24 0,-25 0-1,25 0 1,-49 24 0,-1-24-1,0 0 1,-24 0 15,-25-1-15,-75 1-1,25 25 1,-74 0 0,-25-26-1,0 1 1,50 0-1,24 0 1,-49 0 0,-25 24-1,124-24 1,-75-25 0,26 0-1,24 0 16,-25 0-31,1 0 32,-1-25-17,50 0 1,99 1-16,-149-1 0</inkml:trace>
  <inkml:trace contextRef="#ctx0" brushRef="#br0" timeOffset="145547.006">6921 10244 0,'0'-24'0,"0"48"0,0-73 15,-25 49-15,25-25 0,-50-25 16,-24-49-1,-50 0 17,24 24-17,-73 26 1,-1 24 0,-49 50-1,-25 49 1,25 25-1,-25 50 1,124-25 0,0 75-1,49-1 1,75-148-16,-25 99 16,25-100-16,-24 174 15,48-24 1,26 24-1,49-24 17,25-51-17,-99-123-15,173 74 16,-123-74-16,198 25 16,0-1-1,24-73 1,75-51-1,-74-74 1,-50-24 0,-124-50-1,-50-1 1,-49-24 0,-74-74-1,-100 24 1,-50 25-1,-49 100 1,0 49 15,-74 74-15,-25 149 0,173 25-1,124-74-15,-173 173 16,149-173-16,-100 198 15,25 0 1,50 25 0,99 49-1,74-49 1,50-99 0,149-26-1,25-98 1,-50-25 15,298-100-15,-125-98-1,-346 148-15,123-198 16,-148 173-16,24-173 16,-24-199-1,-100 1 1,-74 148-1,75 198-15,-175-98 16,175 123-16,-224 0 16,198 50-16,-148 50 15,149-25-15,-174 99 16,-25 99 0,124-24-1,50 24 1,124 124-1</inkml:trace>
  <inkml:trace contextRef="#ctx0" brushRef="#br0" timeOffset="146797.0005">15627 12526 0,'0'-24'15,"0"48"-15,-25-73 0,25 24 16,0 0 0,-25-24-1,1-26 1,-26 26-1,-49-26 1,-25 25 0,0 50-1,0 50 1,-25 25 0,50 49-1,99-100-15,-100 150 16,76-124-1,-1 49-15,0 25 16,0 0 15,50 25-15,25-50 0,49 0-1,50 0 1,74-24-1,0-50 1,50-50 0,-124-50-1,-100 75-15,26-124 16,-50 100-16,-25-150 16,-50-49-1,-49-25 1,-248-124-1</inkml:trace>
  <inkml:trace contextRef="#ctx0" brushRef="#br1" timeOffset="159344.9982">3497 13395 0,'-49'-75'15,"49"50"1,-25 25 0,25-24-16,-74-1 15,-26 0 1,-48 25 0,-1 74-1,25 26 1,99-76-16,-74 125 15,74-99-15,-50 123 16,51-24 0,48 25 15,26-25-15,49-50-1,75-25 1,0-74-1,74-49 1,-50-51 0,-49-48-1,-75-76 1,-74 175-16,-24-199 16,24 198-1,-50-74-15,-74 0 16,0 75 15,-174 24-31,75 74 16,25 51 15,98 24-15,75-100-16,-49 150 15,74-149-15,-25 74 16,75 199-1,49-150 1,50 1 0,49-74-1,26-75 1,24-124 0,-75-50-1,-49-124 1,-148 75-1,-101 0 1,76 173-16,-174-49 31,173 74-31,-148 25 16,-50 100 0,-1 123-1,175-74 1,49 74-1,75-74 1,74-25 0,124-25-1,25-99 1,-224 0-16,125-124 16,-124 99-16,49-173 15,-124-1 1,-99 26-1,-124 24 1,0 124 0,25 149-1</inkml:trace>
  <inkml:trace contextRef="#ctx0" brushRef="#br1" timeOffset="161396.9964">3845 5209 0,'0'0'0,"0"-25"0,-25 25 15,0-25 1,-49-24 0,-1 49-1,-74 0 1,-24 74 0,123-49-16,-74 49 15,99-24-15,-148 74 16,74 0-1,74-99-15,-99 198 16,124-198-16,-25 25 16,0 98-16,50 100 31,49-49-15,26-75-1,24-50 1,124-24-1,-25-100 1,75-123 0,-125-1-1,-123 100-15,24-125 16,-49 150-16,-50-224 16,-24 124-1,-100-99 1,-75 124-1,51 99 1,-75 99 0,74 26 15,-24 98-15,74 25-1,99-173-15,0 148 16,25-123-16,50 123 15,49 1 1,75-100 0,-125-74-16,199-25 15,-198 0-15,223-124 16,0-149 0,-125 0-1,-123 223-15,-25-198 16,-25 199-16,-74-100 15,50 124 1,-175-99-16,175 124 0,-26 0 16,-123 0-16,-75 124 31,124-25-15,100 0-1,197 50-15</inkml:trace>
  <inkml:trace contextRef="#ctx0" brushRef="#br1" timeOffset="174658.9979">6400 16024 0,'-25'0'0,"25"-25"31,-25 25 63,25-25-79,0 0 1,-25 25-16,25-24 0,-25 24 15,1-50 1,-51 25 0,26 0-1,-26 1 1,26-1 0,-26 25-1,-24 25 1,-25-1-1,99-24-15,-49 25 16,49 0-16,-25-25 16,-24 50-1,-25 24 1,49-24 15,25-26-31,-24 51 16,49-50-16,-25 74 15,-25-25 1,25 50 0,1 0-1,24-24 1,0-1 0,24 0-1,-24 0 1,50 50-1,0-25 1,49-25 0,0-24-1,25-26 1,25 1 15,-25 0-15,50-26-1,-1 1 1,-24-25 0,25-49-1,-50 24 1,49-99 0,-98 49-1,-75 26-15,99-125 16,-99 124-16,25-74 15,0-74 1,-100 0 0,1 49-1,-125-75 17,75 125-17,99 50-15,-173-75 16,148 99-16,-74-25 15,-24 25 1,-1 50 0,-124 74-1,223-74-15,-123 99 16,123-74-16,25-25 0,-74 99 16,0 99-1,49-74 1,75 24-1,49 1 1,100 24 0,24-98-1,-148-76-15,148 26 16,-148-25 0,198-25-1,-25-25 1,100-74-1,-100-50 1,-74 0 0,-99 0-1,-50 1 1,-75-26 0,-74-74-1,-124-25 1,50 174-1,25 49 1,-1 75 0,50 49-1,1 100 1,148-124 0,-75 148-1,75-148-15,0 99 16,174 223-16</inkml:trace>
</inkml:ink>
</file>

<file path=ppt/ink/ink12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39:10.360"/>
    </inkml:context>
    <inkml:brush xml:id="br0">
      <inkml:brushProperty name="width" value="0.05292" units="cm"/>
      <inkml:brushProperty name="height" value="0.05292" units="cm"/>
      <inkml:brushProperty name="color" value="#C00000"/>
    </inkml:brush>
  </inkml:definitions>
  <inkml:trace contextRef="#ctx0" brushRef="#br0">8905 6052 0,'0'-24'47,"25"24"-31,-25-25-16,24 25 16,1-25-1,-25 0 1,50 25-1,-25-25 1,124-24 0,24 49-1,-74 74 1,-99-49-16,75 25 16,-50-26-16,-1-24 15,1 0-15,74 0 16,-74 0-16,0-24 0,49-1 15,50-99 1,-49 74 0,-50 0-1,0 50 1,-1 0 0,1 25-16,25 0 15,-50 0 1,99 25-16,-25 24 31,26-49-15,-1-50-1,-25-25 1,-24 1 0,-1-1-1,1 75 1,24 0-1,1 0 1,49 24 0,-25-24-1,50-50-15</inkml:trace>
  <inkml:trace contextRef="#ctx0" brushRef="#br0" timeOffset="50376.9934">14784 5904 0,'0'0'0,"24"0"63,-24-25-48,25 25-15,0 0 16,0 0-16,24-25 16,1 25-1,-25 0 1,49 0-1,-49 0-15,0 0 16,99 25 0,-25-25-1,-24 25 1,-26-50 0,-24 25-16,0 0 15,0 0-15,-1 0 16,26 0-1,0 0 1,-1 25 0,50 24-1,-24-49 1,-1-25 15,-49 25-31,0-24 16,-25-1-16,25 25 15,-25-25 1,24 25 0,1 25-1,25 0 1,49-25 0,50 0-1,-99-25 1,-26 25-16,51-50 15,-50 50-15,-1-25 16,1 0 0,0 25-1,74 25 1</inkml:trace>
  <inkml:trace contextRef="#ctx0" brushRef="#br0" timeOffset="52175.993">19248 6127 0,'-24'0'16,"48"0"15,-24-25-15,0 0 15,25 0-15,0 1-1,25-1 1,-1 0 0,50 25-1,-49 0 16,25 50-15,-1 24 0,-24-49-1,24 0 1,0-50 0,-49 25-16,25-50 15,-25 25-15,-1-24 16,26-1-1,-25 25 1,0 25 0,24 50-1,50 0 1,1-26 0,-76-24-16,100 0 31,-99 0-31,25-24 15,24-26 1,1 25 0,-50 25-1,-1 75 1,26-26 0,24 26-1,26-75 1,-76 0-16,76-50 15,-76 25-15,1 0 0,50-49 16,-26 0 0,-24 74-16,0-50 15,-25 25 1,25 25 0,-25 25-1,24 0 1</inkml:trace>
  <inkml:trace contextRef="#ctx0" brushRef="#br0" timeOffset="58245.9934">13543 7739 0,'0'-25'47,"25"25"-32,-25-25-15,0 1 16,25 24-1,25-25 1,24 0 0,0 0-1,75 50 1,-124-25-16,74 25 16,-49-25-16,49 25 15,100 24 1,-75-24-1,-75-25-15,50-25 16,-74 25-16,25-25 16,49-49-1,-25 24 1,-24 26 0,74 24-1,-25 24 16,50 26-15,74 0 0,-24-50-1,-50-25 1,-1-25 0,-48 1-1,-76 24-15,100-25 16,-99 50-16,75 0 15,48 0 1,-24 50 0,75 24-1,-50-24 1,-125-50-16,125 25 16,-124-25-1,74-25-15,-74 25 16,99-50-1,-99 25-15,25-24 16,74-1 0,-75 25-1,50 25 1,25 50 0,-24 0-1,-1-26 1,-74-24-16,74 0 15,-50 0-15,51-49 16,24-26 0,-75 51-1,51-26 1,24 75 0,0 24-1,49 1 16,-49 0-15,75-50 0,-75-25-1,25-25 1,-50 1 0,25 24-1,-50 50 1,75 24-1,-50-24 1,50 25 0,-25-26-1,-99-24-15,99 0 16,-99-24-16,74 24 16,50-25-1,24 0 16,-49 25-15,25 0 0,-50 25-1,1-25-15</inkml:trace>
  <inkml:trace contextRef="#ctx0" brushRef="#br0" timeOffset="60641.9904">5457 7169 0,'0'0'16,"-25"0"-16,0 0 0,1 0 0,-26 24 15,-24 26 1,-26 24 0,-24 75-1,50 0 1,49-124-16,-49 124 16,74-100-1,-50 50-15,0 100 31,26-50-15,24-75-16,0 25 16,0-49-16,24-25 0,26 99 15,25 25 1,49-1 0,24-73-1,1-1 1,149 1-1,-75-26 1,0-24 0,50-25-1,-25 0 1,-25 0 15,75 0-31,49-25 31,-173 1-15,99-1 0,-75 0-1,1-25 1,49 1 0,25-1-1,-50-24 1,-173 49-16,173-50 15,-174 51-15,75-51 16,100-98 0,-150 98-1,50-49 1,-50 50 0,-74 49-16,25-99 15,-25 99 1,0-99-1,-49 0 1,-100-50 0,-25 50-1,-74-49 1,0 49 0,-50 25-1,224 99-15,-224-50 16,199 50-16,-273 0 15,-25 25 1,-99 74 0,99 25-1,25 25 1,273-100-16,-397 224 16</inkml:trace>
  <inkml:trace contextRef="#ctx0" brushRef="#br0" timeOffset="62908.9916">16049 9103 0,'0'-24'32,"0"-1"-17,24 25 16,-24-50-15,124-49 0,0 24-1,-74 75-15,99-24 16,-99-1-16,123 50 16,-24 24-1,0 1 1,0-1-1,-25-24 1,-100-25-16,100-25 16,-99 1-16,99-26 15,0-24 1,-49-1 0,24 26-1,-25 49 16,1 49-15,74 75 0,-1-49-1,26-26 1,0-49 0,49-74-1,-124-1 1,25-24-1,-49 50 1,-51 49-16,175 24 31,-174-24-15,24 0-16,26 25 0,49 25 16,99-25-1</inkml:trace>
  <inkml:trace contextRef="#ctx0" brushRef="#br0" timeOffset="67474.991">4242 10691 0,'0'25'0,"-25"-25"0,25-25 16,25 0 15,-25 0-31,24-24 31,1 24-15,50-50-1,-1 26 1,0 24 0,125 25-1,-75 25 1,25 24-1,-124-24-15,123 25 16,-98-50-16,49 25 16,50-25-1,74-25 1,-74-25 0,-50-24-1,-74 74-15,50-50 16,-51 25-1,51 25 1,24 0 0,75 25-1,24-25 1,75-25 0,-50 1-1,-49-1 1,-25-25-1,-25 1 1,-50 24 0,50 25-1,50 0 1,-1 25 0,51-1-1,-76 1 1,1-25 15,-124 0-31,74 0 16,-74 0-16,74-25 15,0 1 1,1 24 0,49 0-1,24 24 1,1 26-1,-1-25 1,-24-25 0,-50-25-1,-74 25-15,75-50 16,-76 50-16,51-49 16,-1 24-1,50 0 1,0 25-1,25 0 17,0 25-32</inkml:trace>
  <inkml:trace contextRef="#ctx0" brushRef="#br0" timeOffset="69457.9923">4266 12204 0,'0'-25'31,"0"0"-15,25 0-16,0 1 15,-25-1-15,50 0 16,24-49 0,-49 49-16,99-25 15,-99 25-15,99 1 16,25-1-1,-1 25 17,26 49-17,24 1 1,-24 24 0,0-49-1,-125-25-15,75 0 16,-74 0-16,49-25 15,0-24 1,-24-26 0,-26 26-1,51 24 1,-1 25 0,50 50-1,49-1 1,25-24-1,-74-25 17,0 0-17,-99-50 1,24 26 0,25-26-1,-74 50-15,49 0 16,-49 0-16,74 25 15,25 0 1,-24-1 0,98-24-1,-99-24 1,-24-1 0,-26-25-1,1 1 1,24 24-1,50 25 17,25 25-17,25-1 1,0 1 0,-50-25-1,-25-25 1,0-24-1,-25-1 1,-24 25 0,-25 25-16,49 0 15,-49 25-15,49 0 16,-49 0-16,74 24 16,-49-49-16,49 50 15,50-25 1,-25-25-1,-49-25 17,-1-49-17,-49 74-15,24-50 16,-49 25-16,50 0 16,0 25-1,24 50 1,0 0-1,50-1 1,-24-24 0,-1-25-1,25-50 1,-50 1 0,1 24-1,-1-25 1,25 50-1,75 0 1</inkml:trace>
  <inkml:trace contextRef="#ctx0" brushRef="#br0" timeOffset="77622.9928">13146 8806 0,'-24'0'31,"-1"0"1,50 0 30,-1 0-62,1 0 16,0 24-16,0-24 0,99 25 15,-74-25 1,-26 50 15,1-1-15,-25 1 0,0 25-1,0-51-15,25 51 16,-25-50-16,0 24 15,25 50 1,0-24 0,-25 24-1,24-25 1,-24-49-16,0 99 16,0-99-16,0 74 15,25 25 1,-25 0-1,0-49 1,0 49 15,25-50-15,-25 1 0,25-1-1,-25 0 1,0-24-1,0 24 1,25 1 0,-25-26-1,0 51 1,24-1 0,-24 0-1,0-24 1,25 24-1,-25 0 17,0-49-17,0-1 1,0 1 0,-25-1-1,1 1 1,-51 24-1,-24-24 1,-50 0 0,-74-26-1,-75-48 1</inkml:trace>
  <inkml:trace contextRef="#ctx0" brushRef="#br0" timeOffset="80722.992">2232 12526 0,'0'-24'0,"0"-1"31,0 0-15,0 0-1,-24 0 1,24 1 0,-50-1-1,0 25 1,1 49 0,-26 1-1,26 24 1,24 1-1,0-1 1,50-49 15,25 25-15,-1-26 0,26 1-1,-1-25 1,25 25-1,-24 0 1,-51 0 0,1-25-16,-25 24 15,0 1 1,-25-25 0,25 25-16,-74 25 15,0-26 1,-75 1-1,50-50 1,-50-49 0</inkml:trace>
  <inkml:trace contextRef="#ctx0" brushRef="#br0" timeOffset="81405.9923">2555 12948 0,'25'0'63,"-25"-25"-32,24 25-31,-24-25 16,25 25-16,-25-24 31,25 24-31,-25-25 31,-25 0-15,-49 0 0,49 50-1,0 0 32,25 0-47,-25 24 16,50 26-1,0-51-15,49 26 16,-49-50-16,25 0 16,24-50-1</inkml:trace>
  <inkml:trace contextRef="#ctx0" brushRef="#br0" timeOffset="82171.9915">2778 12898 0,'25'0'16,"-25"-24"-1,0 48 48,25-24-63,0 25 0,-1 0 15,1 25-15,25-1 16,-25-24 15,-50-25-15,25-25 0,-25-24-1,0-26 1,25 26-1,0-1 1,25 25 0,0 25-1,0 0 1,-25 25 0,49 49-1,-24-24 1,0 0-1,-25-26 1,0 1 15,0-50-15,-25 1 0,25-1-1,0-25 1,25-24-1,-25 99 17,25-1-17,-25 26 1,24 0 0,26-1-1,49-24 1</inkml:trace>
  <inkml:trace contextRef="#ctx0" brushRef="#br0" timeOffset="82422.9928">3373 12849 0,'0'0'0,"0"-25"0,25 25 15,-25 25 17,0 0-17,25-25 1,0 49 0,-25 1-1,25 24 1</inkml:trace>
  <inkml:trace contextRef="#ctx0" brushRef="#br0" timeOffset="82561.9933">3373 12750 0,'0'-25'0,"0"50"0,0-25 31</inkml:trace>
  <inkml:trace contextRef="#ctx0" brushRef="#br0" timeOffset="83022.9918">3597 12427 0,'24'25'47,"-24"0"-32,0 0 1,25-25-16,-25 24 16,0 1-16,25 50 15,0-1 1,0 25 0,0-49-1,-1-1 1,-24 1-1,25-25 1,0 0 15,0-1-15,24-48 0,26-51-16</inkml:trace>
  <inkml:trace contextRef="#ctx0" brushRef="#br0" timeOffset="83505.9928">4018 12378 0,'0'0'0,"25"24"47,-25 1-47,25 0 16,-25 0-1,0 0-15,50 49 16,-26-24 0,1 49-1,-25-50 1,25 26 0,-25-50-1,25 24 1,0-24-1,24 0 1,-24 0 0,0-25-1,24-25 1,-24 0-16,99-49 0</inkml:trace>
  <inkml:trace contextRef="#ctx0" brushRef="#br0" timeOffset="84122.9922">4812 12725 0,'0'0'0,"-25"-25"16,25 0-1,-25 0 1,-24 25-1,24 0 1,-25 25 0,-24 25-1,49 24 1,0-74-16,1 75 16,24-51-1,24 1-15,1 0 16,25-25-1,-1-50 1,26 1 15,-50-50-15,-25 49 0,-25 50-1,25 25 1,0 24-1,0 1 1,25 24 0,24-24-1,75-50 1</inkml:trace>
  <inkml:trace contextRef="#ctx0" brushRef="#br0" timeOffset="84498.9925">4936 12229 0,'0'0'0,"0"-25"16,-25 25 15,25 25-15,25-25-1,-25 49 1,0 51 0,25-26-1,25 50 1,-1 0 0,-24-50-1,0 1 1,0-75-16,-25 74 15,24-74 1,-24 50-16,25-50 0,0 49 31,0-49-31,24-49 16</inkml:trace>
  <inkml:trace contextRef="#ctx0" brushRef="#br0" timeOffset="84905.9924">5184 12154 0,'0'25'31,"0"0"-15,25 0-16,-25 0 0,0-1 16,25 26-16,-25 49 31,25 0-15,-25 25-1,24-49 1,1-1-1,25-24 1,-25-25-16,24 24 16,-24-49-16,25 25 15,24 0 1,0-25 0,-24-25-16</inkml:trace>
  <inkml:trace contextRef="#ctx0" brushRef="#br0" timeOffset="85141.9927">4936 12725 0,'25'0'31,"0"0"-15,0 0 0,-1 0-16,51-25 15,24 25 1,-74 0-16,223-74 16</inkml:trace>
  <inkml:trace contextRef="#ctx0" brushRef="#br0" timeOffset="85340.99">5680 12576 0,'-25'0'16,"25"25"31,25-25-31,-25 25-1,25 24 1,0 26-1,0-51 1,-25 1-16,24 25 16</inkml:trace>
  <inkml:trace contextRef="#ctx0" brushRef="#br0" timeOffset="85505.9999">5755 12402 0,'0'0'0,"0"-24"16,-25 24-16,25 24 31,25 1-31</inkml:trace>
  <inkml:trace contextRef="#ctx0" brushRef="#br0" timeOffset="86021.9923">6127 12675 0,'0'-25'16,"0"50"-16,0-74 109,0 24-93,25 25-16,-25-25 0,0 0 16,-25 25-16,25-49 15,-50 49 1,25 49 0,-49 26-1,74-51-15,-25 26 16,0-25-16,25 49 31,0-49-31,50 49 16,-25-49-1,74-25 1,-74 0-16,49 0 16,75-124-16</inkml:trace>
  <inkml:trace contextRef="#ctx0" brushRef="#br0" timeOffset="86455.9921">6325 12750 0,'0'-25'0,"25"0"62,0 25-46,-25-25-16,25 25 0,-1-25 16,1 25-16,25-24 15,-1-51 1,-24 26-1,-25 24-15,-25 0 16,1 25-16,-26 0 16,-24 50-1,-1 49 1,50 0 0,25-25-1,0-49 1,50 25-1,322-75 1</inkml:trace>
  <inkml:trace contextRef="#ctx0" brushRef="#br0" timeOffset="87304.9941">7218 12898 0,'0'25'15,"0"-50"17,-25 25-32,50 0 46,0 0-30,0 0-16,0 0 0,49 50 16,-49-25 15,-25 0-15,25-1-1,-25 51 1,-50 24-1</inkml:trace>
  <inkml:trace contextRef="#ctx0" brushRef="#br0" timeOffset="88171.992">7565 12353 0,'-24'0'16,"24"25"15,0-50 0,24 25-31,1 0 16,50-25 0,73 0-1,26 0 1,0-24 0,24-1-1,1 25 1</inkml:trace>
  <inkml:trace contextRef="#ctx0" brushRef="#br0" timeOffset="88640.9922">8111 12254 0,'0'-25'0,"0"50"16,0-1 15,25-24-31,0 75 16,49-1-1,1 50 1,-26 0 0,-24-25 15,0-24-15,-25-50-1,0 24 1,-50 1-1,-24-25 1,-25-1 0,-1-48-1,26-26 1,49-74-16</inkml:trace>
  <inkml:trace contextRef="#ctx0" brushRef="#br0" timeOffset="89121.9928">8905 12502 0,'0'-25'0,"0"50"0,-25-50 16,25 0-16,-25 25 15,0-25 1,-49 25 0,-25 50-1,49 24 1,1 1 15,24 24-31,74-25 16,26-49-1,49-25 17,0-74-17,-75-1 1,-73 1-1,-51 24 1,1 25 0,24 50-1,50 25 1</inkml:trace>
  <inkml:trace contextRef="#ctx0" brushRef="#br0" timeOffset="89387.9934">9227 12427 0,'0'-25'16,"-24"25"-1,24 25-15,0 0 31,0 0-31,24 0 16,-24 24 0,25 50-1,0-49 1,0-50-16,-25 25 0</inkml:trace>
  <inkml:trace contextRef="#ctx0" brushRef="#br0" timeOffset="89555.9921">9103 12303 0,'0'-25'0,"25"25"47,0 25-32</inkml:trace>
  <inkml:trace contextRef="#ctx0" brushRef="#br0" timeOffset="90070.9882">9426 12477 0,'25'0'0,"-25"25"31,24-1-15,-24 1 0,50 50-1,-25-26 1,0 26-1,-25-51 1,0 1 0,0-50-1,0-24 1,-25 49-16,25-75 16,0 51-16,0-26 15,0-49 1,25 49 15,-1 25-31,1 50 16,25 0-1,-50 0 1,49 24 0,-49-24-16,25 25 15,-25 24 1,25-24-1,-25-25-15</inkml:trace>
  <inkml:trace contextRef="#ctx0" brushRef="#br0" timeOffset="91620.9998">10542 12055 0,'0'0'0,"-25"0"15,0-25 17,1 25-32,-1 0 15,0 25 1,-74-25-1,49 25 1,25 24 0,1 26-1,48-25 1,26 24 0,24-49-1,1 0 1,24-1-1,0 1 1,-49 0 0,-50 0-16,25 24 15,-25-24 1,0 0 0,-25 49-1,-50-24 1,26 0-1,-50-50 1,-1-25 0,26-25-1,24-99-15</inkml:trace>
  <inkml:trace contextRef="#ctx0" brushRef="#br0" timeOffset="92170.9925">10889 12526 0,'0'0'0,"25"0"47,-25 25-32,25-25-15,0 0 16,-1 0-1,100-99 32,-124 74-47,0 0 0,0-24 32,-74-1-17,24 75 1,26 25-1,-51 74 1,50-25 0,50-25-1,25-24 1,-25-50-16,49 0 16,-49 0-16,49-25 15,-49 25-15,99-74 0</inkml:trace>
  <inkml:trace contextRef="#ctx0" brushRef="#br0" timeOffset="92887.9916">11286 12477 0,'0'-25'47,"25"25"-31,0 25 0,-25 0-1,25-25-15,-25 24 0,49 26 16,-49-25-16,25 0 15,0-25 17,-25 24-32,25 1 15,-50-50 17,0 25-17,25-24 1,0-51-1,0 50-15,0-99 16,25 124-16,-25-24 16,49 24-1,-24 49 1,0 26 0,0-1-1,0 0 1,-25-24-1,0-50 1,0 0 0,0-50 15,-25-24-15,50-50-1,-25 74 1,0 26-1,24 48 1,1 26 0,25 24-1,-25-24 1,-25-25-16,74 49 16</inkml:trace>
  <inkml:trace contextRef="#ctx0" brushRef="#br0" timeOffset="93139.9885">12005 12378 0,'0'0'0,"0"24"31,0 1-15,0 50 0,25-26-1,0 1 1,0-50-16,0 25 0</inkml:trace>
  <inkml:trace contextRef="#ctx0" brushRef="#br0" timeOffset="93291.9921">11931 12204 0,'0'0'0,"-25"0"31,50 0-15</inkml:trace>
  <inkml:trace contextRef="#ctx0" brushRef="#br0" timeOffset="93704.9921">12179 11931 0,'0'25'47,"0"0"-31,0-1-16,25 1 16,-25 0-16,0 0 15,25 0 1,0 74-1,-1-25 1,1-49-16,0 50 16,-25-51-16,25 26 15,24 24 1,1 1 0,0-26-1,24-24 1,0-25-1,26-49-15</inkml:trace>
  <inkml:trace contextRef="#ctx0" brushRef="#br0" timeOffset="94487.9991">12849 12055 0,'-25'-50'0,"25"75"47,0 0-31,0 0 15,25 24-31,49 100 16,1 75-1,-26-125 1,1-50-1,24-24 1,1-25 0,74-49-1</inkml:trace>
  <inkml:trace contextRef="#ctx0" brushRef="#br0" timeOffset="95554.9932">13568 12378 0,'0'-25'0,"-25"0"16,1 25 15,24-25-31,-25 25 16,0 0-16,0 25 15,-24 49 1,-1 1 0,50-1 15,0-24-15,25-50-1,24-25 1,26-49-1,-26-26 1,-24 26 0,-25 24-1,-25 75 1,1 0 0,-1 25-1,25 24 1,25-24-1,-25-26 1,24 1-16,1 0 0,50-25 16,49 0-1,-25-25 1,0-74 15,-74-50-15,-25 50-1,0 74-15,-25-124 16,0 124-16,0-49 16,-24 0-1,49 49 1,-25 25 0,0 49-1,25 51 1,-25-1-1,50 50 1,-25-124-16,50 99 16,-50-100-1,49 26 1,26 24 0,24-49-1,0-74 1,-24-1-1,-1-49 1,-49-25 0,0-50-1,-75 25 1,25 75 0,-24 49-1,24 25 1,25 25-1,-25-25-15,0 74 16,25-49 0,0 49-16,25 50 15,-25-99-15,50 99 16,-50-99 0,49 50-1,51 49 1,-76-75-1</inkml:trace>
  <inkml:trace contextRef="#ctx0" brushRef="#br0" timeOffset="95920.9922">13717 12303 0,'0'0'0,"-25"0"15,25-25 16,25 25-15,0 0 0,0 0-16,-1-24 15,76 24 1,73 0 0,-49-25-1,75 50-15</inkml:trace>
  <inkml:trace contextRef="#ctx0" brushRef="#br0" timeOffset="96620.9931">14660 12303 0,'0'0'0,"0"25"63,0 0-48,24-25-15,-24 25 16,25 49 0,25 0-1,-25-24-15</inkml:trace>
  <inkml:trace contextRef="#ctx0" brushRef="#br0" timeOffset="96803.9925">14684 12080 0,'0'0'0,"0"-25"0,0 50 32,0 0-1,50 49-31</inkml:trace>
  <inkml:trace contextRef="#ctx0" brushRef="#br0" timeOffset="97254.9936">15081 12303 0,'0'-25'0,"0"1"78,0-1-62,25 25-1,-25-25-15,0 0 16,-25 0 0,0 25-16,1 0 15,-1 0-15,-25 50 16,25 24 0,-24 1-1,49 49 1,25-75-1,49 1 1,50-50 0,25-50 15,49-49-31</inkml:trace>
  <inkml:trace contextRef="#ctx0" brushRef="#br0" timeOffset="97769.9882">15478 12328 0,'0'0'16,"0"-25"-16,0 50 31,25-50 47,0 25-78,-25-25 0,25 25 16,24-49 0,-24 24-1,0 25 1,-50-25 0,0 25-1,0 0-15,-49 25 16,49 0-16,-24 24 15,49-24-15,-25 50 16,25-51-16,25 26 16,24 24 15,1-74-31,49 25 16,-74-50-16,124 1 0</inkml:trace>
  <inkml:trace contextRef="#ctx0" brushRef="#br0" timeOffset="99169.9923">12675 12601 0,'-25'0'62,"1"0"-46,-1 25-16,0-25 16,0 0 15,25-25-16,0 0-15,-25 0 16,1-49 0,24 49-16,0-25 15,24 50-15,-48-24 16,-1 24 0,0 0-1,-49 24 1,49-24 31,25-24-16,0-1-31,25-74 31,-25 74-31,-25-50 16,0 50-16,0 25 15,-24-24 1,-1-1 0,25 25-1,0-25 1,50 0 0,0 0-1,0-24 1</inkml:trace>
  <inkml:trace contextRef="#ctx0" brushRef="#br0" timeOffset="102103.9921">1587 13196 0,'0'25'63,"0"0"-48,0 0 1,0-1-16,0 1 15,0 25 1,25 24 0,-25-49-1,0 0-15,25-25 16,-25 25 0,25-25-1,0 0 1,0 0-1,49 0 1,0-25 0,1 25 15,24 0-31,-74 0 16,49 0-1,-49-25-15,0 25 0,24 0 16,75 0-1,-49 0 1,-1 0 0,-49 0-16,49-25 15,-49 25-15,75 0 16,-1-25 0,0 25-1,-74 0-15,74 0 16,-74 0-16,74 0 15,0 0 1,-24 25 0,49-50-1,0 25 1,0-24 15,0-1-15,-25 25-1,0 0 1,50-25 0,-25 0-1,0 25 1,25 0 0,-25 0-1,0 0 1,-99 0-16,49 0 15,-49 0-15,74-25 16,0 25 0,1 0 15,-26 0-15,25-24-1,50 24 1,-75 0-1,-49 0-15,50 0 16,-51 0-16,26 0 16,-25 0-16,25-25 15,-26 25-15,1 0 0,50-25 16,49 25 0,-50-25-1,-24 25 1,-26 0-1,1-25 1,25 25 0,-1-25-1,26 25 1,-26-24 15,1 24-15,0-25-1,-1 0 1,-24 0 0,-25-24-1</inkml:trace>
  <inkml:trace contextRef="#ctx0" brushRef="#br0" timeOffset="104202.9916">10021 12799 0,'0'-25'0,"0"50"16,0 0 15,25-25-15,0 74 0,0-24-1,-1 0 1,1-1-1,0-49-15,0 25 16,0-25 0,-25 25-16,49-25 31,-24-25-31,25 25 31,24 0-15,-49 0-16,49 0 15,-49 0-15,49 0 16,26 0 0,24 25-1,0-25 1,24 0 0,1 0-1,0 0 1,-50 0-1,-74 0-15,74 0 16,-74 25-16,50-25 16,73 0-1,-24 0 1,-99 0-16,99 0 31,-99 0-31,74 0 16,-49 0-16,24 24 15,-49-24-15,25 0 0,24 0 16,25 0 0,25 0-1,0 0 1,0 0 0,-24 0-1,49 0 1,-25 25-1,24-25 1,-24 0 0,0 0 15,-99 0-31,74 0 0,-74 0 16,50 0-1,24 0 1,-74 0-16,74 0 15,-74 0-15,74-25 16,-25 25 0,-49 0-16,74-24 15,-74 24-15,50 0 16,24 0 0,-74 0-16,74 0 15,-74 0-15,49 0 16,25 0-1,-24 0 1,-1 24-16,25-24 16,-74 0-16,74 0 15,1 0 1,-76 0-16,51-24 31,-50 24-31,49 0 16,25-25-1,-49-25 1,24 25 0,-49-24-1,0-1 1,0-24 0,-25 24-1,0 1 1,0 24-1,24-25 1</inkml:trace>
  <inkml:trace contextRef="#ctx0" brushRef="#br0" timeOffset="110053.992">3770 14089 0,'25'25'0,"-25"0"141,25-25-141,-25 24 15,25-24-15,-25 25 0,49 74 16,51 26-1,-26-26 1,-49-74-16,24 74 16,-24-74-16,25 24 31,-25 1-31,-1-25 31,1-1 0,-25 1-15,50 0 0,-25-25 15,-25-25 0,0 0-31,24 1 0,26-100 16,-25 99-16,0-99 15,-1 49 1,-24 51 0,0-26-1,25 25 1,-25-49 0,0-1 15,0 50-16,0 1-15</inkml:trace>
  <inkml:trace contextRef="#ctx0" brushRef="#br0" timeOffset="111140.9903">4638 14536 0,'0'0'0,"25"-25"16,0 25 31,0 0-16,0 25-31,24-1 0,-24 1 16,-25 0-16,25-25 0,0 50 15,24 24 1,-24-24 0,-25 24 15,0-49-31,-25 0 16,25-50 15,0 0-16,0-49 1,50-26 0,0 1-1,-1 25 1,-24 24 0,-25 25 15,0 50-16,-25-25-15,25 25 16,-49 0 0,-1 49-1,25 1 1,0-1 0,50 0 15,0-24-16,49 0 1,50-50 0,-49-50-1,-1-24 1,-74-1-16</inkml:trace>
  <inkml:trace contextRef="#ctx0" brushRef="#br0" timeOffset="111538.9914">5531 14858 0,'0'0'0,"-24"0"0,-1 0 15,0 0 1,25 25 0,-25-25-1,50 0 1,0 25 0,0-25-1,49 0 1,-24 24-1,-1 26 1,-24-25 0,-50 24-1,0 1 1,-49-25 0,-25-25-1</inkml:trace>
  <inkml:trace contextRef="#ctx0" brushRef="#br0" timeOffset="112384.9916">5978 14585 0,'0'0'0,"-25"0"0,25-25 15,0 50 48,0 0-63,-25-25 15,25 25-15,0 49 16,0-49-16,0 49 16,50-24-1,49-25 1,0-50-1,-24 0 17,49-99-32,-99 50 15,-25 24 1,-25 25 0,0 25 15,25 25-16,-25-25 1,50 50 0,-25 24-1,25 50 1,0 0 0,-25-25-1,0-74-15,24 74 16,-24-74-16,0 25 15,0-1 1,0 1 0,0-25 15,-24-25-15,24-25-1,-25 25 1,0 0-1,-25-25 1,-24-24 0,49-1-1,0-99 1,75-74-16</inkml:trace>
  <inkml:trace contextRef="#ctx0" brushRef="#br0" timeOffset="112984.9916">7119 14312 0,'0'0'0,"0"-25"0,-25 25 31,25-24 1,-25 24-17,1 0 1,-1 0 0,-25 24-16,-24 51 15,24-25 16,25 24-15,0 0 0,25-24-1,0 0 1,50 24 0,0-24-1,24-1 1,1-24-1,24 0 1,0-25 0,25-75-1</inkml:trace>
  <inkml:trace contextRef="#ctx0" brushRef="#br0" timeOffset="113253.9914">6846 14536 0,'25'0'31,"0"24"-15,49-24 0,-24 0-1,24-24 1,50 24-16</inkml:trace>
  <inkml:trace contextRef="#ctx0" brushRef="#br0" timeOffset="114052.992">7987 14213 0,'0'0'0,"0"-25"16,-25 25-1,0 0 17,1 0-17,-51 25 1,1 0-1,-1 0 1,26 24 0,24 1 15,50 49-31,0-49 16,49-25-1,0-1 16,26 1-15,-26 0 0,1 0-1,-26 0 1,1 49 0,-25-49-1,-25 0 1,-25-1-1,0 26 1,-25-25 0,-24 0-1,-25-50 1,24-25 0,26 1 15,-26-125-31</inkml:trace>
  <inkml:trace contextRef="#ctx0" brushRef="#br0" timeOffset="116139.9905">9500 14188 0,'0'-25'0,"0"1"47,-25-1-32,1 25 1,-1-25 0,-74 25-1,-1 25 1,-24 24 0,100-24-16,-51 0 31,50 0-31,-49 49 15,-1 26 1,26-26 0,74 0-1,24 1 1,-24-50-16,99 24 16,-74-49-16,24 0 15,199-49 1,-149-1-1,-25 0 1,-124 1 0,-24 49-1,-50 0 1,49 0-16,-24 0 16,49 0-1,-25 0-15,25 0 31,50 0-15,50 0 0,49 0-1,-100-25-15,51 25 16,-50 0-16,49-25 16,-24 25-1,-26 0 1,1 0-1,-25-25 1,0 50 15,25 0 1,-25 0-1,0 24-16,0 26 1,-25-1 0,25 1-1,0-51 1,0-48 0</inkml:trace>
  <inkml:trace contextRef="#ctx0" brushRef="#br0" timeOffset="118400.9924">9872 13990 0,'0'25'94,"0"74"-78,0-74-1,0 74 1,0 0-1,0-74-15,0 49 16,0-49-16,0 0 16,0 25-1,0-26 17,25-24-17,-25 25 16,0 0 16,25-25-47,0 0 32,-1 25-32,51-25 15,-1-25 16,50 0-15,-49 25 0,-1 0-1,-24 0 1,-25 0 0,-1 0-16</inkml:trace>
  <inkml:trace contextRef="#ctx0" brushRef="#br0" timeOffset="118800.9918">10666 14114 0,'0'-25'0,"0"0"16,0 0 0,25 25-1,-25 25 16,-25 0-31,25 74 16,0-74 0,0 49-1,0-49 1,25 99 0,0-49-1,-25-50 1</inkml:trace>
  <inkml:trace contextRef="#ctx0" brushRef="#br0" timeOffset="119417.9985">10666 13990 0,'0'0'0,"0"-25"16,25 25 15,0-25-15,49 0 15,0 50-16,26 25 1,-76-1 0,1 26-1,-74 24 1,-1-49 0,0-1-1,50-74 1,25 1-1,0-1 1,25 0 0,24 25-1,-49 25 1,49 49 0,-49-24-1,0 24 16,-50-24-15,0-25 0,-24 0-1,24-25-15,-50 24 16,51-24-16,-1 0 0,-25-24 16,1-1-1,-1-50-15</inkml:trace>
  <inkml:trace contextRef="#ctx0" brushRef="#br0" timeOffset="119983.9931">11683 13891 0,'-25'0'15,"25"24"-15,-25 1 16,1 0-1,-1 0-15,25 0 16,-25 49 0,0 25-1,0 0 1,50 1 0,0-1-1,25-49 1,24-1-1,0-24 1,50 25 0,25-26-1</inkml:trace>
  <inkml:trace contextRef="#ctx0" brushRef="#br0" timeOffset="120684.9918">11931 14064 0,'0'0'0,"25"0"0,0 0 47,-1 0-31,1 0-16,50 50 16,-1 24-1,-49 1 16,-25-51-31,0 26 16,-25-50-16,25 25 0,0 0 16,-25 0-1,25-50 1,0 0 0,0 0-16,25-49 15,0 49-15,-25-25 16,74-24-1,-49 49 1,0 0 0,-50 25 31,25 25-47,-49 0 31,24 24-16,-25 51 1,50-26 0,25 1-1,49-1 1,1-74 0,24 0-1,-74 0-15,74-25 16,-74 0-16,-25-74 15</inkml:trace>
  <inkml:trace contextRef="#ctx0" brushRef="#br0" timeOffset="121183.9923">12774 14362 0,'0'0'0,"-24"0"16,24 25 31,0 0-32,0-1 1,24-24 15,1 0-15,0 0-1,0 0 1,0 0 0,-1 25-1,1 25 1,-25-25-16,-25 49 16,1-49-16,-1 0 15,-25 24 1,25-49-16</inkml:trace>
  <inkml:trace contextRef="#ctx0" brushRef="#br0" timeOffset="121967.9989">13246 14163 0,'0'0'0,"0"-24"0,0 48 31,-25-24-15,25 50-1,-25 24 1,50 1 0,25-25-1,24-1 1,0-49 0,-49 0-16,25-49 15,-25 49 1,-1-50-1,1-49 1,0 49 0,-25 0-1,0 26 1,-25 24 0,25 49-1,0-24-15,0 49 16,-25-49-1,25 25-15,25 99 16,0-50 0,0 25 15,0 25-31,-25-75 16,0-49-16,0 0 15,0 0 1,0-1-1,-25-24 32,0 0-31,-25-24 0,-49-26-1,50 0 1,24 26-16,-25-76 15,50 76 1,-25-76-16,100-222 16</inkml:trace>
  <inkml:trace contextRef="#ctx0" brushRef="#br0" timeOffset="122366.9922">13816 13618 0,'0'25'0,"0"-1"32,25 1-32,-25 25 15,50 24 1,24 125 0,25-51-1,0 51 16,-74-25-15,-25-150-16,-25 125 16,25-124-16,-49 74 15,49-74-15,-149 99 0</inkml:trace>
  <inkml:trace contextRef="#ctx0" brushRef="#br0" timeOffset="123366.9923">14709 14064 0,'-25'0'31,"25"25"-31,25-25 32,0 0-32,49 25 15,50 0 1,25-1 0,-99-24-16,99-24 15,-100 24 1,75 0-16,0-25 31,-74 25-15,-25 0-1,-25 0-15</inkml:trace>
  <inkml:trace contextRef="#ctx0" brushRef="#br0" timeOffset="123666.992">14957 14362 0,'25'0'46,"0"0"-30,49 0 0,1 0-1,49 0 1,0 0 0,-50 0-1,50-25-15</inkml:trace>
  <inkml:trace contextRef="#ctx0" brushRef="#br0" timeOffset="124550.9953">15304 13791 0,'25'0'31,"-25"25"0,0 0 1,0 25-32,-25-26 0,25 26 0,-49 74 15,-26 99 1,26-99 0,-26 25-1,26-50 1</inkml:trace>
  <inkml:trace contextRef="#ctx0" brushRef="#br0" timeOffset="125252.9913">16570 13891 0,'0'0'0,"0"-25"0,0 0 0,0 0 31,-25 25-31,25-25 16,-25 25-1,-25 0 1,-24-24 0,24 48-1,-74 26 1,50 24 0,-1 26-1,26 24 16,49-25-15,49 0 0,26-24-1,-26-51-15,75 26 16,-74-50-16,49 0 16,50-74-1,-74 49-15,-26-50 16,-24 50-16,-25-99 15,-25 0 1,-49 25 0,-25 0-1,24 49 1</inkml:trace>
  <inkml:trace contextRef="#ctx0" brushRef="#br0" timeOffset="125699.9919">16892 13345 0,'0'0'0,"-25"0"31,0 50 0,-24 24-15,-1 25 0,1 25-1,49-99-15,-50 149 16,25-150-16,-24 100 16,-26-24-1,-74 123 1,50-74-1,0 0-15</inkml:trace>
  <inkml:trace contextRef="#ctx0" brushRef="#br0" timeOffset="130699.9999">4167 15354 0,'0'0'0,"0"-25"31,0 50 0,0 0 32,25-25-63,-25 25 0,0 0 15,25-1-15,24 51 32,1 49-17,24-25 1,1 0 0,-26-24-1,26-1 1,-50 0-1,-1-49 1,1 0 0,-25-50 31,25 0-16,-25 1-31,0-1 15,25-50-15,0-24 32,-1 0-17,26 0 1,-50 74-16,25-49 16,-25 49-16,0 0 0,25-25 15,-25 26-15,0-1 16,0 0-1,25 0 1</inkml:trace>
  <inkml:trace contextRef="#ctx0" brushRef="#br0" timeOffset="131734.9937">4911 15701 0,'0'0'15,"0"-24"1,25 24 0,-25-25-1,25 25-15,25 0 16,-1 49-1,26 1 17,-26 24-17,-24 26 1,-25-26 0,0-49-1,0-50 16,0 0-31,25-24 16,-25-26 0,25 1-1,-1 24 1,26 1 0,-50 24-1,-25 25 1,0 25-1,-24 24 17,24 1-17,0 24 1,0 1 0,50 49-1,25-75 1,24-24-1,25-50 1,-74 0-16,99-74 16,-124 74-16,25-99 15</inkml:trace>
  <inkml:trace contextRef="#ctx0" brushRef="#br0" timeOffset="132149.9931">5804 16024 0,'0'0'16,"0"25"-16,25-25 47,0 0-31,0 0-1,0 0 1,-1 0-16,26 24 31,-50 1-15,0 25-1,-25-1 1,-24 1 0,-76 0-16</inkml:trace>
  <inkml:trace contextRef="#ctx0" brushRef="#br0" timeOffset="132899.9917">6350 15701 0,'0'0'0,"0"25"78,-25 0-78,25 0 15,0 24-15,25 51 16,25-26 0,49-74-1,0-50 1,-49-24 0,-26 24-1,-24 1 1,0 24-1,-24 25 17,-1 25-17,25 49 1,0-24 0,0 99-1,25-25 1,-25-25-1,24 25 1,-48 0 0,24-74-1,-25 24 1,25-49 0,-25-25 15,0 0-16,0-25 1,1 25 0,-51-50-1,26-49 1,-1-25 0,124-124-16</inkml:trace>
  <inkml:trace contextRef="#ctx0" brushRef="#br0" timeOffset="133482.9924">7491 15528 0,'0'0'0,"0"-25"16,0 0-1,0 0 1,-25 25-16,0-24 16,1 24-1,-1 24 1,-50 51 0,26-1-1,-1 1 1,25-1-1,25-49 17,0 49-17,25-24 1,25 24 0,-1-49-1,26 25 1,-26-50-1,75-25 1,-49 0 0,-26-25-16</inkml:trace>
  <inkml:trace contextRef="#ctx0" brushRef="#br0" timeOffset="134432.9929">8260 15404 0,'25'0'0,"-25"-25"15,-25 25 1,25-25 0,0 0-1,-25 0 1,0 25-1,-24-24 1,-26 48 0,26 1-1,-1 25 1,0 0 0,50 24 15,0-49-31,25 49 15,25-24 1,0-1 15,-1-49-15,1 25 0,-1 0-1,-24-25 1,25 0-1,-25 25 1,-25 24 0,24-24-1,-24 50 1,0-51 0,0 1-1,0 0 1,-24 0-1,-1-25 1,-50 25 15,26-25-15,-26 0 0,1-25-1,49-25 1,-25-74-16</inkml:trace>
  <inkml:trace contextRef="#ctx0" brushRef="#br0" timeOffset="134932.995">7293 15751 0,'24'0'47,"1"0"-32,0 0-15,0 0 16,0 0-16,-1 0 16,100 0-1,0 0 1,-49 0-16</inkml:trace>
  <inkml:trace contextRef="#ctx0" brushRef="#br0" timeOffset="136581.9923">9351 15180 0,'-24'25'78,"24"0"-62,0 0-16,0 0 16,0 24-16,24 100 15,-24-25 1,0 25-1,0-99 17,0 49-17,0-74 1,25-1 62,0-24-62,0 0-16,24 25 15,51 0 1,24-25 0,-50 0-1,25 0 1,-24-25-1,-51 50-15</inkml:trace>
  <inkml:trace contextRef="#ctx0" brushRef="#br0" timeOffset="137181.9927">10145 15379 0,'0'0'16,"0"-25"-16,0 50 0,-25-25 47,25 25-32,0 24 1,0 1 0,0 49-1,0-24 1,0-1-1,0 0 1,25-24 0,0 0-1,25-1 1,24-24 0,-24-25-1,24 0 16,0-74-31,-49 24 16,-25 25 0,25-49-1,-25 49-15,-25-25 16,25-24 0,-25-50-1,1 74 1,24 1-16</inkml:trace>
  <inkml:trace contextRef="#ctx0" brushRef="#br0" timeOffset="137548.9929">10815 15354 0,'0'25'0,"-25"-25"15,25 25 1,0 0-1,-25 24 1,25 50 0,0 1-1,25-26 1,0 0 0,-25-24-1,0 24 1</inkml:trace>
  <inkml:trace contextRef="#ctx0" brushRef="#br0" timeOffset="138097.9958">10765 15379 0,'0'0'0,"25"0"0,-25-25 16,25 25 0,0-25-1,49 0 1,50 50 0,-50 25-1,-49 0 1,-50 49-1,-24-50 17,-1 26-17,1-50 1,73-25 0,1-50-1,25 25 1,-1 25-1,1 0 1,0 50 0,-25-1-1,-25 26 1,-25-1 0,0-24-1,-50-1 1,51-49-1,-51 0-15,50 0 16,-24-49-16,-50-100 16</inkml:trace>
  <inkml:trace contextRef="#ctx0" brushRef="#br0" timeOffset="138497.9938">11782 15404 0,'0'0'16,"-25"0"-16,25 25 0,-24-25 16,24 24-1,-50 26 1,-24 49 0,24-24-1,50-51-15,0 51 16,0-50-16,0 49 15,50 75 1,-1-75 0,26 1-1,73-51 1</inkml:trace>
  <inkml:trace contextRef="#ctx0" brushRef="#br0" timeOffset="139181.9923">11807 15602 0,'0'0'0,"25"-25"16,0 25 0,-1 0-1,1 25 1,50 25 0,-26-1-1,1 26 1,-50-26-1,0 1 17,-25-50-17,25-25 1,25-49 0,0 24-1,49-49 1,-49 49-1,25 26 1,-50-1 0,0 50 15,-50 24-15,0 26-1,-24-1 1,74 0-1,0-24 1,74 0 15,50-26-15,-49-24 0,49-74-1,-75 24 1,-98-74-16</inkml:trace>
  <inkml:trace contextRef="#ctx0" brushRef="#br0" timeOffset="139614.9924">12626 15825 0,'0'25'16,"24"-25"-16,1 0 31,0 0-15,-25 25-16,25-25 15,24 25 1,-24-25 0,-25 25-1,0 24 1,-25 1-1,1-1 1,-26-24 15,25-25-31</inkml:trace>
  <inkml:trace contextRef="#ctx0" brushRef="#br0" timeOffset="140316.0005">13047 15553 0,'0'0'0,"-25"0"47,25 24-32,0 1-15,0 0 16,0 0 0,0 74-1,25-49 1,50-1 0,24-49-1,-25-49 1,26-26-1,-76 26 1,-24-1 0,-24 50-1,24 25 17,-25-25-32,25 25 31,0 24-31,0 1 15,0 99 1,0-75 15,0-49-31,0 74 16,0-74-16,25 49 16,-50 25-1,25-49 1,0 0-1,-25-25 1,0-25 0,0 0-1,1-25 1,-26 0 0,-25-50-1,1-49 1,99-198-1</inkml:trace>
  <inkml:trace contextRef="#ctx0" brushRef="#br0" timeOffset="140664.9913">13593 15354 0,'25'0'16,"0"0"15,-1 0-15,1 25-16,25 49 15,-1 26 1,-24 73 15,0-148-31,0 124 16,-25-100-16,0 75 16,0 50-1,-99 0-15</inkml:trace>
  <inkml:trace contextRef="#ctx0" brushRef="#br0" timeOffset="141614.9996">14610 15453 0,'-25'0'0,"50"0"94,-25 25-78,25-25-16,0 0 15,-1 0-15,76 0 16,24-25 0,49 25-1,75-24 1,-99 24-1,-124 0-15,74 0 16,-74 0 0,-25-25-1</inkml:trace>
  <inkml:trace contextRef="#ctx0" brushRef="#br0" timeOffset="141980.9923">14684 15701 0,'0'0'0,"0"-24"32,25 24-1,0 0-15,25 24-1,24-24 1,-74-24-16,99 24 15,-49 0-15,-1 0 16,100 0 0,25-25-16</inkml:trace>
  <inkml:trace contextRef="#ctx0" brushRef="#br0" timeOffset="142297.9919">15180 15056 0,'0'0'15,"-24"0"-15,-1 0 16,0 25-1,25 0 1,-25 74 0,0-74-16,25 74 15,-24-74-15,24 74 16,-25 50 0,0 0-1,25 49 1</inkml:trace>
  <inkml:trace contextRef="#ctx0" brushRef="#br0" timeOffset="142933.9932">16545 15329 0,'0'0'0,"0"-25"15,-25 25 1,25-49-1,-50 24 1,1 25 0,-1 25-1,-24 49 1,49-49-16,-50 99 16,75-99-16,0 49 15,50 26 1,24-51-1,-24-24-15,49-50 32,-74 25-32,99-25 15,25-99 1,-124 25 0,-100 0-1,-24 0 1,74 74-16,-99-50 0</inkml:trace>
  <inkml:trace contextRef="#ctx0" brushRef="#br0" timeOffset="144597.9995">2381 13345 0,'0'25'15,"0"0"17,0-1-32,0 1 15,0 74 1,25 25 0,0 25-1,0 25 1,-25-149-16,0 99 15,0-75-15,0 50 16,0-24 0,24-50-16,-24 24 15,0-24-15,0 0 16,0 0 0,0 0 30,25-25-14,-25 49-17,25-49 1,-25 25 0,25-25-1,24 25 1,1-25-1,0-25 1,49 0 0,-74 25-16,74-25 15,-74 25-15,74-24 16,25-1 0,0 25-1,0 0 1,0 0-1,-25 0 1,1 0 0</inkml:trace>
  <inkml:trace contextRef="#ctx0" brushRef="#br0" timeOffset="147147.9946">8905 12948 0,'-25'0'16,"50"25"46,-25 0-62,0-1 0,25 26 16,49 99-1,-24 0 1,-25-50 0,-25-74-1,0 0 1,24-25-1,-48 0 17,-1 0-17,0 0 1,-74-25 0,-50 25 15,50 0-31,-125-25 15,76 25 1,123 0-16,-149 0 16,125 0-16,-76-25 15,-48 25 1,-26 0 0,-24-25-1,74 25 1,-49 0-1,148 0-15,-74-24 32,75 24-32,-125 0 15,25-25 1,-49 25 0,24 0-1,125 0-15,-125 0 16,124 0-16,-74 0 15,-25 25 1,1-25 0,-1 0-1,50 0 1,-25 24 0,74-24-16,0 0 15,26 25-15,-76-25 16,-49 25-1,25-25 1,25 25 15,74-25-31,-74 25 16,74-25-16,-24 0 16,-50 0-1,-1 24 1,26-24-1,-50 25 1,50 0 0,-1 0-1,-49-25 1,25 0 0,-25 25-1,25-25 1,-25 0-1,49 24 17,-24-24-17,-25 25 1,25-25 0,49 25-1,0 0 1,26-25-1,-1 25 1,0-1 0,0 1-1,0 50 1,1-1 0,24-49-16,0 99 15,0-99 1,-25 99-16,25 25 15,0 24 1,0 1 0,0-1 15,0-73-15,0-1-1,0 0 1,0-25-1,0-24 1,0 0 0,0-25-16,0 24 15,0-24 1,0 0 0,0 0-16,25-1 15,-25 1 1,0 0 15,24-25-15,-24 25-1,25-25 1,0 0 0,25 25-1,-1-1 1,26-24-1,24 0 1,50-24 0,-75 24-1,-49 0-15,74-25 16,-74 25-16,25 0 16,-1 0-16,26 0 15,-26 0 1,-24 0-1,99 0 1,-99 0-16,49 25 16,-49-25 15,25 0-15,-25 49-16</inkml:trace>
  <inkml:trace contextRef="#ctx0" brushRef="#br0" timeOffset="147733.9943">3423 15329 0,'0'0'0,"25"25"94,-25 0-78,25-25-16,-25 25 0,24-25 0,26 74 15,74 1 1,-25-26 0,25 1-1,-24-1 1,-51-24-1,-49 0 1,-25-25 15,1 25-15,-1-25 0,0 25-1,-74 24 1,49 1-1,-74 24 1,74-49 0,-49-25-16</inkml:trace>
  <inkml:trace contextRef="#ctx0" brushRef="#br0" timeOffset="148547.994">3522 14139 0,'-25'0'31,"50"0"31,-25 24-46,25-24-16,-25 25 16,25 0-16,49 49 15,1 1 1,-50-50-16,49 24 15,-49-24-15,24 0 32,26 0-32,-50 0 31,-25-1 47,-25-24-78,25 25 16,-25-25-16,25 25 0,-25-25 15,-49 74 1,-1 1 0,1-26-1,24 1 1</inkml:trace>
  <inkml:trace contextRef="#ctx0" brushRef="#br0" timeOffset="159211.9932">17140 13022 0,'0'-24'0,"25"-1"78,0 25-78,-1 0 16,1 0-16,0 0 0,49 0 16,26 0-1,24 25 1,49-1-1,-98 1 1,-26 0 0,-24-25-1,-25 25 1,-25 0 15,25-1-15,0 51-1,0 24 1,-24 50 0,24 25-1,0 24 1,0 25 0,0-49-1,0-149-15,24 148 16,-24-148-16,25 124 15,-25 25 1,25-50 0,-25 24-1,25-48 1,-25 48 15,0-98-15,0-25-16,25 49 15,-25-49-15,0 50 16,24 24 0,1 25-1,0 0 1,0 0 0,-25 0-1,25-25 1,-25-25-1,-25 1 1,0-25 0,-25-1-1,-24 1 1,-75-1 15,0-24-15,-124 0-1,100-25 1,-150-74 0</inkml:trace>
</inkml:ink>
</file>

<file path=ppt/ink/ink12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42:04.42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2060"/>
    </inkml:brush>
  </inkml:definitions>
  <inkml:trace contextRef="#ctx0" brushRef="#br0">20563 893 0,'0'0'0,"0"-25"15,0 0 1,25 1 0,-25-1 15,0 0-15,0 0-1,0 0 1,-25 25-1,25-24-15,-25 24 0,0-25 16,1 25-16,-1-25 16,0 25-16,0 0 15,0 0-15,1 0 0,24 25 16,-25-25-16,0 0 0,0 25 0,0-25 16,1 24-16,-1 1 0,0-25 0,0 25 15,0-25-15,1 25 0,24 0 0,-25-1 16,0-24-16,25 25 0,-25 0 0,0 0 0,25 0 15,-24-1-15,24 1 0,0 0 16,-25 0-16,25 0 0,0-1 0,0 26 16,0-25-16,0 0 0,0-1 0,0 1 0,25 0 15,-25 0-15,0 0 0,24-1 0,-24 1 16,25 0-16,0 0 0,-25 0 0,25-1 16,0 1-16,-1 0 0,1 0 0,25 0 0,-25-25 15,-1 24-15,1 1 0,25 0 0,-25-25 0,24 25 16,-24-25-16,25 0 0,-26 25 15,26-25-15,-25 0 0,24 0 0,-24-25 0,0 25 16,25 0-16,-25-25 0,-1 25 0,26-25 0,-25 25 16,0-25-16,-1 1 0,1-1 0,-25 0 15,25 0-15,0-24 0,-25 24 0,0-25 16,25 25-16,-25-24 0,0 24 0,0-25 0,-25 1 16,25-1-16,0 25 0,-25-24 0,25 24 0,-25 0 15,0 0-15,25 1 0,-24-1 0,-1 25 16,0-25-16,0 25 0,0 0 15,1 0-15,-51 25 0</inkml:trace>
  <inkml:trace contextRef="#ctx0" brushRef="#br0" timeOffset="571.0006">20563 1587 0,'0'25'47,"0"0"-31,0 0-16,0 0 16,0 0-16,0-1 0,0 1 15,0 0-15,0 0 0,0 24 0,0-24 16,0 0-16,0 25 0,0-26 0,0 26 15,0-25-15,25 24 0,-25-24 0,0 25 0,0-1 16,0 1-16,0 0 0,0-1 0,0 1 16,0-1-16,0 1 0,0 0 0,25-1 0,-25 1 15,0 0-15,0-1 0,0 1 0,0-1 16,0-24-16,0 25 0,49 99 0</inkml:trace>
  <inkml:trace contextRef="#ctx0" brushRef="#br0" timeOffset="1302.9976">20910 3200 0,'0'-25'31,"0"0"-31,0 0 16,0 1-1,0-1-15,-24 0 0,-1 0 16,25 0-16,-25 1 0,0-1 0,0 0 15,25 0-15,-24 0 0,-1 25 0,0 0 0,0 0 16,0 0-16,0 0 0,1 25 0,-26-25 16,25 25-16,0-25 0,1 25 0,-1 0 15,0-1-15,0 1 0,0 0 0,1 0 16,-1 0-16,0-1 0,0 26 0,0-25 0,1 0 16,-1-1-16,25 26 0,-25-25 0,0 0 15,25 24-15,-25-24 0,25 0 0,-24 24 16,24-24-16,0 0 0,0 25 0,0-26 15,0 26-15,24-25 0,-24 25 0,25-26 16,-25 1-16,25 0 0,0 25 0,0-26 0,-1 1 16,1-25-16,25 25 0,-25 0 0,24-25 15,1 25-15,-1-25 0,1 0 0,0 0 16,-1 0-16,1 0 0,24 0 0,-24-25 0,0 25 16,-1-25-16,1 0 0,-25 0 0,24 1 15,-24-1-15,0-25 0,0 25 0,-1-24 16,1 24-16,0-25 0,-25 1 0,0 24 15,0-25-15,0 1 0,0 24 0,-25-25 0,0 1 16,25-1-16,-24 25 0,-1-24 0,0 24 16,0 0-16,0-25 0,1 26 0,-1-1 15,0 0-15,0 25 0,0-25 0,-99-49 0</inkml:trace>
  <inkml:trace contextRef="#ctx0" brushRef="#br0" timeOffset="2204.0075">20340 3820 0,'0'-25'15,"0"50"-15,-25-25 31,25 25 1,-25-25-32,0 25 15,1-1-15,-1 1 0,0 0 16,0 0-16,0 0 0,1-1 16,-1 1-16,-50 50 15,1-26-15,24-24 0,26 25 0,-26-26 0,25 1 16,-24 25-16,-1-25 0,25-1 0,-24 26 15,-1-25-15,0 24 0,25-24 0,-24 25 16,-1-25-16,25-1 0,-24 26 0,-1-25 16,25 24-16,-24-24 0,24 25 0,0-25 15,0 24-15,-24-24 0,24 0 0,0 25 0,25-26 16,-25 1-16,1-25 0,24 25 0,-25 0 16,25 0-16</inkml:trace>
  <inkml:trace contextRef="#ctx0" brushRef="#br0" timeOffset="3240.0002">19149 5085 0,'0'0'0,"0"-25"0,-25 25 16,25-25 0,-24 25-16,24-24 15,-25 24-15,25-25 0,-25 25 0,0-25 16,0 25-16,1-25 0,-1 25 16,0 0-16,0 0 0,0 0 15,1 0-15,-26 0 0,25 0 0,0 25 16,1-25-16,-26 0 0,25 25 0,-49 0 15,49-1-15,-25 1 0,25 0 0,1 0 16,-26 24-16,25-24 0,0 0 0,1 25 16,-1-26-16,0 26 0,25-25 0,-25 24 15,25 1-15,-25-25 0,25 24 0,0 1 16,0 0-16,-24-26 0,48 26 0,-24 0 0,0-26 16,0 26-16,25 0 0,0-25 0,0 24 15,0-24-15,-1 25 0,26-26 0,0 26 16,-1-25-16,1 0 0,0-1 0,-1 1 15,26-25-15,-26 0 0,1 25 0,24-50 16,-24 25-16,-1-25 0,1 1 0,0-1 16,-1 0-16,-24 0 0,0 0 0,24-24 15,-24 24-15,-25-25 0,25 26 0,0-26 0,-25 0 16,0 25-16,0-24 0,0-50 16,-25 49-16,25 25 0,-25-24 0,0-1 15,25 0-15,-24 26 0,-1-26 0,0 25 16,-25 0-16,26-24 0,-100-50 0</inkml:trace>
  <inkml:trace contextRef="#ctx0" brushRef="#br0" timeOffset="4423.0057">21134 3671 0,'-25'0'31,"25"25"16,0 0-31,25-25-16,-25 25 0,0-1 15,24 1-15,-24 0 0,25 0 0,0 0 16,0-1-16,0 1 0,-1 0 0,1 0 0,0 24 16,25-24-16,-26 0 0,1 0 0,25 24 15,49 1-15,-74 0 16,24-26-16,1 1 0,0 0 0,-1 25 0,1-26 0,0 1 16,-26 0-16,26 0 0,0 24 0,-26-24 15,26 0-15,-25 0 0,0 0 0,-1-1 16,1 1-16,0 0 0,0 0 0,0 0 0,-1-1 15,1 1-15,-25 0 0,25 0 0,-25 0 16,25 0-16,-25-1 0,25 1 0,-25 0 16,24-25-16,-24 25 0,25 0 15,0-1-15</inkml:trace>
  <inkml:trace contextRef="#ctx0" brushRef="#br0" timeOffset="5139.9989">23341 5135 0,'0'-25'0,"0"50"0,-25-50 15,25 0-15,0 0 16,-24 25-16,24-25 0,-25 1 16,0-1-16,0 25 0,25-25 15,-25 0-15,1 25 0,-1-25 0,0 25 0,0-24 16,-24 24-16,24-25 0,0 25 0,-25 0 15,26-25-15,-100 25 16,74 0-16,-25 25 0,51-25 0,-26 25 16,25-25-16,0 24 0,-24 1 0,24-25 0,0 25 15,0 0-15,1 24 0,-1-24 0,0 0 16,0 0-16,0 24 0,25-24 0,-24 25 16,24-25-16,-25 24 0,25-24 0,0 0 0,0 24 15,-25-24-15,50 25 0,-25-25 0,0 24 16,0-24-16,25 25 0,-25-26 0,24 26 15,1-25-15,0 0 0,0-1 0,24 26 0,-24-25 16,0 0-16,25 0 0,-1-1 0,1-24 16,-1 25-16,1-25 0,0 25 0,24-25 15,-24 0-15,24 0 0,-24 0 0,24 0 0,-24-25 16,-1 25-16,1-25 0,0 1 0,-1-1 16,-24 0-16,0 0 0,0 0 0,-1 0 15,1-24-15,-25 24 0,25-25 0,-25 1 0,0 24 16,-25-25-16,25 1 0,-25-1 0,1 1 15,-1-1-15,0 0 0,0 1 0,0 24 16,1-25-16,-175-74 0</inkml:trace>
  <inkml:trace contextRef="#ctx0" brushRef="#br0" timeOffset="5939">18777 6152 0,'-25'0'16,"25"24"-16,0 1 31,0 0-15,0 0-16,0 0 0,0-1 16,0 1-16,0 25 0,0-25 0,0-1 15,0 26-15,0-25 0,0 24 0,0-24 0,25 25 16,-25-1-16,0-24 0,0 25 15,0-1-15,0-24 0,0 25 0,25 0 16,-25-26-16,0 76 0,0-76 16,25 26-16,-25 0 0,0-26 0,0 26 0,25 0 15,-25-1-15,0-24 0,0 25 0,0-1 16,24-24-16,1 149 0</inkml:trace>
  <inkml:trace contextRef="#ctx0" brushRef="#br0" timeOffset="6655.0073">19025 8062 0,'0'0'15,"0"-25"-15,0 0 0,-25 0 16,25 0-16,0 0 16,-24 1-16,24-1 15,-25 0-15,0 0 0,25 0 16,-25 25-16,25-24 0,-25 24 0,1 0 0,-1 0 15,0 0-15,0 0 0,0 0 16,1 0-16,-51 24 16,50 1-16,-49 0 0,49 0 0,-25 0 15,26-25-15,-26 24 0,25 26 0,-24-25 0,24 0 16,0 0-16,0-1 0,0 26 0,1-25 16,-1 0-16,25-1 0,-25 26 0,25-25 15,-25 0-15,25 24 0,0-24 0,0 25 0,25-26 16,-25 1-16,25 25 0,-25-25 0,25 24 15,-1-24-15,1 25 0,25-26 0,-1 1 16,-24 0-16,25 0 0,24 0 0,-24-1 16,0 1-16,24-25 0,0 0 0,-24 25 15,24-50-15,-24 25 0,24 0 0,-24-25 16,0 25-16,-1-24 0,-24-1 0,25 0 16,-26 0-16,1-24 0,0 24 0,0-25 15,-25 25-15,0-49 0,0 24 16,0 1-16,0-1 0,-25 25 0,25-24 0,-25-1 15,0 1-15,1-1 0,-1 0 0,0 1 16,0-1-16,0 0 0,-24 1 0,24 24 16,0 0-16,-124-99 0</inkml:trace>
  <inkml:trace contextRef="#ctx0" brushRef="#br0" timeOffset="7501.0062">22944 5904 0,'0'0'0,"0"-25"16,-24 25 77,24 25-93,0-1 16,0 51-16,0-50 16,0 24-16,-25 26 0,25-51 0,0 26 15,0 0-15,0-1 0,0-24 0,0 25 16,25-1-16,-25 1 0,0-1 0,0 1 0,24 0 16,-24-26-16,0 26 0,25 0 0,-25-1 15,0-24-15,25 25 0,-25-1 0,25 1 16,-25-25-16,0 24 0,25-24 0,-25 25 15,0-1-15,0-24 0,24 198 0</inkml:trace>
  <inkml:trace contextRef="#ctx0" brushRef="#br0" timeOffset="8142">23416 7838 0,'0'0'0,"0"-25"0,0 1 0,-25-1 0,25 0 16,0 0-16,-25 25 16,25-25-16,-25 1 0,25-1 15,-25 0-15,25 0 0,-24 25 0,24-25 0,-25 1 16,25-1-16,-25 25 0,0-25 0,0 25 15,1 0-15,-1-25 0,0 25 0,0 0 16,0 25-16,-49-25 16,49 25-16,-49 0 0,49-25 0,0 24 0,0 1 15,-24 0-15,24 0 0,0 0 0,0-1 16,0 26-16,1-25 0,-1 0 0,0 24 0,25-24 16,-25 0-16,25 24 0,-25-24 0,25 25 15,0-25-15,0 24 0,0 1 0,0-25 16,0 24-16,25-24 0,-25 25 0,25-25 0,0 24 15,0-24-15,24 0 0,-24 24 0,25-24 16,-1 0-16,1 0 0,0 0 0,-1-1 0,26-24 16,-26 25-16,1-25 0,24-25 0,-24 25 15,-1-24-15,1 24 0,0-50 0,-1 25 0,-24 0 16,0 1-16,0-26 0,-1 25 0,1-24 16,0 24-16,-25-25 0,0 1 0,0-1 15,-25-49-15,25 49 16,-49-24-16,24 24 0,0 0 0,0 1 15,-24 24-15,24-25 0,0 26 0,-25-1 0,26 0 16,-26 0-16,-99-24 0</inkml:trace>
  <inkml:trace contextRef="#ctx0" brushRef="#br0" timeOffset="9077.9994">18926 8806 0,'0'24'0,"0"1"47,0 0-32,25-25-15,-25 25 0,0 0 0,25-1 16,-1 1-16,-24 0 0,25 0 0,0 0 0,0 24 16,24-24-16,-24 0 0,0 25 0,25-26 15,-26 26-15,26-25 0,-25 24 0,24-24 16,1 25-16,0-25 0,-1-1 0,1 26 16,0-25-16,-1 24 0,1-24 0,-25 25 0,24-25 15,1 24-15,-1-24 0,-24 25 0,25-26 16,-25 26-16,-1-25 0,26 24 0,-25 1 15,0-25-15,-1 0 0,1 24 0,0-24 16,0 0-16,0 0 0,-1 0 0,1-1 0,-25 1 16,25-25-16,0 25 0,0 0 15,-1 0-15,1-1 16,0-24 0,-25 25-16,50-25 0</inkml:trace>
  <inkml:trace contextRef="#ctx0" brushRef="#br0" timeOffset="9849.0002">21357 10393 0,'0'-25'0,"0"50"0,0-74 15,-25 49-15,25-25 16,-25 0-16,0 0 16,1 0-16,-1 25 15,0-24-15,0 24 0,0 0 16,1 0-16,-1-25 0,0 25 0,0 0 0,-24 0 16,24 0-16,-25 25 0,25-25 0,-24 0 15,24 24-15,-25 1 0,26-25 0,-26 25 16,25 0-16,0 0 0,0-1 0,-24 1 15,24 0-15,0 0 0,0 24 0,25-24 16,-24 25-16,-1-25 0,25 24 0,-25-24 16,25 0-16,0 24 0,0 1 0,0-25 15,0 24-15,25-24 0,-25 25 0,25-25 16,-1 24-16,1 1 0,0-25 0,0 24 16,24-24-16,-24 0 0,25 0 0,0 0 0,-26-1 15,26 1-15,24-25 0,-24 0 0,0 0 16,-1 0-16,1-25 0,-1 25 0,1-24 15,0-1-15,-1 0 0,1 0 0,-1-25 16,-24 26-16,0-26 0,0 25 0,0-24 0,-1 24 16,-24-25-16,25 1 0,-25 24 0,0-25 15,0 25-15,-25-24 0,25-1 0,-24 1 16,-1 24-16,0-25 0,0 25 0,0-24 0,1 24 16,-26-25-16,25 26 0,0-1 15,-24 0-15,24 0 0,-124-49 0</inkml:trace>
  <inkml:trace contextRef="#ctx0" brushRef="#br0" timeOffset="10563.0081">23118 8334 0,'0'0'0,"-25"0"32,0 0-1,25 25-16,-24-25-15,24 25 0,-25-25 0,25 25 16,-25 0-16,0-1 0,0 26 16,1-25-16,24 0 0,-25-1 0,0 26 15,0-25-15,0 24 0,1 1 0,-1-25 16,-25 24-16,25 1 0,0 0 0,1-26 0,-1 26 16,0 0-16,-25-1 0,26 1 0,-1 0 15,0-26-15,-25 26 0,26 0 0,-1-1 0,-25 1 16,25-25-16,1 24 0,-26 1 0,25-25 15,0 24-15,1 1 0,-1-25 0,-25 24 16,25-24-16,1 25 0,-1-26 0,0 1 16,0 25-16,0-25 0,25-1 0,-24 1 0,-1 0 15,0 0-15,0 0 0,25 0 0,-25-25 16,1 24-16,-51 51 0</inkml:trace>
  <inkml:trace contextRef="#ctx0" brushRef="#br0" timeOffset="11630">21084 11385 0,'-25'0'47,"25"25"-31,0 0 0,0 0-16,0 0 15,25-1-15,-25 1 0,0 0 0,0 0 16,0 0-16,0-1 0,0 26 0,0-25 15,0 24-15,0-24 0,0 25 0,0-25 16,0 24-16,0 1 0,25-25 0,-25 24 0,0 1 16,0-1-16,0 1 0,0 0 0,0-1 15,0 26-15,25-26 0,-25 1 0,0 24 16,0-24-16,0 0 0,0-1 0,24 1 16,-24 24-16,0-24 0,0-1 0,25-24 15,-25 25-15,0-1 0,25-24 0,-25 25 16,0-25-16,0-1 0,25 1 0,-25 0 15,0 0-15,25-25 0</inkml:trace>
  <inkml:trace contextRef="#ctx0" brushRef="#br0" timeOffset="12394.9989">21729 13519 0,'0'0'0,"-25"-25"0,25 0 0,0 0 0,0 0 16,0 1-16,-25 24 15,25-25-15,-25 0 0,25 0 16,0 0-16,-24 25 0,-1-24 0,0-1 16,0 25-16,0-25 15,1 25-15,-1 0 0,0 0 0,0 0 16,0 25-16,1-25 0,-1 0 0,0 25 15,0-25-15,0 24 0,1 1 0,-26 0 16,25 0-16,0 0 0,-24-1 0,24 1 16,0 25-16,-24-25 0,24 24 0,0-24 15,0 25-15,0-1 0,1 1 0,-1-25 16,0 24-16,0 1 0,25-1 0,-25 1 16,25-25-16,0 24 0,0 1 0,0 0 15,0-26-15,25 26 0,-25-25 0,25 24 0,0-24 16,0 25-16,-1-25 0,26 0 0,-25-1 15,24 1-15,-24 0 0,25-25 0,-1 25 16,1-25-16,24 0 0,-24 0 0,0 0 16,-1 0-16,1-25 0,24 0 0,-24 0 0,-1 1 15,1-1-15,0 0 0,-25-25 0,24 25 16,-24-24-16,25 24 0,-26-25 0,-24 1 16,25-1-16,0 1 0,-25-1 0,0 0 15,0 1-15,-25-1 0,25 1 0,-25-1 0,25 0 16,-24-24-16,-1 24 0,0 26 0,0-26 15,-24 0-15,24 26 0,0-1 0,0 0 16,0 0-16,-124-49 0</inkml:trace>
  <inkml:trace contextRef="#ctx0" brushRef="#br0" timeOffset="14809.0067">21357 422 0,'-25'0'15,"25"-25"1,-25 25 15,25-25-31,0 50 31,0 0-15,0-1-16,0 1 16,25 0-16,-25 0 0,0 0 0,0 0 0,0-1 15,0 1-15,0 0 0,0 0 16,25 0-16,-25-1 0,0 1 0,0 0 15,0 0-15,25 0 16,-25-1-16,0 1 0,0 0 16,0 0-1,0 0-15,24-25 16,-48 0 15,24-25 16,0 0-31,0 0-1,0 0-15,0 1 16,-25 24-16,25-25 0,0 0 16,0 0-16,0 0 15,25 1-15,-25-1 16,24 25-1,-24-25 1,25 25 15,-25 25-15,25-25-16,0 25 16,-25-1-1,25-24-15,-1 25 0,-24 0 16,25-25-16,-25 25 0,25-25 0,-25 25 15,0-1-15,25-24 0,-25 25 0,25 0 16,-25 0-16,24-25 0,-24 25 16,0-1-1,25-24-15,-50 25 0,1 25 16</inkml:trace>
  <inkml:trace contextRef="#ctx0" brushRef="#br0" timeOffset="16043">21927 2704 0,'-24'-25'15,"-1"0"1,0 25 0,25-25-16,-25 25 0,25-25 15,-25 25-15,1 0 0,-1-24 0,0 24 16,0 0-16,0 0 0,0 0 16,1 24-16,-1-24 0,0 0 0,0 25 15,0 0-15,1 0 0,-1 0 16,25 0-16,-25-1 0,25 26 15,-25-25-15,25 0 0,0-1 0,0 1 16,0 0-16,0 0 0,0 0 0,25-25 0,-25 24 16,0 1-16,25-25 0,-25 25 0,25-25 15,-1 25-15,1-25 0,0 0 0,0 0 16,0 0-16,-1 0 0,1 0 0,0 0 0,0 0 16,0-25-16,0 25 0,-1 0 0,1-25 15,0 0-15,0 1 0,0 24 0,-25-25 16,0 0-16,24 25 0,-24-25 0,0 0 15,0 1-15,0-1 16,-24 25 0,24 25 15,0 24 0,0-24-15,0 0-16,0 0 0,0-1 15,0 1-15,0 0 0,0 0 16,0 0-16,0-1 0,0 1 0,24 0 0,-24 0 16,0 0-16,0-1 0,0 1 0,0 0 15,25 0-15,-25 0 0,0-1 16,0 1-16,0 0 0,25-25 0,-25 25 0,0 0 16,0-1-16,0 1 0,0 0 15,25 0-15,-25 0 0,0-1 16,0 1-16,0 0 0,0 0 15,0 0 1,0 0-16,-25-25 47,0 0-31,0 0-1,1 0-15,-1-25 16,0 25-16,0 0 0,0 0 0,25-25 15,-24 25-15,-1-25 0,0 25 0,0-25 0,0 0 16,25 1-16,-25-1 0,25 0 16,0 0-16,-24 0 0,48 1 0,51-125 15</inkml:trace>
  <inkml:trace contextRef="#ctx0" brushRef="#br0" timeOffset="18162.0066">17562 5085 0,'-25'-25'0,"50"25"125,0 0-125,-1 0 16,1 0-16,0-25 0,0 25 16,0-24-16,-1 24 15,1-25-15,0 0 0,0 0 16,0 0-16,-25 1 15,0-1-15,0 0 16,0 0-16,0 0 16,-25 25-16,25-25 15,-25 25 1,25-24-16,-25 24 0,0 0 16,1 24-1,-1-24 1,0 0-16,25 25 15,-25-25-15,0 25 0,1-25 16,24 25-16,-25-25 0,25 25 0,-25 0 16,0-1-16,25 1 15,-25 0-15,25 0 16,-25 0-16,25-1 0,0 1 0,0 0 16,0 0-16,0 0 0,25-1 15,-25 1-15,0 0 0,25-25 16,-25 25-16,25 0 0,0-1 15,0 1-15,-1-25 0,1 25 0,0-25 16,0 0-16,0 25 0,-1-25 0,1 0 0,0 0 16,0 0-16,24 0 0,75-75 0</inkml:trace>
  <inkml:trace contextRef="#ctx0" brushRef="#br0" timeOffset="19267.0011">23465 3919 0,'0'25'47,"0"0"-32,0 0 1,0-1-16,0 1 0,0 0 0,0 0 16,0 0-16,0-1 0,0 1 0,0 0 15,0 25-15,0-26 0,0 1 0,0 25 0,0-25 16,0-1-16,0 26 0,0-25 0,0 0 16,0-1-16,0 26 0,0-25 0,0 0 0,0-1 15,0 26-15,0-25 0,0 0 0,25 24 16,-25-24-16,0 0 0,0 0 0,0 0 15,0-1-15,0 1 0,0 0 0,0 0 0,25 0 16,-25-1-16,0 1 0,0 0 16,0 0-16,25 0 15,-25-1-15,0 1 16,24-25-16,-24 25 0,25 0 16,0 0-1,0-25-15,-25 24 0,25-24 16,-1 0-16,1 0 0,0 0 15,0 0-15,0 0 0,-1-24 0,1 24 16,-25-25-16,25 25 0,-25-25 16,25 0-16,-25 0 0,25 25 0,-25-24 0,0-1 15,0-25-15,0 25 0,0 1 0,0-26 16,-25 25-16,25-24 0,-25 24 0,25-25 0,-25 25 16,0-24-16,1 24 0,-1-25 0,0 25 15,0 1-15,-24-26 0,24 25 0,-25 0 0,25 1 16,1-1-16,-26 0 0,25 0 0,-24 25 15,24-25-15,-25 1 0,25 24 0,1-25 16,-1 25-16,0 0 0,-74 0 0</inkml:trace>
  <inkml:trace contextRef="#ctx0" brushRef="#br0" timeOffset="25934.0012">17661 8186 0,'-25'-25'234,"0"25"-218,25-25-16,-24 25 15,-1 0-15,0-25 0,0 25 0,0 0 0,0 0 16,1 25-16,-1 0 0,0-25 16,25 25-16,-25-25 0,0 49 15,1-24-15,24 0 16,-25-25-16,25 25 0,0-1 16,0 1-16,0 0 15,0 0-15,25 0 16,-25-1-16,0 1 0,24 0 15,1 0-15,-25 0 0,25-25 0,0 24 16,0-24-16,-1 25 0,1-25 0,0 25 16,0-25-16,0 0 0,0 25 0,-1-25 15,26 0-15,-25 0 0,0 0 0,-1-25 16,1 25-16,99-74 0</inkml:trace>
  <inkml:trace contextRef="#ctx0" brushRef="#br0" timeOffset="27368.0029">24408 7962 0,'0'-25'31,"-25"25"-31,25-24 16,0-1-1,-25 0-15,25 0 16,-25 0-16,25 1 16,-24 24-16,24-25 0,0 0 0,-25 25 15,25-25-15,-25 25 0,25-25 0,-25 25 0,25-24 16,-25-1-16,1 25 0,24-25 0,-25 25 15,0-25-15,0 25 0,0-25 16,1 25-16,-1 0 0,0 0 16,-25 0-16,26 0 0,-1 0 0,0 25 15,0-25-15,0 0 0,0 25 0,25 0 0,-24-25 16,-1 25-16,0-1 0,0-24 0,25 25 16,-25 0-16,1 0 0,24 0 0,-25-1 15,25 1-15,0 0 0,0 0 0,0 0 16,0-1-16,0 1 0,25 0 0,-25 0 15,24-25-15,-24 25 0,25 0 0,0-1 0,0-24 16,0 25-16,-1-25 0,1 25 0,25-25 0,-25 0 16,0 25-16,24-25 0,-24 0 0,0 0 15,0-25-15,-1 25 0,1 0 0,0-25 16,0 25-16,0-25 0,-1 25 0,1-24 0,-25-1 16,25 0-16,-25 0 0,25 0 0,-25 0 0,25 1 15,-25-1-15,0 0 0,24 0 0,-24-24 16,0 24-16,0 0 0,0-25 0,0 26 15,0-1-15,0 0 0,0-25 0,0 26 0,0-1 16,-24 0-16,24 0 0,0 0 0,0 1 16,-25-1-16,25 0 0,0 0 15,0 0-15,-25 25 0,25-24 16,0-1-16,0 0 16,0 0-16,-25 25 15,25-25-15,0 50 47,-25 0-31,25 0-16,0 0 15,0-1-15,0 1 0,0 0 0,0 0 16,0 0-16,0-1 0,25 1 0,-25 25 16,0-25-16,0-1 0,0 26 0,0-25 0,25 24 15,-25-24-15,0 25 0,25-25 0,-25 24 0,0 1 16,25-25-16,-25 24 0,49 150 15</inkml:trace>
  <inkml:trace contextRef="#ctx0" brushRef="#br0" timeOffset="28693.9996">22002 10294 0,'0'-25'15,"-25"25"1,25 25 0,0 0 15,0 0-31,0-1 15,0 1-15,0 0 0,0 0 16,0 0-16,0-1 0,0 1 0,0 0 16,0 0-16,0 0 0,25-1 0,-25 26 15,0-25-15,0 0 0,0-1 0,0 1 0,0 0 16,0 0-16,25 0 0,-25-1 16,0 1-16,0 0 0,0 0 15,0 0 1,0-50 15,0 0-15,0 0-1,0 0-15,24 1 0,-24-1 16,0 0-16,0 0 16,25 25-16,-25-25 0,25 25 15,-25-24-15,25 24 0,-25-25 0,25 25 16,-1-25-16,1 25 15,0-25-15,0 25 0,0 0 0,-1 0 16,1 0-16,0 0 16,0 0-16,-25 25 15,25-25-15,-25 25 0,0 0 16,24-25-16,-24 24 0,0 1 0,0 0 16,0 0-16,0 0 15,0-1-15,0 1 16,0 0-16,0 0 15,-24 0-15,-1-1 0,0 1 16,25 0-16,-25-25 0,0 25 0,1-25 16,-1 25-16,0-25 0,0 0 15,0 0-15,1 0 0,-1 0 0,0 0 0,0 0 16,-99-75-16</inkml:trace>
  <inkml:trace contextRef="#ctx0" brushRef="#br0" timeOffset="30147.0001">22324 13717 0,'-25'0'31,"50"0"0,0 0 0,-25-25-15,25 25-16,0 0 0,-1-25 16,1 25-16,0 0 0,0 0 15,0 0-15,-1 0 16,-24 25-16,25-25 0,0 25 0,-25 0 16,25-25-16,-25 25 0,25-1 15,-25 1-15,0 0 0,0 0 16,0 0-16,0-1 0,0 1 15,0 0-15,0 0 0,-25-25 0,25 25 16,0-1-16,-25 1 0,25 0 16,-25-25-16,25 25 0,-25-25 15,25 25-15,-24-25 0,24 24 16,-25-24-16,-25 0 31,25 0-31,1 0 16,-1-24-1,25-1 1,0 0-16,0 0 16,0 0-16,25 1 15,-25-1-15,24 0 0,-24 0 16,25 25-16,-25-25 0,25 1 0,0-1 16,-25 0-16,25 25 15,-25-25-15,24 25 0,-24-25 16,25 25-16,-25-24 0,25 24 15,0 0 1,0 0 0,-25 24-1,0 1 1,0 0 0,0 0-16,-25-25 15,25 25-15,0-1 16,-25 1-16,25 0 15,-25 0-15,25 0 16,-25-1 0,25 1-1,0 0-15,0 0 16,25-25-16,-25 25 16,25-25-16,0 0 15,-25 24-15,25-24 0,-1 0 16,1 0-16,0 0 0,0 0 15,-25-24-15,25 24 0,0 0 16,-25-25-16,24 25 0,1-75 0</inkml:trace>
  <inkml:trace contextRef="#ctx0" brushRef="#br0" timeOffset="35758.007">1563 843 0,'24'0'16,"-24"25"46,-24-25-46,24 25 15,0 0 32,-25-25-63,25 25 15,0-1-15,0 1 0,0 0 16,0 0-16,0 0 16,0-1-16,0 1 0,0 0 15,0 0-15,0 0 0,25-25 16,-25 24-16,0 1 0,24-25 0,-24 25 16,25 0-16,0-25 15,-25 25-15,25-25 0,0 0 0,0 0 16,-1 0-16,1 0 0,-25-25 0,25 25 15,0-25-15,0 25 0,-25-25 16,24 25-16,-24-25 0,0 1 0,25-1 16,-25 0-16,0 0 0,0 0 15,0 1-15,0-1 0,0 0 16,0 0-16,0 0 0,0 1 16,-25 24-16,1 0 62,24 24-46,0 1-1,0 0 1,0 0-16,0 0 16,0-1-16,0 1 0,0 0 15,0 0-15,24-25 0,-24 25 0,0-1 16,25-24-16,-25 25 0,25 0 15,0-25-15,-25 25 0,25-25 16,-25 25-16,24-25 0,1 0 0,0 0 16,0 0-16,0 0 15,-25-25-15,24 25 0,-24-25 16,25 25-16,-25-25 0,0 0 0,25 1 16,-25-1-16,-25 0 0,25 0 0,0 0 15,0 1-15,0-1 0,-25 0 0,25 0 16,-24 0-16,24 1 0,-25-1 0,25 0 15,-25 25-15,25-25 0,0 0 0,-25 1 16</inkml:trace>
  <inkml:trace contextRef="#ctx0" brushRef="#br0" timeOffset="36454.9997">2431 1042 0,'-25'0'15,"50"0"48,0 0-48,-1 0 1,-24-25-16,25 25 16,0 0-16,-25-25 0,25 25 15,0-25-15,-25 1 16,24 24-16,-24-25 0,0 0 16,-24 25-16,24-25 15,-25 25 1,0 0-16,0 0 15,0 0-15,25 25 16,-24-25-16,-1 25 16,0-25-16,25 25 0,-25-1 15,0 1-15,25 0 16,0 0-16,0 0 16,0-1-16,0 1 0,0 0 15,0 0-15,25 0 0,-25-1 16,25-24-16,-25 25 0,25 0 15,0-25-15,-1 25 0,1-25 16,0 0-16,0 0 0,0 0 0,-1 0 16,1 0-16,0 0 0,0-25 15,0 0-15,0 25 0,-25-25 0,24 25 16,1-24-16,-25-1 0,25 25 0,-25-25 16,-25-49-16</inkml:trace>
  <inkml:trace contextRef="#ctx0" brushRef="#br0" timeOffset="38223.0005">3746 918 0,'-25'-25'0,"25"0"46,0 50-30,25-25 0,-1 0 15,1-25-15,0 0-1,-25 1 1,0-1-1,-25 25-15,25-25 16,-25 25-16,1 0 16,-1 0-16,0 0 15,0 0-15,0 0 0,25 25 0,-25-25 16,1 25-16,-1-25 0,25 24 16,-25-24-16,25 25 0,-25-25 0,25 25 15,0 0-15,-25-25 0,25 25 0,0-1 16,0 1-16,0 0 15,0 0-15,0 0 0,25-1 0,-25 1 16,25 0-16,0 0 0,0 0 16,-1-1-16,1-24 0,25 25 15,-25-25-15,0 0 0,24 25 0,-24-25 0,25 0 16,-26-25-16,26 25 0,0 0 0,-26-25 16,26 25-16,-25-24 0,24-1 0,-24 0 0,25 0 15,-25 0-15,-1 1 0,1-1 0,0 0 16,-25 0-16,25 0 0,-25 1 0,0-1 0,0 0 15,0-25-15,0 26 0,0-1 0,-25 0 16,25 0-16,-25 0 0,25 1 0,-25-1 16,1 25-16,24-25 0,-25 25 15,0 0-15,0 0 16,25 25 15,0 0-31,0-1 16,0 1-16,0 0 0,0 0 15,0 0-15,0-1 16,0 1-16,0 0 0,0 0 0,0 0 16,0-1-16,0 1 0,0 0 0,25-25 15,-25 25-15,0 0 0,0-1 0,0 1 16,25 0-16,-25 0 0,0 0 0,25-1 16,-25 1-16,0 0 0,24-25 15,-24 25-15,0-50 31,0 0-15,0 0 0,0 1-16,0-1 0,0 0 0,0 0 15,0 0-15,0 1 0,0-1 16,25 0-16,-25 0 0,25 25 16,-25-25-16,25 25 15,0 0-15,-25-24 0,24 24 16,1 0-16,0 24 15,0-24-15,-25 25 16,25-25-16,-25 25 0,0 0 0,24-25 16,-24 25-16,0-1 0,0 1 0,0 0 15,25 0-15,-25 0 0,0-1 16,0 1-16,0 0 0,0 0 16,0 0-1,25-25-15,-25 24 0</inkml:trace>
  <inkml:trace contextRef="#ctx0" brushRef="#br0" timeOffset="38727.0035">4787 1042 0,'0'0'0,"-25"0"16,50 0 31,-25 25-32,25-25-15,0 0 16,0 0-16,-25-25 15,25 25-15,-1-25 16,1 0-16,-25 0 16,0 1-16,0-1 15,-25 25-15,1-25 16,-1 25 0,0 25-1,0-25-15,25 25 16,0-1-16,-25-24 0,25 25 15,0 0-15,-25 0 0,25 0 16,0-1-16,0 1 0,0 0 16,0 0-16,25-25 0,-25 25 15,25-1-15,0-24 16,-25 25-16,25-25 0,0 0 0,-1 0 16,1 0-16,0 0 15,124-49-15</inkml:trace>
  <inkml:trace contextRef="#ctx0" brushRef="#br0" timeOffset="39529.0072">5407 1042 0,'-24'0'0,"-1"0"16,50 0 62,-25-25-63,24 25-15,1 0 16,-25-25-16,25 25 0,-25-25 0,25 1 31,-25-1-15,0 0-16,-25 0 16,0 25-16,0 0 15,1 0 16,-1 25-15,0 0-16,0-25 16,25 25-16,-25-1 0,25 1 15,0 0-15,0 0 0,0 0 0,0-1 16,0 1-16,25 0 0,-25 0 16,25-25-1,0 25-15,0-25 0,-1 0 0,26 0 16,-25 0-16,24 0 0,-24 0 0,25 0 15,-25 0-15,24-25 0,-24 25 0,0 0 0,0-25 16,-25 0-16,24 25 0,1-25 0,-25 1 16,25-1-16,-25-25 31,0 25-31,0-24 16,0-1-16,-25 25 0,25-24 0,-25 24 15,25-25-15,0 26 0,-24-26 0,24 25 16,-25 25-16,25-25 0,-25 25 15,25-24-15,-25 24 16,25-25-16,0 50 16,0-1-1,0 1 1,0 0-16,0 0 0,0 0 0,0-1 16,0 1-16,25 0 0,-25 0 15,0 0-15,0-1 0,0 1 0,25 0 0,-25 0 16,0 0-16,0-1 0,25 1 0,-25 0 15,0 0-15,24 0 0,-24-1 16,0 1-16,0 0 0,25-25 0,-25 25 0,25 49 16</inkml:trace>
  <inkml:trace contextRef="#ctx0" brushRef="#br0" timeOffset="39830">6102 868 0,'0'-25'16,"-25"50"15,0-25-16,25 25-15,-24 0 16,24 0-16,-25-25 0,0 24 16,25 1-16,-25 0 15,25 0-15,-25 0 0,1-1 16,24 1-16,0 0 0,-25 0 0,25 0 16,-50 49-16</inkml:trace>
  <inkml:trace contextRef="#ctx0" brushRef="#br0" timeOffset="40053.0002">5978 992 0,'0'25'47,"25"-25"-47,-25 25 16,25-25-16,-25 25 0,24-1 15,1 1-15,0 0 16,0 0-16,-25 0 0,25-25 0,-1 24 16,1 1-16,0 0 0,0 0 15,0-25-15,49 74 0</inkml:trace>
  <inkml:trace contextRef="#ctx0" brushRef="#br0" timeOffset="40458.0011">6970 918 0,'0'-25'15,"0"50"16,0 0-15,25-25-16,-25 24 16,0 1-1,0 0-15,25-25 0,-25 25 0,0 0 0,0-1 16,25 1-16,-25 0 0,0 0 16,24 0-16,-24 49 0</inkml:trace>
  <inkml:trace contextRef="#ctx0" brushRef="#br0" timeOffset="40622.9994">7020 819 0,'0'0'0,"0"-25"0,-25 25 31,50 0 0</inkml:trace>
  <inkml:trace contextRef="#ctx0" brushRef="#br0" timeOffset="41150.9993">7243 521 0,'0'-25'15,"0"50"1,25 0 0,-25 0-1,0-1-15,0 1 16,0 0-16,0 0 15,0 0-15,0-1 0,25 1 16,-25 0-16,0 0 0,0 0 16,0-1-16,0 1 15,0 0-15,24-25 0,-24 25 0,0 0 16,0-1-16,0 1 16,25 0-16,-25 0 0,0 0 15,0-1-15,25 1 16,-25 0-16,0 0 15,0 0-15,0-1 16,0 1 0,25-25-16,-25 25 15,0 0 1,0 0 0,25-25-16,-25 24 15,24-24-15,1 0 0,0 0 16,0 0-16,0 0 0,-1 0 15,1 0-15,0-24 0,0 24 16,0-25-16,-1 25 0,1-25 0,74-74 16</inkml:trace>
  <inkml:trace contextRef="#ctx0" brushRef="#br0" timeOffset="41395.9999">7342 868 0,'25'0'47,"0"0"-47,0 0 15,-1 0-15,1 0 16,0-25-16,0 25 0,99-24 0</inkml:trace>
  <inkml:trace contextRef="#ctx0" brushRef="#br0" timeOffset="42493.9997">8483 422 0,'-25'0'16,"25"24"31,0 1-31,0 0-16,0 25 0,25-25 15,-25-1-15,0 1 0,0 25 16,0-25-16,0-1 0,0 1 0,0 0 0,0 0 15,0 0-15,25-1 0,-25 1 0,0 0 0,0 0 16,0 0-16,0-1 0,25 1 16,-25 0-16,0 0 0,0 0 15,25-25-15,-25 24 0,0-48 32,0-1-17,0 0-15,0 0 16,0 0-16,0 1 15,0-1-15,0 0 0,24 0 16,-24 0 0,25 25-16,-25-24 15,25 24-15,0 0 0,0 0 16,-1 0-16,1 0 16,0 0-16,-25 24 0,25-24 15,0 0-15,-25 25 0,24-25 0,-24 25 16,25-25-16,0 25 15,-25 0 1,25-25-16,-50 0 0,25 24 16,0 1-1,-25-25-15,25 25 0,-25-25 16,1 0-16,24 25 0,-25-25 0,0 0 0,0 0 16,25 25-16,-25-25 0,1 0 0,-1 0 15,0-25-15,0 25 0,0 0 0,1 0 0,24-25 16,-25 25-16,0-25 0,25-24 15</inkml:trace>
  <inkml:trace contextRef="#ctx0" brushRef="#br0" timeOffset="43222.0006">9128 794 0,'0'0'0,"0"-25"16,-25 25-16,25 25 0,0 0 31,0 24 0,25-24-31,-25 0 16,0 0-16,25-25 0,-25 24 16,25-24-16,-25 25 0,25-25 0,-1 25 15,1-25-15,0 0 0,0 0 16,0 0-16,-25-25 0,24 25 0,1 0 0,0-25 16,0 25-16,-25-24 0,25 24 15,-25-25-15,24 25 0,-24-25 0,0 0 16,0 0-16,0 1 15,0-1-15,-24 25 32,24 25-17,0-1-15,0 1 16,0 0-16,0 0 0,0 0 16,0-1-16,0 1 0,0 0 15,0 0-15,24 0 0,-24-1 0,0 1 16,0 0-16,25 0 0,-25 0 0,0-1 15,0 1-15,25 0 0,-25 0 0,0 0 0,0-1 16,25 1-16,-25 0 0,0 0 0,0 0 16,0-1-16,25 1 0,-25 0 0,0 0 15,0 0-15,0-1 0,0 1 0,0 0 16,0 0-16,0 0 16,0 0-16,0-1 15,0 1-15,0 0 16,-25-25-1,0 0 1,0 0-16,0 0 16,25-25-16,-24 25 0,-1-25 15,0 25-15,0-24 0,0-1 0,1 25 16,-1-25-16,0 0 0,0 0 0,0 25 0,1-25 16,24 1-16,-25-1 0,25 0 0,-25 0 15,25-24-15,0-125 0</inkml:trace>
  <inkml:trace contextRef="#ctx0" brushRef="#br0" timeOffset="43722.0005">10244 893 0,'0'-25'16,"0"50"15,25-25-15,-25 25-16,0 0 15,25-1-15,-25 1 16,25 0-16,-25 0 16,25 0-16,-25-1 15,0 1-15</inkml:trace>
  <inkml:trace contextRef="#ctx0" brushRef="#br0" timeOffset="43901.001">10244 719 0,'0'-24'0,"-24"24"0,48 0 31,1 24-15</inkml:trace>
  <inkml:trace contextRef="#ctx0" brushRef="#br0" timeOffset="44481.0005">10517 893 0,'0'25'46,"25"-25"-30,0 25 0,0-25-1,-25 24-15,24-24 0,-24 25 16,0 0-16,25-25 0,-25 25 16,0 0-16,0-1 0,0 1 15,0 0 1,-25-50 15,25 0-31,0 1 16,0-1-16,0 0 15,0 0-15,-24 25 0,24-25 0,0 1 0,0-1 16,0 0-16,0 0 0,0 0 16,24 25-16,-24-24 0,0-1 15,25 25-15,-25-25 16,25 50-1,0-25-15,-25 25 16,25-25-16,-25 24 0,24-24 16,-24 25-16,25-25 0,-25 25 15,25 0-15,-25 0 16,0-1-16,0 1 16,25-25-16,-25 25 15,25 25 1</inkml:trace>
  <inkml:trace contextRef="#ctx0" brushRef="#br0" timeOffset="45045.9999">11212 819 0,'0'-25'47,"25"25"15,-1 0-46,-24-25-16,0 0 16,25 25-16,-50-25 15,25 1 1,-24 24-16,-1 0 15,0 0 1,0 0-16,0 0 16,25 24-16,-25-24 0,25 25 15,-24-25-15,24 25 0,0 0 0,-25-25 0,25 25 16,0-1-16,-25-24 0,25 25 0,0 0 16,-25 0-16,25 0 0,0-1 15,0 1-15,25-25 16,-25 25-16,25 0 15,0 0-15,-1-25 0,1 24 16,0-24-16,0 0 0,0 0 0,0 0 16,-1 0-16,1 0 0,0 0 0,0 0 15,99-49-15</inkml:trace>
  <inkml:trace contextRef="#ctx0" brushRef="#br0" timeOffset="46640.0072">11708 819 0,'25'0'0,"-25"-25"31,-25 25-15,25-25-16,0 0 16,-25 25-1,0 0 1,0 0-16,25-25 16,-24 25-16,-1 0 15,25 25-15,-25-25 16,0 0-16,0 25 15,1 0-15,24 0 16,-25-1-16,25 1 16,0 0-16,0 0 15,0 0-15,25-25 16,-25 24-16,24-24 0,-24 25 16,25-25-16,0 25 15,0-25-15,0 0 0,-25-25 16,24 25-16,1 0 0,0-25 0,0 25 15,-25-24-15,25-1 16,-25 0-16,0 0 16,0 0-16,0 1 15,0-1 1,24 50 31,1-25-32,0 24 1,0 1-16,-25 0 16,25-25-16,-25 25 0,0 0 15,24-1 1,-24 1-16,0 0 16,0 0-16,0 0 15,-24-25 16,24-25-31,0 0 16,0 0 0,-25 0-16,25 1 15,0-1-15,0 0 16,0 0-16,0 0 16,25 25-16,-25-24 0,0-1 15,24 25 1,1 0-16,0 0 15,0 0 1,0 25 0,-1-1-16,-24 1 15,25-25-15,-25 25 16,0 0-16,25 0 16,-25-1-16,0 1 15,0 0 1,0-50 15,25 25-31,-25-25 0,0 1 16,25 24-16,-25-25 0,0 0 15,24 0-15,-24 0 0,0 1 16,0-1-16,0 50 47,0-1-47,0 1 15,0 0-15,0 0 16,25 0-16,-25-1 0,0 1 16,25-25-16,-25 25 0,25-25 0,0 25 15,0 0-15,-1-25 0,1 0 16,0 0-16,0 0 0,0 0 0,-1 0 0,26 0 16,-25 0-16,0 0 0,-1-25 0,1 25 15,0-25-15,0 0 0,0 25 0,-1-25 0,1 1 16,-25-1-16,0 0 0,25 0 0,-25 0 15,0 1-15,0-1 0,-25 0 0,25 0 0,0 0 16,-25 1-16,25-1 0,-24-25 0,24 25 16,-25 1-16,25-1 0,-25 25 0,25-25 15,-25 25-15,25-25 0,-25 50 32,25 0-17,0 0 1,0-1-16,-24 1 15,24 0-15,0 0 0,0 0 16,0-1-16,0 1 0,0 0 0,0 0 16,0 24-16,0-24 0,0 0 0,0 0 15,0 24-15,0-24 0,0 25 0,0-25 0,0 24 16,0-24-16,24 25 0,-24-1 0,0 1 16,0-25-16,0 24 0,0 1 0,0-25 0,25 24 15,-25-24-15,0 25 0,0-26 0,0 26 16,0-25-16,25 0 0,-25 0 0,0 24 0,0-24 15,0 0-15,0 0 0,0-1 0,0 1 16,25 0-16,-50 49 0</inkml:trace>
  <inkml:trace contextRef="#ctx0" brushRef="#br0" timeOffset="47096.0006">12601 794 0,'0'0'16,"25"-25"-16,-1 25 31,1 0-15,0 25-1,0-25-15,0 0 0,-1 0 16,1 0-16,0 0 0,0 0 16,-25 25-16,25-25 0,-1 0 0,1 24 15,0-24-15,-25 25 0,25-25 0,-25 25 16,25-25-16,-25 25 0,0 0 15,24-1-15,-24 1 0,0 0 0,0 0 0,-24 0 16,24-1-16,0 1 0,0 0 0,-25 0 16,25 0-16,-25-25 0,25 24 0,-25 1 0,25 0 15,-25 0-15,1-25 16,24 25-16,-25-25 0,0 0 0,0-25 16,0 25-16,1-25 15,-76-99-15</inkml:trace>
  <inkml:trace contextRef="#ctx0" brushRef="#br0" timeOffset="49613.0004">13097 893 0,'0'0'0,"0"-25"31,25 25-31,-25-25 15,0 1 17,24 24-1,1 0-15,0 0-16,0 0 15,0 24-15,0-24 0,-1 0 16,1 25-16,0 0 0,0 0 15,-25 0 1,0-1-16,0 1 16,-25 0-1,0 0-15,25 0 16,-25-25-16,1 24 16,-1-24-1,0 0 1,25-24-16,0-1 15,0 0-15,0 0 16,0 0-16,25 1 0,-25-1 16,25 25-16,-25-25 15,24 25-15,-24-25 0,25 25 16,-25-25 0,25 25-16,-25 25 15,25-25-15,-25 25 16,0 0-1,25 0-15,-25-1 16,0 1-16,24-25 16,-24 25-16,25 0 15,0-25 1,-25-25 0,25 25-16,-25-25 15,25 25-15,-25-25 16,0 1-16,0-1 15,0 0 1,0 0-16,0 0 16,0 1-16,0-1 15,24 25-15,-24-25 16,25 25 0,0 0-1,-25 25 1,25-25-16,-25 25 15,25-1 1,-25 1-16,0 0 16,0 0-16,0 0 15,0-1-15,0 1 16,0 0 0,24-25-16,-24 25 0,25-25 15,-25 25-15,25-25 16,0 0-16,0 0 0,-1 0 15,1 0-15,-25-25 0,25 25 16,0 0-16,-25-25 0,25 25 0,-1-25 16,1 25-16,-25-25 0,25 25 15,-25-24-15,25-1 0,-25 0 16,0 0-16,0 0 16,0 1-16,-25 24 15,25-25-15,-50 25 31,50 25-31,-24-25 16,24 24-16,0 1 16,-25-25-16,25 25 0,0 0 15,0 0 1,25-1 0,-1-24-1,1 0 1,0-24-16,0 24 0,0 0 15,-25-25-15,24 25 0,-24-25 16,25 25-16,-25-25 0,25 0 16,-25 1-16,-25 24 15,25 24 17,-25-24-32,25 25 15,0 0-15,0 0 0,0 0 16,0-1-16,25-24 15,-25 25-15,25 0 0,0-25 16,-25 25-16,25-25 0,-1 0 0,1 0 16,0 0-16,0 0 0,0 0 15,-1 0-15,1 0 0,0-25 0,0 0 16,0 25-16,-25-25 0,25 25 0,-25-24 0,24 24 16,-24-25-16,25 0 0,-25 0 0,0 0 15,0 1-15,0-1 0,0 0 0,0 0 16,0 0-16,0-24 0,-25 24 0,25 0 0,0 0 15,0 1-15,0-1 0,-24 0 0,24 0 16,0 0-16,-25 25 0,25-25 16,-25 25-1,25 25 1,0 0 0,-25-25-16,25 25 15,0 0-15,0 0 0,0-1 16,0 1-16,0 0 0,0 0 15,0 0-15,0-1 0,0 1 0,0 0 16,0 0-16,0 0 0,0-1 16,25 1-16,-25 0 0,0 0 15,0 0-15,0-1 16,25-24 15,-25-24-15,0-1-1,25 25-15,-25-25 0,0 0 16,24 25-16,-24-25 16,25 25-16,-25-24 0,25 24 0,0-25 15,0 25-15,-1 0 16,-24 25-16,25-25 16,0 0-16,-25 24 15,25-24-15,-25 25 0,25-25 16,-25 25-16,0 0 15,24-25-15,-24 25 0,0-1 16,-24 1 0,24 0-16,-25-25 15,0 25-15,0-25 16,0 0-16,1 0 16,-1 0-16,0 0 0,25-25 0,-25 25 15,25-25-15,-25 25 0,1-25 16,-1 1-16,0-51 0</inkml:trace>
  <inkml:trace contextRef="#ctx0" brushRef="#br0" timeOffset="50107.0006">14808 446 0,'0'-24'0,"-24"24"16,24 24-16,0 1 31,0 0-15,0 0-16,0 0 15,0 0-15,24-1 0,-24 1 0,0 0 16,0 0-16,0 0 0,0-1 0,0 1 16,25 0-16,-25 0 0,0 0 15,0-1-15,0 1 0,25 0 16,-25 0-16,0 0 16,25-25-16,-25 24 0,0 1 15,0 0 1,25 0-16,-25 0 15,0-1 17,24-24-17,-24 25 1,25-25-16,0 0 16,-25-25-1,25 25-15,-25-24 16,99-26-16</inkml:trace>
  <inkml:trace contextRef="#ctx0" brushRef="#br0" timeOffset="50562.0073">15180 843 0,'25'0'16,"-25"-24"-16,0 48 31,25-24 1,0 0-17,0 0 1,-1 0-16,-24-24 0,25 24 0,0 0 15,-25-25-15,25 25 0,-25-25 16,25 25-16,-25-25 0,0 0 16,-25 25-1,0 0 1,0 0-16,0 0 16,1 25-16,-1-25 15,25 25-15,-25-25 0,0 25 0,0 0 16,1-1-16,24 1 0,-25 0 15,25 0-15,0 0 16,0-1-16,0 1 16,25-25-16,-1 25 0,1-25 0,0 25 15,0-25-15,0 25 0,-1-25 0,1 0 16,25 0-16,148 0 0</inkml:trace>
  <inkml:trace contextRef="#ctx0" brushRef="#br0" timeOffset="51464.0008">16297 347 0,'0'0'0,"0"25"62,0 0-46,0 0-16,0-1 0,0 1 15,0 25-15,0 0 0,0-26 16,0 26-16,0-25 0,0 24 0,24-24 0,-24 25 16,0-1-16,0 1 0,25-25 0,-25 24 15,0 1-15,0 0 0,25-1 0,-25 1 16,0-1-16,0 1 0,0 0 0,0-1 0,0 1 15,0-1-15,0-24 0,0 25 0,0-25 16,0 24-16,0-24 0,0 0 0,0 0 0,0 0 16,0-1-16,0 1 0,0 0 0,0 0 15,0 0-15,0-1 0,25 1 16,-25 0-16,25-25 31</inkml:trace>
  <inkml:trace contextRef="#ctx0" brushRef="#br0" timeOffset="51991">16396 819 0,'0'-25'15,"25"25"32,0 0-31,-1 0-1,1 0-15,0 0 16,0 0-16,0 0 0,-1 0 16,1 0-16,0 25 0,0-25 0,0 0 15,-1 24-15,1-24 16,-25 25-16,25-25 0,-25 25 0,0 0 15,0 0 1,0-1-16,0 1 16,-25-25-16,0 25 15,1-25-15,-1 0 16,25 25-16,-25-25 0,0 0 0,0 0 16,1-25-16,-1 25 15,0 0-15,25-25 0,-25 25 0,0-25 16,1 25-16,24-24 0</inkml:trace>
  <inkml:trace contextRef="#ctx0" brushRef="#br0" timeOffset="52827">16892 794 0,'0'-25'15,"25"25"1,-25-25-1,25 25 1,-1 0 0,-24 25-16,25-25 15,0 0-15,-25 25 0,25-25 16,-25 25-16,25-25 0,-25 24 16,0 1-16,0 0 15,0 0-15,0 0 16,-25-1-16,0-24 15,25 25-15,-25-25 16,0 0 0,25-25-1,0 1-15,0-1 16,0 0-16,25 25 0,-25-25 16,25 0-16,0 1 15,0 24-15,-25-25 16,24 25-16,1 0 15,-25 25 1,25-25-16,-25 24 0,0 1 16,0 0-1,0 0-15,25-25 0,-25 25 16,0-1-16,25 1 0,-25 0 16,24-25-16,-24 25 15,25-25-15,0 0 16,0 0-16,0-25 0,-1 0 15,1 25-15,-25-25 0,25 25 16,-25-24-16,25 24 0,-25-25 0,25 0 0,-25 0 16,0 0-16,0 1 0,0-1 15,0 0-15,0 0 0,0 0 16,-25 25-16,25 25 47,0 0-32,-25 0 1,50-25-16,-25 25 0,0-1 16,0 1-16,0 0 15,25-25-15,-25 25 0,0 0 16,24-1 0</inkml:trace>
  <inkml:trace contextRef="#ctx0" brushRef="#br0" timeOffset="52990.0007">17338 571 0,'0'0'0,"25"0"31</inkml:trace>
  <inkml:trace contextRef="#ctx0" brushRef="#br0" timeOffset="53454.0082">17611 719 0,'25'0'31,"-25"25"-31,0 0 16,25-25-16,-25 25 15,25 0-15,-25-1 0,25 1 16,-25 0-16,24 0 15,-24 0-15,0-1 16,25-24-16,-25 25 0,0 0 16,0 0-1,0-50 32,0 0-31,-25 0-16,25 1 15,-24-1-15,24 0 16,0 0-16,-25 0 16,25 1-16,25-1 15,-25 0 1,24 25-16,-24-25 0,25 25 16,74-25-16</inkml:trace>
  <inkml:trace contextRef="#ctx0" brushRef="#br0" timeOffset="53963.0042">18281 967 0,'-25'0'16,"25"-24"-1,-25 24 1,25 24 0,-24-24-16,24 25 15,0 0 1,-25-25-16,25 25 16,25-25-16,-25 25 15,24-25-15,1 0 16,0 0-16,0 0 15,-25-25-15,25 25 0,-25-25 0,24 25 16,1-25-16,-25 0 16,-25 1-16,1 24 15,-1 0 1,0 0-16,0 0 16,0 24-1</inkml:trace>
  <inkml:trace contextRef="#ctx0" brushRef="#br0" timeOffset="56282.0037">1290 2009 0,'25'-25'62,"-1"1"-62,1 24 16,-25-25-16,25 25 0,0-25 0,0 0 16,-1 25-16,-24-25 0,25 25 0,0-24 0,0 24 15,0-25-15,-1 0 0,1 25 16,0 0-16,0-25 0,0 25 0,0 0 0,-1-25 16,1 25-16,0 0 0,0 0 0,0 0 0,-1 0 15,1 25-15,0-25 0,0 0 0,0 25 16,-1-25-16,1 25 0,0-25 0,0 25 0,0-1 15,-1-24-15,1 25 0,0 0 0,0-25 16,0 25-16,24 0 0,-24-25 0,0 24 0,0-24 16,24 0-16,-24 25 0,0-25 0,24 0 15,-24 0-15,0 0 0,0 0 0,24-25 0,-24 25 16,0 0-16,0-24 0,0 24 0,0-25 0,-1 25 16,1-25-16,0 25 0,-25-25 0,25 25 15,-25-25-15,25 25 0,-25-24 0,24-1 16,-24 0-1,25 25-15,0 0 16,-25 25-16,25-25 0,0 25 16,-1-1-16,1-24 0,0 25 15,0 0-15,0-25 0,-1 25 0,1 0 16,0-25-16,0 24 0,0-24 0,24 0 16,-24 25-16,0-25 0,0 0 0,-1 0 15,1 0-15,0 0 0,25-25 0,-26 25 0,1-24 0,0 24 16,0-25-16,0 0 0,-1 25 15,-24-25-15,25 25 0,-25-25 0,25 25 0,-25-24 16,25 24-16,-25-25 0,25 25 16,0 0-16,-1 0 15,1 0-15,0 25 0,0-25 16,0 24-16,-1-24 0,1 25 0,0-25 0,0 25 16,0-25-16,-1 25 0,1-25 0,0 25 15,0-25-15,24 24 0,-24-24 0,0 0 16,25 25-16,-26-25 0,1 0 0,25-25 15,-25 25-15,-1 0 0,26-24 0,-25 24 0,0 0 16,-1-25-16,1 0 0,0 25 0,0-25 16,0 0-16,-1 25 0,1-24 0,0-1 15,0 0-15,0 0 0,-1 0 16,1 25-16,0 0 16,0 0-16,0 0 15,0 25-15,-1-25 0,1 25 16,0-25-16,0 25 0,0-25 0,-1 25 15,1-25-15,0 24 0,0-24 0,0 0 0,-1 25 16,26-25-16,-25 0 0,0 0 0,-1 0 16,26 0-16,-25 0 0,0-25 0,24 25 15,-24 0-15,0-24 0,0 24 0,-1-25 0,26 25 16,-25-25-16,0 0 0,-1 0 16,1 25-16,0-24 0,0 24 15,-25-25-15,25 25 0,-1 0 16,1 0-1,-25 25-15,25-25 0,0 24 16,0 1-16,0-25 0,-25 25 0,24 0 16,1-25-16,0 25 0,0-25 0,0 24 15,-1-24-15,1 25 0,0-25 0,0 0 16,0 0-16,-1 0 0,1 0 0,25 0 0,-25 0 16,-1 0-16,1-25 0,0 25 0,0-24 15,0 24-15,-1-25 0,1 25 0,0-25 0,0 25 16,-25-25-16,25 25 0,-1 0 0,-24-25 15,25 25-15,-25-24 0,25 24 16,0 0-16,0 24 16,-1-24-1,1 0-15,0 25 0,0 0 16,0-25-16,24 0 0,-24 25 0,0-25 0,25 0 16,-26 0-16,1 25 0,25-25 0,-1 0 15,-24-25-15,25 25 0,-25 0 0,24 0 16,-24-25-16,0 25 0,24 0 0,-24-25 15,0 25-15,0-25 0,0 25 0,-25-24 0,24 24 16,1-25-16,0 0 16,0 0-16</inkml:trace>
  <inkml:trace contextRef="#ctx0" brushRef="#br0" timeOffset="57555.0005">7838 1761 0,'0'0'0,"0"-25"0,0 1 15,25 24-15,-25-25 16,25 25-16,-25-25 0,25 25 16,-1-25-16,1 25 15,0 0-15,0 0 0,0 0 16,0 0-16,-1 0 0,1 0 0,0 25 15,0-25-15,0 0 0,-1 25 0,1 0 16,0-25-16,0 24 0,0 1 0,-1 0 0,1-25 16,0 25-16,0 0 0,0-25 0,-1 24 15,1-24-15,0 25 0,0-25 0,0 25 16,-1-25-16,1 0 0,0 0 0,0 0 0,0 0 16,-1 0-16,1-25 15,0 25-15,0-25 0,0 1 16,-1-1-1,1 25-15,0 0 16,0 0 0,0 0-16,-1 25 15,1-25-15,99 49 16</inkml:trace>
  <inkml:trace contextRef="#ctx0" brushRef="#br0" timeOffset="58446.0008">9971 1736 0,'25'0'47,"-25"-24"-47,25 24 16,0 0-16,0 0 0,0 0 16,-1 0-16,1 24 0,0-24 0,0 0 15,0 0-15,-1 0 0,1 0 0,0 0 16,0 0-16,0 0 0,-1 0 0,26 0 0,-25 0 15,0 0-15,-1 0 0,1-24 0,0 24 16,0 0-16,0 0 0,-25-25 16,24 25-16,1-25 0,0 25 15,0 0 1,0 0-16,-1 0 16,1 25-16,0-25 15,0 25-15,0-25 0,-25 24 0,24-24 16,1 25-16,0-25 0,25 25 0,-26-25 15,1 25-15,0-25 0,0 25 0,24-25 0,-24 0 16,0 24-16,0-24 0,0 0 0,24 0 16,-24 0-16,0-24 0,0 24 0,0 0 15,-1-25-15,1 25 0,0 0 0,-25-25 0,25 0 16,0 25-16,-25-25 0,24 25 0,-24-24 16,25 24-16,-25-25 0,25 25 0,-25-25 15,25 25-15,-25-25 0,25 25 16,-1 0-1,-24 25-15,25-25 0,0 25 16,0-25-16,-25 25 0,25-25 0,-1 24 16,1 1-16,25-25 0,-25 0 15,-1 25-15,1-25 0,25 0 0,-25 25 0,24-25 16,-24 0-16,0 0 0,0 0 0,-1 0 16,1 0-16,0-25 0,0 25 0,0-25 15,0 0-15,-1 25 0,-24-24 16,25 24-16,0 0 0,-25-25 0,25 25 15,-25-25-15,25 25 0,-25-25 16,24 25-16,1 0 0,0 0 16,0 25-1,0-25 1,-25 25-16,24-25 0,51 49 0</inkml:trace>
  <inkml:trace contextRef="#ctx0" brushRef="#br0" timeOffset="59507.9998">12824 1811 0,'0'-25'0,"0"50"0,25-50 0,0-25 32,-1 50-32,-24-24 0,25-1 15,0 25-15,-25-25 0,25 25 0,0 0 0,-25-25 16,24 25-16,1 0 0,0 0 0,0 0 16,0 0-16,-1 0 0,1 25 0,0 0 15,0-25-15,0 25 0,0-25 16,24 24-16,-24-24 0,0 25 0,0-25 15,-1 25-15,1-25 0,0 25 0,0-25 0,0 0 16,24 25-16,-24-25 0,0 0 0,0 0 16,-1 0-16,1 0 0,0 0 0,0 0 15,0-25-15,-1 25 0,1 0 0,-25-25 0,25 25 16,0-25-16,0 25 0,-1 0 0,-24-25 16,25 25-16,0-24 0,0 24 15,-25-25-15,25 25 0,-1 0 16,1 0-16,0 0 15,0 25 1,0-25-16,-1 24 0,1-24 0,-25 25 16,25-25-16,0 0 0,0 25 0,-1-25 15,1 0-15,0 25 0,25-25 0,-25 0 16,-1 0-16,1 0 0,0 0 0,25 0 0,-26 0 16,1-25-16,0 25 0,0 0 0,0-25 15,-1 25-15,1-25 0,0 25 0,-25-24 0,25 24 16,-25-25-16,25 25 0,-25-25 0,24 25 15,-24-25-15,25 25 0,-25-25 16,25 25-16,0 0 16,0 25-1,-1 0-15,1-25 16,0 25-16,0 0 0,0-25 16,-25 24-16,24-24 0,1 0 0,0 25 15,0-25-15,0 0 0,-1 0 0,1 25 0,25-25 16,-25 0-16,-1 0 0,1 0 15,0-25-15,0 25 0,0 0 0,0 0 0,-1-25 16,1 25-16,0 0 0,-25-24 0,25 24 16,0-25-16,-1 25 0,-24-25 15,25 25-15,0 0 16,0 25 0,0-25-1,-1 25-15,1-1 16,0-24-16,0 0 0,-25 25 15,25-25-15,-1 0 0,1 0 0,0 25 0,0-25 16,0 0-16,-1 0 0,1 0 0,0-25 16,25 25-16,-26 0 0,1 0 0,0-25 15,0 25-15,0-24 0,-1 24 0,1-25 0,0 25 16,0-25-16,0 25 0,-25-25 16,24 25-16,-24-25 0,25 25 0,0 0 31,-25 25-16,25-25-15,25 50 16</inkml:trace>
  <inkml:trace contextRef="#ctx0" brushRef="#br0" timeOffset="60299.0007">16743 1736 0,'25'0'16,"-25"-24"-1,25 24 1,0-25-16,-1 25 15,-24-25-15,25 25 16,0 0-16,0-25 0,0 25 16,-1-25-16,1 25 15,0-25-15,0 25 0,0 0 0,-25-24 16,24 24-16,1 0 0,0 0 16,0 24-1,-25 1 1,25-25-16,-25 25 0,24 0 15,1 0-15,-25 0 0,25-25 0,-25 24 16,25-24-16,-25 25 0,25-25 0,-1 25 16,1-25-16,0 0 15,0 0-15,0 0 0,-1 0 0,-24-25 16,25 25-16,0 0 0,-25-25 0,25 25 0,0-24 16,0-1-16,-1 25 15,-24-25-15,25 25 0,0-25 0,0 0 16,0 25-16,-1-25 15,1 25-15,0 0 16,-25 25-16,25-25 0,0 0 16,-25 25-16,24-25 0,1 25 15,0-25-15,0 25 16,0-25-16,-1 0 0,1 25 0,0-25 0,0 0 16,0 0-16,-1 0 0,1 0 0,0-25 15,0 25-15,0 0 0,-25-25 0,24 25 0,1 0 16,0-25-16,0 25 0,0-25 0,-25 0 15,24 25-15,1-24 0,0-1 16,0 25-16,-25-25 0,25 25 0,-25-25 0,24 25 16,-24-25-16,25 25 0,0 25 15</inkml:trace>
  <inkml:trace contextRef="#ctx0" brushRef="#br0" timeOffset="61404.9992">17462 471 0,'0'0'0,"-24"0"16,24-25 15,-25 25-31,0 0 47,25 25-47,0 0 31,0 0-15,25-25 0,0 0-1,-1 0 16,-24-25-31,-24 25 32,24-25-32,0 50 31,-25-25-31,25 25 31,-25-25-31,25 25 31,25-25-15,0 0 0,-1 0 15,-24-25-31,0 0 16,-24 25-16,24-25 15,-25 25 16,25 25-15,-25-25 0,25 50-16</inkml:trace>
  <inkml:trace contextRef="#ctx0" brushRef="#br0" timeOffset="71597.9966">2828 2629 0,'0'-25'16,"25"25"0,-25-24-16,0-1 31,0 0-16,-25 25 1,25-25 0,-25 0-16,0 25 15,0 0-15,25-24 0,-24 24 0,-1 0 0,0 0 16,0 24-16,0-24 16,25 25-16,-25-25 0,1 25 0,-1 0 15,25 0-15,-25-25 16,25 24-16,-25 1 0,25 0 15,0 0-15,-25-25 0,25 25 0,0 0 16,0-1-16,0 1 0,0 0 16,25 0-16,-25 0 15,25-25-15,-25 24 0,25-24 16,-25 25-16,25-25 0,-1 25 0,1-25 16,0 0-16,0 25 0,0-25 0,0 0 15,-1 0-15,1 0 0,-25 25 16,25-25-16,0 0 0,0 0 15,-1 0-15,1 0 16,-25 24-16,25-24 16,-25 25-1,25-25-15,-25 25 16,0 0-16,0 0 16,0-1-1,0 1-15,-25 0 16,25 0-1,-25-25-15,25 25 0,-25-25 16,1 0-16,24 24 0,-25-24 16,0 0-16,0 0 0,0 0 15,1 0-15,-1 0 0,0 0 16,0-24-16,0 24 0,0 0 0,1 0 16,-1-25-16,0 25 0,0-25 0,0 0 15,1 25-15,-1-25 0,-50-24 0</inkml:trace>
  <inkml:trace contextRef="#ctx0" brushRef="#br0" timeOffset="72257.0008">3125 3101 0,'0'-25'16,"-24"25"0,48 0 31,1 0-16,0 0-16,0 0-15,0 0 16,-25-25-16,24 25 0,1 0 16,-25-25-16,25 25 0,0-25 15,-25 1-15,0-1 16,0 0 0,-25 25-16,0 0 15,0 0-15,1 0 16,-1 0-16,0 25 15,0-25-15,25 25 16,-25-25-16,25 24 0,0 1 16,-24-25-16,24 25 0,0 0 15,0 0 1,0-1-16,24-24 16,-24 25-16,25-25 0,0 25 15,0-25-15,0 25 16,-1-25-16,1 0 15,0 0-15,0 0 0,24-25 0</inkml:trace>
  <inkml:trace contextRef="#ctx0" brushRef="#br0" timeOffset="73086.0004">3522 3001 0,'0'25'78,"25"-25"-78,-25 25 15,25-25-15,-25 25 16,25-25-16,-25 25 0,0-1 16,24-24-16,-24 25 15,0 0-15,0 0 16,0-50 31,-24 0-32,24 0-15,0 1 16,0-1-16,0 0 16,0 0-16,0 0 0,0 1 15,24 24-15,-24-25 0,0 0 16,25 25 0,0 0-1,-25 25 1,25-25-1,-25 25-15,0-1 0,25-24 16,-25 25-16,25 0 0,-25 0 16,24 0-16,-24-1 15,0 1 1,25 0 0,-50-25-16,25-25 46,-24 25-46,24-25 16,0 1-16,0-1 16,0 0-16,0 0 15,0 0-15,0 1 0,24 24 16,-24-25-16,0 0 16,25 25-16,0 0 15,0 0 1,-25 25-1,25-25-15,-25 25 0,0-1 16,24-24-16,-24 25 0,0 0 16,25 0-16,-25 0 15,0-1-15,0 1 16,25-25-16,-25 25 0,0 0 16</inkml:trace>
  <inkml:trace contextRef="#ctx0" brushRef="#br0" timeOffset="73318.9999">4118 2952 0,'0'-25'15,"0"50"16,0 0-15,0-1 0,24 1-1,-24 0-15,0 0 16,0 24-16</inkml:trace>
  <inkml:trace contextRef="#ctx0" brushRef="#br0" timeOffset="73471.9972">4093 2803 0,'0'-25'16</inkml:trace>
  <inkml:trace contextRef="#ctx0" brushRef="#br0" timeOffset="74453.007">4366 2406 0,'0'-25'0,"24"25"63,-24 25-48,0 0 1,0 0-16,0-1 16,25 1-16,-25 0 0,0 0 15,25 0-15,-25-1 0,0 1 0,25 0 16,-25 0-16,0 0 0,0 0 0,0-1 16,25 1-16,-25 0 0,0 0 0,0 0 15,0-1-15,0 1 0,0 0 16,0 0-16,0 0 0,0-1 15,0 1-15,0 0 16,0 0-16,0 0 16,0-1 15,24-24 0,-24 25-15,25-25-1,0 25 1,0-25 0,0 0-1,-1 0-15,1 0 0,0-25 16,0 25-16,0 0 16,-25-25-16,74-24 0</inkml:trace>
  <inkml:trace contextRef="#ctx0" brushRef="#br0" timeOffset="75127.0019">5110 2927 0,'0'0'0,"-25"0"0,25-25 16,-25 25-1,25-25 1,-25 1 15,1 24-15,-1 0-16,25 24 15,-25-24-15,0 0 16,0 25 0,1 0-16,24 0 15,-25-25-15,25 25 0,0-1 16,0 1-1,0 0-15,25-25 0,-25 25 16,24-25-16,-24 25 16,25-25-16,0 0 0,0 0 15,0 0-15,-25-25 16,24 25-16,-24-25 16,25 0-16,-25 0 15,0 1-15,0-1 16,0 0-16,0 50 62,25-25-62,-25 25 16,0-1-16,25-24 16,-25 25-16,0 0 15,25-25-15,-25 25 0,24-25 16,-24 25-1,25-25-15,-25-25 0</inkml:trace>
  <inkml:trace contextRef="#ctx0" brushRef="#br0" timeOffset="75621.9998">5159 2456 0,'0'0'0,"0"-25"16,25 25 46,-25 25-62,0-1 16,25 1-16,-25 0 15,25-25-15,-25 25 16,0 0-16,0-1 0,0 1 0,0 0 16,25 0-16,-25 0 0,0 0 15,0-1-15,0 1 0,0 0 16,0 0-16,0 0 0,0-1 16,0 1-16,0 0 0,0 0 15,0 0-15,0-1 0,0 1 16,0 0-16,0 0 15,0 0 1,0-1 0,24-24-1,-24 25 1,25-25 15,0 0-15,0 0-16,49-25 15</inkml:trace>
  <inkml:trace contextRef="#ctx0" brushRef="#br0" timeOffset="76093.0079">5407 2505 0,'-24'0'0,"24"-25"0,24 25 16,-24 25 15,25 0-31,-25 0 16,0 0-1,0-1-15,0 1 0,25 0 16,-25 0-16,0 0 0,0 0 16,0-1-16,0 1 0,0 0 0,0 0 15,0 0-15,0-1 0,0 1 16,0 0-16,25-25 0,-25 25 0,0 0 16,0-1-16,0 1 0,25 0 15,-25 0-15,0 0 16,24-1-1,-24 1-15,0 0 16,25-25-16,-25 25 16,25-25-1,-25 25-15,25-25 16,-25 24-16,25-24 16,-1 0-1,1-24-15</inkml:trace>
  <inkml:trace contextRef="#ctx0" brushRef="#br0" timeOffset="76407.9999">5060 2902 0,'0'0'16,"25"0"15,0 0-15,0 0-16,-1 0 15,1 25-15,0-25 16,0 0-16,0 0 15,-1 0-15,1 0 0,0 0 0,0 0 16,0 0-16,24 0 0,-24 0 0,0 0 16,0 0-16,123-25 0</inkml:trace>
  <inkml:trace contextRef="#ctx0" brushRef="#br0" timeOffset="76647.0077">5755 2877 0,'0'25'62,"24"-25"-46,-24 25 0,0 0-1,25 0-15,-25-1 16,0 1-16,25 0 15,-25 0-15,0 0 16,0-1-16,25-24 0</inkml:trace>
  <inkml:trace contextRef="#ctx0" brushRef="#br0" timeOffset="76817.0002">5854 2679 0,'25'50'63</inkml:trace>
  <inkml:trace contextRef="#ctx0" brushRef="#br0" timeOffset="77341.0002">6176 2927 0,'0'-25'0,"25"0"47,-25 1-15,-25-1-1,1 25 0,-1 0-31,0 0 16,0 25-1,0-25 1,25 24-16,-24-24 0,-1 25 0,0-25 16,25 25-16,0 0 15,0 0-15,0-1 16,0 1-1,25 0-15,-25 0 16,25-25-16,-25 25 0,24-25 0,1 24 16,0-24-16,0 0 15,0 25-15,-1-25 0,1 0 0,0 0 16,0 0-16,0 0 0,-1 0 0,1 0 16,-25-25-16,25 25 0,0-24 15,0-1-15</inkml:trace>
  <inkml:trace contextRef="#ctx0" brushRef="#br0" timeOffset="77951.0013">6821 2977 0,'25'0'62,"0"-25"-46,0 25-1,0 0-15,-1 0 16,1 0-16,0 0 16,0 0-16,0 0 0,-1 0 0,1 0 15,0 0-15,0 0 0,0 0 16,-1 0-16,1 0 0,25 0 16</inkml:trace>
  <inkml:trace contextRef="#ctx0" brushRef="#br0" timeOffset="78253.0002">6970 2803 0,'0'25'31,"0"0"0,25-25-31,-25 24 16,25-24-16,-25 25 0,0 0 16,25 0-16,-25 0 15,24-25-15,-24 24 0,0 1 0,0 0 16,25 0-16,-25 0 0,0-1 15,0 51-15</inkml:trace>
  <inkml:trace contextRef="#ctx0" brushRef="#br0" timeOffset="79005.008">8111 2356 0,'25'0'78,"-25"25"-62,25-25-16,0 0 15,-1 0-15,1 0 16,0 0-16,0 0 0,0 0 16,-1 0-16,1 0 0,0 0 0,0 0 15,0 0-15,24 0 0,-24 0 0,0 0 0,0 0 16,24 0-16,-24 0 0,25 0 0,-26 0 16,26 0-16,-25 0 0,0-25 0,-1 25 15,26 0-15,-25 0 0,0 0 0,-1 0 16,1 25-16,0-25 0</inkml:trace>
  <inkml:trace contextRef="#ctx0" brushRef="#br0" timeOffset="79517.9984">8582 2381 0,'0'25'32,"0"0"-17,25-25 1,-25 25-16,0-1 0,0 1 15,25-25-15,-25 25 0,0 0 0,0 0 0,0-1 16,0 1-16,25-25 0,-25 25 0,0 0 0,0 0 16,0 0-16,0-1 0,25 1 15,-25 0-15,0 0 0,0 0 0,0-1 16,24 1-16,-24 0 0,0 0 16,0 0-16,0-1 0,0 1 15,0 0-15,0 0 16,25 0-1,-50-25 17,25 24-32,-24-24 31,-1 0-15,0 0-16,25-24 0,-25 24 15,0 0-15,1 0 16,-1 0-16,0-25 0,0 25 15,0 0-15,25-25 0,-24 25 0,-1-25 16,0-24-16</inkml:trace>
  <inkml:trace contextRef="#ctx0" brushRef="#br0" timeOffset="80084.0039">9153 2877 0,'0'-24'0,"-25"-1"31,0 25 1,25-25-32,-24 25 0,-1 0 15,0 0 1,0 0-1,25 25-15,-25-25 0,25 25 16,-25-25-16,25 24 16,0 1-16,-24-25 0,24 25 15,0 0-15,0 0 16,24-25-16,-24 24 0,25-24 16,-25 25-16,25-25 0,0 0 15,0 0-15,0 0 0,-1 0 16,1-25-16,0 25 15,-25-24-15,25 24 0,-25-25 16,0 0-16,0 0 0,0 0 16,0 1-16,-25 24 0,25-25 15,-25 25-15,0 0 16,25-25-16,-24 25 16,24 25-16,-50 0 0</inkml:trace>
  <inkml:trace contextRef="#ctx0" brushRef="#br0" timeOffset="80369.9987">9327 2778 0,'0'0'15,"0"-25"-15,0 50 16,0 0 15,0 0-31,0 0 47,24-1-31,-24 1-16,0 25 15</inkml:trace>
  <inkml:trace contextRef="#ctx0" brushRef="#br0" timeOffset="80541.007">9351 2679 0,'-24'-25'0,"24"0"15</inkml:trace>
  <inkml:trace contextRef="#ctx0" brushRef="#br0" timeOffset="81085.9999">9475 2828 0,'25'0'46,"-25"25"-46,25-1 16,-25 1 0,25-25-16,-25 25 15,0 0-15,25 0 0,-25-1 16,0 1 0,0-50 30,0 1-30,0-1-16,0 0 16,0 0-16,0 0 15,0 1-15,0-1 0,0 0 16,24 25-16,-24-25 16,0 0-1,25 25-15,-25 25 16,25-25-16,-25 25 15,25-25-15,-25 25 16,25 0-16,-25-1 0,0 1 16,24-25-16,-24 25 0,25 0 15,-25 0-15,25-1 0,-25 1 16,25 0-16,0 0 16</inkml:trace>
  <inkml:trace contextRef="#ctx0" brushRef="#br0" timeOffset="83293.9998">10319 2456 0,'74'-50'0,"-74"25"32,0 0-17,0 1 1,25 24-16,-25-25 0,0-25 31,-25 50-31,25-25 16,-25 1-16,1-1 15,-1 25 1,25 25-16,-25-25 0,0 24 0,0 1 16,1 0-16,24 0 15,-25-25-15,25 25 0,0-1 0,-25-24 16,25 25-16,0 0 0,-25 0 0,25 0 16,0-1-16,0 1 15,0 0-15,0 0 0,25 0 16,-25-1-16,25 1 0,0-25 15,-25 25-15,24-25 0,1 0 16,-25 25-16,25-25 0,0 0 0,0 0 16,-1 25-16,1-25 0,0 0 15,0 0-15,0 0 0,-1 0 0,1 25 16,0-25-16,0 24 16,0-24-1,-25 25-15,0 0 16,24-25-16,-24 25 15,0 0 1,0-1 0,0 1-16,-24-25 15,24 25-15,-25-25 16,25 25-16,-25-25 16,0 0-16,25 25 0,-25-25 15,1 0-15,-1 0 0,0 0 16,0 0-16,0 0 15,1 0-15,-1-25 0,0 25 0,0 0 16,25-25-16,-25 25 0,1-25 16,-1 25-16,25-25 0,-25-49 15</inkml:trace>
  <inkml:trace contextRef="#ctx0" brushRef="#br0" timeOffset="83835">10765 2778 0,'-25'0'32,"50"0"-17,0 0 17,0 0-17,0 0-15,-25-25 16,24 25-16,-24-24 15,25-1-15,-25 0 16,0 0 0,-25 25-16,25-25 15,-24 25-15,-1 0 16,0 0 0,25 25-16,-25-25 0,25 25 0,-25-25 15,25 25-15,-24-25 0,24 25 16,0-1-16,-25-24 0,25 25 0,0 0 15,-25 0-15,25 0 16,25-25-16,-25 24 0,25-24 16,-25 25-16,24-25 15,1 0-15,0 0 16,0 0-16,0 0 0,-1 0 0,76-49 16</inkml:trace>
  <inkml:trace contextRef="#ctx0" brushRef="#br0" timeOffset="84776.9999">10964 2778 0,'0'-25'0,"0"1"31,24 24-15,1 0 31,-25 24-47,25 1 16,-25 0-16,25-25 0,-25 25 15,25 0-15,-25-1 0,0 1 16,0 0-1,0-50 32,0 0-47,0 1 16,0-1-16,0 0 16,0 0-16,0 0 0,0 1 15,0-1-15,0 0 16,0 0-1,24 25-15,-24 25 16,25-25 0,-25 25-16,0 0 15,25-25-15,-25 24 16,0 1-16,25-25 0,-25 25 16,0 0-16,25 0 15,-25-1 1,0 1-1,0-50 1,0 1 0,25 24-16,-25-25 15,0 0-15,0 0 0,24 0 16,-24 1 0,0-1-16,25 25 15,-25 25 1,0-1-1,0 1 1,0 0-16,25-25 0,-25 25 16,0 0-16,25-25 15,-25 24-15,25-24 0,-25 25 16,24-25-16,1 0 0,0 0 16,0-25-16,0 25 15,-1-24-15,1-1 16,-25 0-1,25 25-15,-25-25 0,0 0 0,0 1 16,0-1-16,0 0 16,0 50 31,0 0-32,0-1-15,0 1 16,25-25-1,-25 25-15,0 0 0,25-25 16,-25 25-16,24-25 16,1 0-16</inkml:trace>
  <inkml:trace contextRef="#ctx0" brushRef="#br0" timeOffset="84945.0005">11534 2480 0,'0'0'16,"0"-24"-16,25 24 31</inkml:trace>
  <inkml:trace contextRef="#ctx0" brushRef="#br0" timeOffset="85416.0077">11757 2208 0,'0'0'0,"0"24"16,-24-24-1,24 25 1,0 0-16,0 0 16,0 0-16,24-25 15,-24 24-15,0 1 0,0 0 16,25-25-16,-25 25 0,0 0 16,25-25-16,-25 24 0,0 1 15,25-25-15,-25 25 0,0 0 0,25 0 16,-25-1-16,0 1 15,0 0-15,0 0 16,0 0-16,0 0 16,0-1-16,0 1 15,0 0 1,0 0-16,0 0 16,24-25-16,-24 24 0,0 1 15,25-25-15,0 25 16,0-25-16,0 0 15,-1 0-15,1 0 0,0 0 16,0-25-16,0 25 16,-25-25-16,24 25 0,-24-24 0,25 24 15,-25-100-15</inkml:trace>
  <inkml:trace contextRef="#ctx0" brushRef="#br0" timeOffset="86722.9991">12526 2729 0,'0'0'0,"0"-25"16,-24 25-16,24-25 16,0 0-1,-25 25-15,25-25 16,-25 25-16,25-25 16,-25 25-16,0 0 0,1 0 15,-1 0-15,0 25 0,0-25 16,25 25-16,-25-25 0,25 25 15,-24-25-15,24 25 0,-25-25 0,25 25 16,0-1-16,-25-24 0,25 25 0,0 0 16,0 0-16,25-25 15,0 25-15,-1-25 16,1 0 0,0 0-16,-25-25 0,25 25 0,24-25 15,-49 0-15,25 25 16,-25-25-16,0 1 15,25 24-15,-25-25 0,0 0 16,-25 0-16,25 50 63,0 0-63,0 0 15,0-1-15,0 1 16,25 0-16,-25 0 15,25 0-15,0-1 16,-1-24-16,1 0 16,0 0-16,0 0 0,0 0 15,-1-24-15,1-1 0,0 0 16,-25 0-16,25 25 16,-25-25-16,25 1 0,-25-1 0,0 0 0,24 0 15,-24 0-15,0 0 0,0 1 16,0-1-16,0 0 0,0 0 0,0 0 15,0 1-15,0-1 0,0 0 0,0 0 0,0 0 16,0 1-16,0-1 0,-24 0 16,24 0-16,0 0 0,-25 25 15,25-24-15,0-1 0,-25 25 0,25-25 16,-25 25-16,0 0 31,25 25-31,-24 0 16,24-1-1,0 1-15,-25 0 0,25 0 0,0 0 16,0-1-16,0 1 0,0 0 16,0 0-16,25 0 0,-25-1 0,0 1 15,0 0-15,0 0 0,24-25 0,-24 25 0,0-1 16,25 1-16,-25 0 0,25 0 16,-25 0-16,25 0 0,-25-1 15,25 1-15,-25 0 0,24-25 0,-24 25 16,25-25-16,-25 25 0,0-1 15,25-24-15,-25 25 0,25-25 16,0 25-16,-1-25 16,1 0-16,-25-25 15,25 25-15,-25-25 0,25 25 16,-25-24-16,25-1 0,-25 0 16,0 0-16,24 25 0,-24-25 0,0 1 15,25-1-15,-25 0 0,0 0 0,0 0 0,0 0 16,25-24-16,-25 24 0,0 0 0,0 0 15,0 1-15,0-26 0,0 25 0,0 0 16,0 1-16,0-1 0,-25 0 0,25 0 0,0 0 16,0 1-16,-25-1 0,25 0 15,0 0-15,-24 25 0,24-25 0,0 1 16,-25 24 0,25 24-1,0 1 1,0 0-16,0 0 0,0 0 15,0-1-15,0 1 0,0 0 0,0 0 0,0 0 16,0-1-16,0 26 0,0-25 0,0 0 16,25-1-16,-25 26 0,0-25 0,0 0 15,24-1-15,-24 1 0,25 0 0,-25 0 0,0 0 16,25 0-16,-25-1 0,25 1 0,0 0 16,-25 0-16,24-25 0,-24 25 15,25-1-15,25 51 0</inkml:trace>
  <inkml:trace contextRef="#ctx0" brushRef="#br0" timeOffset="87294.9987">12601 2604 0,'0'0'0,"0"-24"47,25 24-31,-1 0-1,1 0 1,0 0-16,0 0 0,0 0 16,-1 0-16,1 24 0,0-24 15,0 0-15,0 0 0,-1 0 16,1 0-16,0 0 0,0 0 0,0 0 0,24 0 16,-24 0-16,0 0 0,0 0 0,-1 0 15,26 0-15,-25 0 0,0-24 0,0 24 16,-1 0-16,-24-25 0,25 25 15,-25-25 1,0 50 0,0 0 15,25-1-15,-25 1-1,0 0 1,25 0-16,-25 0 15,0 0-15,0-1 0,25-24 16,-25 25-16,0 0 0,0 0 16,24 0-16,-24-1 15,25 1-15</inkml:trace>
  <inkml:trace contextRef="#ctx0" brushRef="#br0" timeOffset="87487.9998">13370 2332 0,'25'49'63</inkml:trace>
  <inkml:trace contextRef="#ctx0" brushRef="#br0" timeOffset="88011.0078">13692 2679 0,'0'-25'0,"25"25"63,0 0-32,-25-25-31,25 25 16,-25-25-16,24 25 15,-24-24-15,0-1 0,0 0 16,-24 0 0,-1 25-1,0 0 1,0 0-16,25 25 15,-25-25-15,1 25 0,24 0 16,-25-25-16,25 24 0,0 1 0,-25 0 16,25 0-16,0 0 15,0 0-15,0-1 16,25-24-16,-25 25 0,25 0 16,-1-25-16,-24 25 15,25-25-15,0 0 0,0 25 0,0-25 16,-1 0-16,1 0 0,0 0 15,0 0-15,0 0 16,24-25-16</inkml:trace>
  <inkml:trace contextRef="#ctx0" brushRef="#br0" timeOffset="88508.0005">14064 2704 0,'0'0'0,"25"0"32,0-25 14,0 25-46,-1 0 16,-24-25-16,25 25 16,-25-25-16,25 0 0,0 1 15,-25-1-15,25 0 16,-25 0-16,0 0 16,-25 1-16,0 24 15,0 0 1,0 24-1,1-24-15,24 25 0,-25-25 16,25 25-16,-25-25 0,25 25 0,-25-25 0,25 25 16,0-1-16,-25-24 0,25 25 0,0 0 15,-24-25-15,24 25 0,0 0 0,0 0 16,0-1-16,0 1 0,0 0 16,24-25-16,-24 25 0,25 0 0,0-1 15,0-24-15,0 25 16,-1-25-16,1 0 0,0 0 0,0 0 15,0 0-15,-1 0 0,1 0 0,99-25 0</inkml:trace>
  <inkml:trace contextRef="#ctx0" brushRef="#br1" timeOffset="290779.9981">2009 4638 0,'0'-24'31,"-25"24"-31,1 0 16,24-25-16,-25 25 16,0 0-1,-25 0 1,-24 25 0,24-25-1,-24 24 1,-1 26-1,-24 24 1,25 51 0,24-1 15,25 0-31,25 0 31,25 0-15,50-25-1,24-50 1,0-24 0,25-50-1,-25-49 1,-49 0 0,-25-1-1,-50 1 1,0 24-1,-24 25 1,-26 50 0,26 0-1,-1 25 17,75-26-1,0-24-16,24 0 1,50-49 0,-24 24-1,-1 0 1,-24 0 0,-1 25-1,-49 25 48,25-25-32,-25 25-15,0 0-16,0 0 15,0 24 1,-25 26-1,25-1 1,-24-24-16</inkml:trace>
  <inkml:trace contextRef="#ctx0" brushRef="#br1" timeOffset="291478.9977">2356 4663 0,'0'25'63,"0"25"-63,0-26 16,0 76-1,0 24 1,25-99-16,-25 123 15,0-123-15,0 0 16,0 0 0,0 0 15,0-1-15,0 1-1,25 25 1,-25-25 15,74-1-15,-24-24-1,74 0-15,-99 0 16,25 0 0,-26 0-16,51-24 15,-50 24-15,24 0 0</inkml:trace>
  <inkml:trace contextRef="#ctx0" brushRef="#br1" timeOffset="291861.0001">3076 4738 0,'0'-25'0,"-25"25"31,25 25-15,0-1-16,0 51 16,0-25-1,0-1-15,0 50 16,25 25 0,0-24-1,-25-26 1</inkml:trace>
  <inkml:trace contextRef="#ctx0" brushRef="#br1" timeOffset="292428.0006">3076 4638 0,'0'0'0,"-25"0"0,25-24 0,25 24 47,-25-25-47,25 25 16,-1-25-1,51 50 1,-26 24-1,1 26 1,-75 49 0,0-50 15,-24 1-15,24-50-1,50-50 1,0 0-1,49 0 1,0 25 0,-49 0-16,0 25 15,0-25-15,0 25 0,-1 0 16,-24 24 0,0 26-1,0-51-15,-24 51 16,24-50-16,-50 24 15,-24 26 1,-50-26 0,-25-98-1</inkml:trace>
  <inkml:trace contextRef="#ctx0" brushRef="#br1" timeOffset="296094.0006">1612 6003 0,'0'25'15,"0"-1"1,0 1 0,-25-25-16,25 25 0,0 0 15,0 0 1,0-1-16,0 51 15,0-50-15,-24 24 16,24 50 0,-25-49-1,25 0 1,0-26 0,0 1-1,0 0 1,0 0 15,25-25-31,-1 25 16,51-1-1,-25-24 1,24 0 15,0-24-15,-24 24-1,0-25 1,-1 0 0,-24 25-1,25 0 1,-1-25 0,-24 25-16,25-25 15</inkml:trace>
  <inkml:trace contextRef="#ctx0" brushRef="#br1" timeOffset="296795.0007">2456 5928 0,'0'25'47,"0"0"-47,0 0 16,-25 0-1,25-1-15,0 51 16,-25 49 0,25-25-1,0-25 1,0-49-16,0 50 16,25-75-16,-25 49 15,25-24 1,-1 0-1,26 0 1,24-25 0,1-25 15,-50 25-31,24 0 0,-24-25 16,25 0-1,-1-24 1,-24-51-1,0 26 1,-50-50 0,25 99-16,-49-99 15</inkml:trace>
  <inkml:trace contextRef="#ctx0" brushRef="#br1" timeOffset="297179.9971">3150 5879 0,'0'25'47,"0"-1"-47,0 1 15,0 0-15,0 25 16,25 74-1,-25 24 1,0-24 0,0 75-1</inkml:trace>
  <inkml:trace contextRef="#ctx0" brushRef="#br1" timeOffset="297743.9992">3175 6003 0,'0'0'0,"0"-25"16,25 25-1,-25-25 1,25 25-16,24-25 16,1 1-1,-25 24 1,24 0-16,-24 24 16,0 26-1,24 24 1,-24-49-16,-25 74 15,0-74-15,-25 25 16,-24 24 0,24-49-1,50-25 1,-25-25 0,25 25-1,49 0 1,-24 0-1,-1 25 1,1 49 0,-25 1 15,-75-26-31,0 26 31,-74-26-15,-24-49-16</inkml:trace>
  <inkml:trace contextRef="#ctx0" brushRef="#br1" timeOffset="302725.9997">4242 4266 0,'0'25'47,"0"-50"-16,-25 25-31,50 0 15,-50 25 1,25 0 0,-25 25 15,0 49-15,-24 124-1,24-24 1,50-75-1,-1-50 1,1 0 0,0-74-16,0 50 31,0-25-31,-1-25 0,1 25 0,0-25 0,74 0 31,-74-25-31,173-25 0</inkml:trace>
  <inkml:trace contextRef="#ctx0" brushRef="#br1" timeOffset="303393.9996">4837 4316 0,'0'-25'16,"0"50"-1,0 0 1,0 0 0,0-1-1,-25 1-15,25 0 16,0 74 0,-25 25-1,25-74-15,0 24 16,0-49-16,0 99 15,-25 0 1,25-49 0,0-51-16,25 76 31,-25-76-31,0 1 0,0 0 31,25 0-15,25-25-1,-1 0 1,26-50 0,-1-24-1,-24-25 1,-50-25 0,-50 0-1,-74-1 1,-25 26-1,0 99 1</inkml:trace>
  <inkml:trace contextRef="#ctx0" brushRef="#br1" timeOffset="303826.0005">5184 4738 0,'0'0'0,"0"24"0,25-24 63,-25 25-48,50-25 1,-1 25-1,1 0 1,-25 25 0,-25-26-16,0 26 15,0-25-15,-25 24 16,0-24-16,-25 74 0</inkml:trace>
  <inkml:trace contextRef="#ctx0" brushRef="#br1" timeOffset="304409.0001">5680 4663 0,'0'0'0,"-25"0"0,50 0 16,-25 25-1,25-25 16,-25 25-15,25-25 0,24-25 15,26 0-31,-50-24 16,0-1 15,-50 0-16,0 50 1,-25 25 0,25-25-16,-24 50 15,49-25-15,-50-1 16,25 51 0,50-1-1,0-24 1,74-25-1,25-25 1,75-124 0</inkml:trace>
  <inkml:trace contextRef="#ctx0" brushRef="#br1" timeOffset="304808.9995">6102 4167 0,'25'0'47,"0"25"-31,-1-25-16,1 25 0,25 0 16,49 49 15,-25 50-16,-24 0 1,-25 25 0,-25-75-16,-25 50 15,25-99-15,-99 149 0</inkml:trace>
  <inkml:trace contextRef="#ctx0" brushRef="#br1" timeOffset="305759.0013">4415 5680 0,'-25'0'15,"25"-25"-15,0 50 32,0 0-1,-24-25-31,-1 74 15,0-24 1,-49 99 0,49 25 15,25-50-15,74 24-16,-24-73 31,123 24-16,-148-74-15,223-25 0</inkml:trace>
  <inkml:trace contextRef="#ctx0" brushRef="#br1" timeOffset="306393.9997">4961 5705 0,'-25'0'16,"50"0"0,-25 25-1,0 0-15,0-1 16,0 1-16,0 0 16,25 99-1,-50 0 1,25 50-1,0-25 1,0-1 0,0-48 15,0-26-31,25-24 16,0-1 15,-1-24-16,1-25 1,50 0 0,-51-25-16,26-24 15,-25 24-15,24-50 16,-24-73 0,-50-1-1,-74-25 1,74 149-16,-49-49 15,49 49-15,-148 0 16</inkml:trace>
  <inkml:trace contextRef="#ctx0" brushRef="#br1" timeOffset="306841.9998">5531 6052 0,'0'0'0,"0"25"0,-24-50 0,24 50 16,24-25 62,1 0-62,0 25-1,0-25-15,0 0 16,-25 25-16,24-25 16,1 25-16,-25-1 15,0 1-15,0 0 16,-25 25 0,-99 49-16</inkml:trace>
  <inkml:trace contextRef="#ctx0" brushRef="#br1" timeOffset="307342.0048">5879 6028 0,'25'0'47,"-1"0"-31,1 0-1,0 0 1,-25-25-16,50-25 16,-1 1 15,-49 24-31,-25 0 16,-24 50 15,-1 0-16,1 24 1,24 26 0,25-26-1,0-24-15,49 0 16,-24 0-16,25-25 16,-25 0-16,173-50 15</inkml:trace>
  <inkml:trace contextRef="#ctx0" brushRef="#br1" timeOffset="307659.0009">6276 5556 0,'0'0'0,"0"25"16,24-25 0,1 0-1,25 50 1,-1-1 0,26 50-1,49 26 1,-50-26-1,-24 50 1,-75 123 0</inkml:trace>
  <inkml:trace contextRef="#ctx0" brushRef="#br1" timeOffset="309108.0003">19968 5556 0,'0'0'0,"25"0"47,74 0-31</inkml:trace>
  <inkml:trace contextRef="#ctx0" brushRef="#br1" timeOffset="309278.9985">20389 5606 0,'25'0'0,"0"0"0,0 0 31,0 0-15</inkml:trace>
  <inkml:trace contextRef="#ctx0" brushRef="#br1" timeOffset="309431.0074">21034 5606 0,'25'0'47,"-25"-25"-47,25 25 15</inkml:trace>
  <inkml:trace contextRef="#ctx0" brushRef="#br1" timeOffset="309580.9963">21456 5606 0,'25'-25'16,"0"25"-1,24 0 17</inkml:trace>
  <inkml:trace contextRef="#ctx0" brushRef="#br1" timeOffset="309727.0075">22051 5556 0,'25'0'31,"0"0"-15,99 0 15</inkml:trace>
  <inkml:trace contextRef="#ctx0" brushRef="#br1" timeOffset="311624.9999">7317 4589 0,'0'-25'16,"0"50"-1,25-25 32,0 0-16,0 0-15,24 0-16,-24 0 0,50-25 16,148 0-1,-174 25 1,-49-25-16</inkml:trace>
  <inkml:trace contextRef="#ctx0" brushRef="#br1" timeOffset="311879.9999">7466 4688 0,'0'0'0,"-25"0"62,25 25-46,25-25 15,0 0-31,0 0 0,49 0 16,100 0-1</inkml:trace>
  <inkml:trace contextRef="#ctx0" brushRef="#br1" timeOffset="312342.0125">7392 6077 0,'25'0'63,"-1"0"-48,1 0-15,0 0 16,0-25-16,49 25 16,100 0-1</inkml:trace>
  <inkml:trace contextRef="#ctx0" brushRef="#br1" timeOffset="312579.998">7417 6350 0,'0'0'0,"24"0"62,1 0-62,0 0 16,0 0-16,0 0 15,74-25 1,74 0-16</inkml:trace>
  <inkml:trace contextRef="#ctx0" brushRef="#br1" timeOffset="315958.0008">2530 7541 0,'-25'0'0,"50"0"15,-25 24 32,-25-24-31,25 25-16,0 0 15,-25 25-15,1 49 16,-1-74-16,-50 148 16</inkml:trace>
  <inkml:trace contextRef="#ctx0" brushRef="#br1" timeOffset="316192.0075">2753 7491 0,'0'0'0,"0"25"15,-24 0 16,24-1-15,0 1-16,-25 74 16,25-24-1,-50 123 1</inkml:trace>
  <inkml:trace contextRef="#ctx0" brushRef="#br1" timeOffset="316640.9997">2406 9178 0,'-25'0'15,"25"25"17,0-1-17,-25 1-15,25 0 16,-24 74-1,-1 0-15</inkml:trace>
  <inkml:trace contextRef="#ctx0" brushRef="#br1" timeOffset="316840.9999">2679 9128 0,'0'0'0,"0"25"16,0 0 0,-25 0-1,25-1 1,0 1-16,-25 50 16,25-51-16,0 100 0</inkml:trace>
  <inkml:trace contextRef="#ctx0" brushRef="#br1" timeOffset="317692.9976">4440 7094 0,'0'25'47,"-25"0"-47,25 0 16,-25 24 0,-49 125-1,49-50 1,0 0-1,50-25 1,25 0 0,49-24-1,75-51 1</inkml:trace>
  <inkml:trace contextRef="#ctx0" brushRef="#br1" timeOffset="318241.0021">4961 7342 0,'0'0'0,"-25"0"15,50 0 32,0 0-16,0-25-15,-25 1 0,24-26-1,-24 25 1,0 0 0,-24 25-1,-26 25 1,0 50-1,1-1 1,49 0 0,0 1-1,0-26 1,25-49-16,49 50 16,-49-50-1,49 0-15,100-50 16</inkml:trace>
  <inkml:trace contextRef="#ctx0" brushRef="#br1" timeOffset="318524.0006">5358 7491 0,'0'25'31,"25"-25"-31,-25 25 16,24-25-1,-24 49-15,25 1 31,-25-25-31,0 49 16,-49 0-16</inkml:trace>
  <inkml:trace contextRef="#ctx0" brushRef="#br1" timeOffset="319208.0004">6102 7317 0,'0'0'16,"-25"0"-16,25-24 0,0-1 15,0 0 1,-25 0 0,1-24-1,-26 24 1,0 0 0,-24 25-1,-1 50 1,26-1-1,-1 75 1,25-99-16,25 25 16,0-26-16,25 51 15,25-50 1,49-25 0,-74 0-16,74-75 31,-74 50-31,49-49 15,-24-75 1,-50 25 0,-50 0-1,26 50 1,-1 24 0,25 25-1,-25 50 1,50 0-1,-25 49 1,25 1 0,-25-50-16,24 99 15,-24-100 1,25 26-16,-25-25 0,50 148 16</inkml:trace>
  <inkml:trace contextRef="#ctx0" brushRef="#br1" timeOffset="319541.008">6325 6871 0,'0'25'47,"25"-25"-47,-25 25 16,25-1-1,0 26-15,74 24 31,0 100-15,-25 49 0,-123 149-1</inkml:trace>
  <inkml:trace contextRef="#ctx0" brushRef="#br1" timeOffset="320373.9998">4738 8359 0,'-25'0'0,"25"25"15,0 0 16,-25 0-15,-25 74 0,1 25-1,-1-25 1,50 25 0,25 0-1,25-49 1,123-26-16</inkml:trace>
  <inkml:trace contextRef="#ctx0" brushRef="#br1" timeOffset="320874.0005">5234 8558 0,'0'0'0,"-25"0"0,25 24 47,0 1-16,25-50 1,-25 1-17,25 24 1,-25-50-16,0 25 16,0-24-1,-25 49 1,0 24 15,0-24-31,0 75 16,1-75-16,-1 74 15,0 50 1,25-49 0,25-26-1,0-24-15,49-25 16,-49 25-16,124-75 15</inkml:trace>
  <inkml:trace contextRef="#ctx0" brushRef="#br1" timeOffset="321124.0003">5631 8756 0,'0'25'63,"24"-25"-47,-24 25-16,0-1 0,25 1 15,0 74 1,-25-49-1</inkml:trace>
  <inkml:trace contextRef="#ctx0" brushRef="#br1" timeOffset="321791.0017">6300 8706 0,'25'0'15,"-25"-24"1,0-1-1,0 0-15,0 0 0,0-24 16,-25-51 0,-24 51-1,-1 24 1,-24 50 0,-25 49 15,49 1-16,0 24 1,50-74-16,25 49 16,0-49-16,0 0 15,99-25 1,-25-50 0,-25 0-1,-24-98 1,-75-1-1,25 0 1,-25 75 0,1 49 15,24 0-31,0 75 16,24 24-1,1 50 1,0 50 15,0-75-15,49 149-16</inkml:trace>
  <inkml:trace contextRef="#ctx0" brushRef="#br1" timeOffset="322076.998">6648 8136 0,'24'-25'0,"-24"50"15,25-25 1,0 25-1,49 24 1,1 26 0,74 74-1,-75 24 1,25 274 0</inkml:trace>
  <inkml:trace contextRef="#ctx0" brushRef="#br1" timeOffset="323092.0091">20166 8062 0,'25'0'47,"0"0"-31,99 0-16</inkml:trace>
  <inkml:trace contextRef="#ctx0" brushRef="#br1" timeOffset="323230.9999">21010 8062 0,'0'-25'31,"24"25"-31,1 0 31,0 0-15,49 0-16</inkml:trace>
  <inkml:trace contextRef="#ctx0" brushRef="#br1" timeOffset="323407.0008">21853 8136 0,'25'0'16,"0"0"-1,-25-25-15,24 25 16,1 0-1,0 0-15,0 0 16,124 25 0</inkml:trace>
  <inkml:trace contextRef="#ctx0" brushRef="#br1" timeOffset="328439.9991">5011 9699 0,'-25'0'16,"0"0"15,25 24-31,-25 1 16,25 0-1,-49 25 1,24 74 0,-25 25-1,0-25 1,50 0-1,25 0 1,75-25 0,48-50-1,150-73 1</inkml:trace>
  <inkml:trace contextRef="#ctx0" brushRef="#br1" timeOffset="329038.9991">5259 10145 0,'0'0'0,"24"0"47,-24 25-32,25-25 1,0 0 0,25-25-1,49-24 1,0-1 0,-49-25-1,-50 26 1,-25-1-1,-50 50 1,-24 25 0,25 49-1,-1 26 1,75-75-16,-24 74 16,24-74-1,0 24-15,49 26 31,50-51-31,50 1 32,0-74-32</inkml:trace>
  <inkml:trace contextRef="#ctx0" brushRef="#br1" timeOffset="329406.9999">5854 10220 0,'0'-25'0,"0"50"0,0-1 46,0 1-30,25-25-16,-25 25 0,25-25 31,-25 25-31,49-25 16,-24 0 0,0 0-1,-25 25 1,-25 24-1,-25 1 1,1-1 0,-1 1-16</inkml:trace>
  <inkml:trace contextRef="#ctx0" brushRef="#br1" timeOffset="330056.0003">6524 10071 0,'24'0'0,"-48"0"16,48-25-16,-24 0 15,0 0 1,-24 25-16,-1-74 16,25 49-16,-25-25 15,-49-24 1,49 74 0,-50 50-1,1 24 1,24 25-1,26 1 17,24-1-17,49-50 1,26-49 0,24-24-1,-74 24-15,74-75 16,-74 50-16,24-49 15,-24-75 1,-50-25 0,-24 26-1,-1 98 1,50 25-16,-25 25 16,25 25-1,0 25 1,0 98-1,25 51 17,0-100-17,74 149-15</inkml:trace>
  <inkml:trace contextRef="#ctx0" brushRef="#br1" timeOffset="330390.0003">6747 9500 0,'0'0'0,"0"-25"0,0 50 31,25-25-15,-1 25-1,51 49 1,-1 26 0,26 48-1,-51 76 1,-24-26-1,-99 100-15</inkml:trace>
  <inkml:trace contextRef="#ctx0" brushRef="#br1" timeOffset="331089.9995">5184 11137 0,'0'0'0,"-25"0"62,25 25-62,-24 0 0,-26 49 16,0 100-1,26-25 1,-1-100 0,50 100-1,-1-124-15,26 74 16,74-24 0,174-26-16</inkml:trace>
  <inkml:trace contextRef="#ctx0" brushRef="#br1" timeOffset="331589.0013">5556 11559 0,'0'0'0,"25"0"47,0 0-32,0 0 1,-1 0-16,1 0 15,0-25-15,25 0 16,24-49 0,-49 24-1,-25 26-15,-50-26 16,25 50 0,1-25-16,-51 50 15,1 49 1,24 26-1,25-1 1,50-25 15,50 1-15,-1-75 0,199-50-16</inkml:trace>
  <inkml:trace contextRef="#ctx0" brushRef="#br1" timeOffset="331939.0009">6152 11633 0,'0'25'78,"0"0"-62,24 0 46,1-25-30,-25 25-32,25-1 0,0-24 0,24 50 15,-173 74 1</inkml:trace>
  <inkml:trace contextRef="#ctx0" brushRef="#br1" timeOffset="332591.999">6796 11485 0,'0'-25'15,"25"25"1,0-25 0,-25 0-1,0 0-15,0 1 0,0-26 16,-50-74 0,1 49-1,24 75-15,-49-24 16,49 24-1,-25 24-15,1 51 32,-1 24-17,0 50 1,50-124-16,25 49 16,0-49-16,25 0 15,49-25 1,-74 0-16,49-50 15,-49 50-15,74-99 16,-49-50 0,-50 0-1,0 124-15,-25-99 16,25 100-16,0-26 16,-25 50-1,25 25 1,0 49-1,0-49-15,25 99 32,-25-99-32,25 49 15,0 26 1,-1-76-16,1 51 16,-25-50-16,25 74 0</inkml:trace>
  <inkml:trace contextRef="#ctx0" brushRef="#br1" timeOffset="332872.0063">7218 10840 0,'25'0'0,"0"0"31,-25 24-31,25 1 32,49 74-17,0 75 1,1 0 0,-75-125-16,49 150 15,-24-174-15,-25 99 16,-25 74-16</inkml:trace>
  <inkml:trace contextRef="#ctx0" brushRef="#br1" timeOffset="333789.0003">19397 5978 0,'0'0'0,"-25"0"16,25 25-1,25-25 1,-25 25 0,25-25-16,49 99 0</inkml:trace>
  <inkml:trace contextRef="#ctx0" brushRef="#br1" timeOffset="333941.0071">20265 6524 0,'0'0'0,"25"0"16,0 24 15,0-24-15,49 50-16</inkml:trace>
  <inkml:trace contextRef="#ctx0" brushRef="#br1" timeOffset="334105.0005">21134 6995 0,'0'0'0,"24"25"32,26 0-17</inkml:trace>
  <inkml:trace contextRef="#ctx0" brushRef="#br1" timeOffset="334255.0006">21828 7516 0,'25'0'0,"-50"0"0,50 25 16,-25-1-1,25-24-15,0 25 16,49 25-1</inkml:trace>
  <inkml:trace contextRef="#ctx0" brushRef="#br1" timeOffset="334388.9998">22299 7714 0,'0'25'0,"25"-25"15,0 25 16,25 0-15</inkml:trace>
  <inkml:trace contextRef="#ctx0" brushRef="#br1" timeOffset="336589.0007">5457 12551 0,'-25'0'16,"0"-49"-1,1 24-15,24 50 32,-75 74-17,50 0 16,1 50-31,-1-25 16,50 25 15,24-25-15,50-50 0,100-24-16</inkml:trace>
  <inkml:trace contextRef="#ctx0" brushRef="#br1" timeOffset="337105.0005">5854 12774 0,'-25'0'0,"25"25"47,25-25-31,0 0 15,0-25-31,-1 1 16,1-26-1,-50-24 1,1 49 0,-26 0-1,-49 75 1,24 49-1,26 0 1,49 0 15,24-24-15,51-26 0,49-24-1,74-75-15</inkml:trace>
  <inkml:trace contextRef="#ctx0" brushRef="#br1" timeOffset="337372.9983">6251 12998 0,'0'0'16,"0"24"0,0 1-1,0 0 1,25 25 0,-25-26-16,0 51 15,0-50-15,-25 0 16,0 24-16</inkml:trace>
  <inkml:trace contextRef="#ctx0" brushRef="#br1" timeOffset="338005.0066">6945 12849 0,'0'0'0,"0"-25"0,0 0 16,0 0 0,0 1-1,-24-51 1,-26 26-1,0-1 1,-24 50 0,-1 50-1,-24 49 1,25 25 0,49-25-1,50-25 1,49-49 15,-49-25-31,49 0 16,-24 0-16,-25-25 0,49 1 15,-49-1-15,74-50 16,-24-49 0,-75-24-1,-50-1 1,25 25-1,-24 49 1,49 51 0,0 48-1,0 51 1,25-50-16,-25 74 16,24-50-16,-24 1 15,50 99 1,24 49-1</inkml:trace>
  <inkml:trace contextRef="#ctx0" brushRef="#br1" timeOffset="338305.0002">7193 12179 0,'0'0'0,"25"25"32,0 0-17,0 0-15,-25-1 0,49 51 16,26 98-1,-26-49 17,-49 124-17,-24 50-15</inkml:trace>
  <inkml:trace contextRef="#ctx0" brushRef="#br1" timeOffset="339004.9997">5606 13866 0,'0'0'16,"-25"0"-16,0 0 16,0 0-1,25 25 16,-24-1-31,-1 1 16,-25 74 0,1 50-1,24 25 1,25-75 0,49 25-1,75-25 1,100-24-1</inkml:trace>
  <inkml:trace contextRef="#ctx0" brushRef="#br1" timeOffset="339521.0006">6077 14039 0,'-25'0'0,"1"0"15,24 25 1,0 0-1,24-25 1,1 0 0,0 0-1,0-25 1,-25-49 0,0 49-1,-25 0 1,-25 25-1,-24 50 1,0 49 0,24 0-1,50 25 1,25-49 0,24-26-1,26-24 1,49-25-1,49-49 1</inkml:trace>
  <inkml:trace contextRef="#ctx0" brushRef="#br1" timeOffset="340021.0007">6474 14362 0,'0'0'0,"-25"0"62,25 25-46,25-25 15,0-25-15,0 25-1,-25-25-15,24 25 16,1 0-16,0 25 16,-25 25-1,25 49 1,-50 0-1,-74 50 1</inkml:trace>
  <inkml:trace contextRef="#ctx0" brushRef="#br1" timeOffset="341788.0007">7020 13568 0,'0'0'0,"0"25"47,0 0-32,25 0 1,-25-1-16,0 76 16,-25-76-16,25 100 15,0-74-15,-25 74 16,0 99-1,25-49 1,0 0 15,0-75-15,0-74-16,25 74 16,-25-74-16,0-1 15,50 26 1,-26-25-1,-24 0-15,75-25 16,-50 0-16,49-25 16,-24-25-1,74-99 1,-50-49 0,-74 49-1,-74-74 1,-50 49-1,-25 50 17,-99 25-32</inkml:trace>
  <inkml:trace contextRef="#ctx0" brushRef="#br1" timeOffset="342754.0005">6796 12080 0,'0'0'0,"0"-25"16,0 50 62,0 0-78,0-1 15,0 1-15,0 75 16,0 123 0,25 0-1,-25-74 1,0 0 0,0-100-16,25 50 15,-25-74-15,0 50 16,25 24-1,-25-49 1,25-26 15,-25 1-31,25 0 16,-1-25-16,1 0 16,0 0-1,0 0-15,0 0 0,-1-25 16,76-24-1,-1-26 1,-25 1 0,-74-1-1,-25-74 1,-74-24 0,-25 24-1,-25 25 1,125 99-16,-175-49 15</inkml:trace>
  <inkml:trace contextRef="#ctx0" brushRef="#br1" timeOffset="343704.0001">7491 13618 0,'0'0'0,"0"-25"16,25 25 15,0 25-15,-1-25-1,1 25-15,99 49 16,0 100-1,-25-1 1,-74 1 0,-50 24-1,-24-74 1,-50 0-16</inkml:trace>
  <inkml:trace contextRef="#ctx0" brushRef="#br1" timeOffset="344222.0087">8409 13940 0,'25'0'47,"-1"0"-31,1 0-1,0 0-15,0 0 0,49 0 16,100-25 0,-50 1-1,25 24-15</inkml:trace>
  <inkml:trace contextRef="#ctx0" brushRef="#br1" timeOffset="344453.9992">8582 14213 0,'-24'0'0,"48"0"16,-24 25-16,25-50 31,25 25-15,49-25-1,50 0 1,99-24 0</inkml:trace>
  <inkml:trace contextRef="#ctx0" brushRef="#br1" timeOffset="344920.0012">8359 12725 0,'0'25'31,"25"-25"-15,-25-25-1,25 25 1,0 0-16,-1 0 15,51 0 1,49-25 0,49 50-1</inkml:trace>
  <inkml:trace contextRef="#ctx0" brushRef="#br1" timeOffset="345121.0009">8458 13022 0,'0'25'15,"25"-25"1,0 0 0,0 0-1,0 0-15,-25-25 0,49 25 16,174-74-16</inkml:trace>
  <inkml:trace contextRef="#ctx0" brushRef="#br1" timeOffset="345573.9996">8161 11361 0,'25'0'47,"-1"0"-16,1 0-15,0 0-16,0 0 0,74-25 16,25 0 15,-25 25-31</inkml:trace>
  <inkml:trace contextRef="#ctx0" brushRef="#br1" timeOffset="345772.997">8285 11658 0,'25'0'32,"-1"-25"-17,1 25 1,0 0-16,49-49 15,100 24 1</inkml:trace>
  <inkml:trace contextRef="#ctx0" brushRef="#br1" timeOffset="346437.0005">8012 9872 0,'0'-25'32,"25"25"-1,0-24-31,-1 24 15,76 0 1,24 0 0,-25 0-1,-74 0-15,99 0 16</inkml:trace>
  <inkml:trace contextRef="#ctx0" brushRef="#br1" timeOffset="346673.0016">8161 10071 0,'0'25'16,"25"-25"30,-25-25-46,24 25 0,1 0 16,50-25 0,73-25-1</inkml:trace>
  <inkml:trace contextRef="#ctx0" brushRef="#br1" timeOffset="347154.0001">7888 8359 0,'0'0'0,"25"0"16,-1 0 31,1 0-32,0 0-15,0 0 16,99-25-1,-25 1 1,75 48-16</inkml:trace>
  <inkml:trace contextRef="#ctx0" brushRef="#br1" timeOffset="347372.9977">8012 8731 0,'25'0'63,"0"0"-63,-1-25 15,1 25-15,50-24 16,73-51-16</inkml:trace>
  <inkml:trace contextRef="#ctx0" brushRef="#br1" timeOffset="347853.0023">7714 7268 0,'0'0'0,"-25"25"0,50-25 31,-25-25-31,25 25 32,-25-25-32,99 0 15,0 0 17,-74 25-32,75 0 15,-76 0-15,100 25 0</inkml:trace>
  <inkml:trace contextRef="#ctx0" brushRef="#br1" timeOffset="348086.9995">7863 7466 0,'0'25'15,"0"-50"-15,25 50 63,0-25-48,-1 0 1,1-25-16,0 25 0,0 0 16,124-25-16</inkml:trace>
  <inkml:trace contextRef="#ctx0" brushRef="#br1" timeOffset="386501.9976">8310 3870 0,'0'-25'16,"0"50"0,-25-25-1,25 24 48,0 1-48,0 0-15,0 0 16,0 0-16,0 123 16,25-48-1,-1 48 1,-24-73 0,25-1-1,-25-49 1,0 0 15,0-50-15,0 0-1,0 0 1,0 1 0,0-1-1,0-25 1,25 1-1,25-1 1,-1 25 0,50-24-1,1 49 1,-26 24 0,0 51-1,-24-1 1,0 1 15,-50-51-15,0 51-1,-25-26 1,-50 1 0,-24-25-1,-25 0 1,50-50-16,-1 25 15,-73-75-15</inkml:trace>
  <inkml:trace contextRef="#ctx0" brushRef="#br1" timeOffset="395013.9999">8979 5631 0,'0'-25'62,"0"0"-30,-25 25-17,25-25-15,-24 25 0,24-25 16,-75 1-1,50 24-15,-24-25 16,24 25-16,-25 0 16,-24 0-1,49 25-15,-24-25 16,24 0 0,25 24-16,-25 26 15,25 0 16,0-26-31,-25 26 16,25 24-16,0-49 16,25 25-1,25 0 1,49-26 0,-74-24-16,49 0 15,-49 0-15,49-24 16,50-1-1,-49-25 1,-50-24 0,-1-1-1,-48 26 1,-1 24 0,25 0-1,-25 25 1,25 25 31,0 0-32,25 24 1,-25 50 0,25-24-1,-1 24 1,1 25-1,-25-99-15,25 49 16,-25-49-16,0 50 16,25-1-1,-25 0 1,25-49 0,-25 0-1,-25-25 16,0 0 1,0 0-17,-24 0 1,-51-25 0,1 0-1,25-49 1,-1-50-1,75-124-15</inkml:trace>
  <inkml:trace contextRef="#ctx0" brushRef="#br1" timeOffset="396230.001">9550 4167 0,'25'0'78,"-25"25"-62,0 0 0,24-25-16,-24 25 15,25-1 1,0 1 0,0 0-1,-25 0 1,25-25-1,-1 0 17,1 0-17,0 0-15,25-25 16,49 25 0,25-50-1,25 1 1,24-26-1,-73 51 1,-1-26 15,-74 50-15,-1 25 31</inkml:trace>
  <inkml:trace contextRef="#ctx0" brushRef="#br1" timeOffset="396913.0001">9748 5358 0,'0'0'0,"25"0"15,-25 25 32,25-25-31,-25 24-16,0 1 16,25-25-16,24 75 15,-49-51-15,50 51 16,-1-26-1,1 1 1,-25-50-16,0 0 31,0 0-31,24-25 16,1-24 0,74-26-1,-99 75-15,74-74 16,-50 74-1,1-25-15,49 0 32,-49 0-32</inkml:trace>
  <inkml:trace contextRef="#ctx0" brushRef="#br1" timeOffset="402446.0013">9004 6672 0,'-25'0'15,"25"25"16,0 0 1,0 0-32,25 24 15,-25 76 1,0-26 0,25 50-1,-25-75 1,0-24-1,0-75 32,25-50-31,-25 51 0,0-26-1,25 25-15,-1-24 16,-24 24-16,50 0 15,-25-25 1,49 26 0,1 48-1,-26 26 1,-24 0 0,0-26-16,0 51 15,-25-50-15,0 49 16,-25 0-1,0 1 1,-74-26 15,-25-49-15,-75-74-16</inkml:trace>
  <inkml:trace contextRef="#ctx0" brushRef="#br1" timeOffset="403496.9997">9575 8161 0,'-25'0'16,"50"0"-16,-50-25 0,0 25 15,25-25-15,-25 0 16,-49 1 0,-25 24-1,-1 0 1,26 24 0,24 51-1,1 24 1,98 0-1,51-49 1,24-25 15,0-75-15,0-24 0,-100-26-1,-24 1 1,0 50-1,-24 49-15,24-25 16,0 50 0,0-1-1,0 1-15,0 25 16,24 74 0,26-25-1,-25 50 1,24-25-1,-24 0 1,-25 25 15,-25-75-15,-24-49 0,-50-25-1,-1-50 1,-123-223-1</inkml:trace>
  <inkml:trace contextRef="#ctx0" brushRef="#br1" timeOffset="411361.9998">9351 9252 0,'0'-25'16,"25"25"-16,-25 25 62,0 0-46,0 0-1,0 0-15,0 198 16,-25-50 0,25-49-1,0-74 1,0-75-1,25-49 1,-25-1 0,0 26 15,50-50-15,-1 74-1,26 0 1,-1 50-1,-24 24 1,-25 26 0,-1-1-1,-73 75 1,-50-75 0,-25-24-1,-199-100 1</inkml:trace>
  <inkml:trace contextRef="#ctx0" brushRef="#br1" timeOffset="412145.0003">9748 10815 0,'-25'-25'0,"50"50"0,-74-75 16,24 50 15,25-25-31,-50 25 16,25 0-16,-49 25 15,49 0-15,-24 25 16,-26 24 0,50 75-1,50-50 1,0-74-16,49 0 16,-49-25-16,74-25 15,25-124 1,-49 25-1,-26 0 1,-49 99-16,0 0 16,0 1-1,0 48 1,0 26 0,25 49-1,25 75 1,24 49-1,-24-24 1,-25-150-16,0 125 16,-1-125-16,-24 51 15,-49 24 1,-51-75 0,-98 1-1,0-75 1,-1-49-1,174 49-15,-123-248 16</inkml:trace>
  <inkml:trace contextRef="#ctx0" brushRef="#br1" timeOffset="418114.0036">9872 12179 0,'-25'0'0,"25"-25"16,0 50 46,-24-25-62,24 25 0,0 0 16,0 74 0,24-49-16,-24 123 15,0-123-15,0-25 0,25 74 16,0 74 0,-25-98-1,0-50 1,0-50-1,0-25 1,0-49 0,0 74-16,0-49 15,25 49 1,-25-25-16,25 26 16,-1-1-1,1 0-15,25 25 16,24 25-1,-24 49 1,0 25 0,-50 1-1,-25-1 1,-74-25 0,24-49-1,50-25-15,-99 25 16,99-25-16,-173-50 0</inkml:trace>
  <inkml:trace contextRef="#ctx0" brushRef="#br1" timeOffset="419010">10170 13791 0,'0'0'0,"-25"0"0,25-24 0,0-1 16,-25 25-1,25-25-15,-74 0 16,74 0-16,-75 25 15,-24 0 1,0 75 0,49-50-16,-24 74 15,24-25-15,50-49 16,0 25-16,-24-26 0,48 26 16,-24-25-16,50 49 0,-25-49 15,0-25-15,148 0 16,1-74-1,-50-50 1,-25-50 0,-99 75 15,0 24-31,-25 51 31,25 48-15,0 1-16,0 74 15,0-74-15,25 74 16,25 149 0,-25-124-1,24 50 1,-49-124-16,50 99 16,-50-100-16,25 100 15,-25 49 1,0-123 15,-25 24-31,-25-25 16,-24-74-1,49 0-15,-74-24 16,74 24 0,-99-75-1,99 75-15,-124-124 16,124 75-16,1-1 0,-1-49 15,0-248-15</inkml:trace>
  <inkml:trace contextRef="#ctx0" brushRef="#br1" timeOffset="429092.9995">17115 2208 0,'0'0'0,"-25"0"0,25-25 0,-24 25 15,-1 0 1,0 0-16,-49 0 16,-1 0 15,1 0-16,-1 25 1,26 24 0,-26 50-1,51-24 1,-1 24 0,0-25-1,0 1 1,25-1-1,0 26 1,0-26 0,0 0-1,0 1 1,0 24 0,0-25 15,-25 26-16,25-26 1,-24 50 0,-1 0-1,25-25 1,-25 25 0,25-99-16,0 74 15,0-49-15,0 74 16,0 0-1,0 25 1,0 0 0,0-1 15,0-123-31,0 149 0,25-149 0,-25 24 16,0 75-16,25 25 31,-1 25-16,-24-50 1,25 74 0,-25-173-16,0 50 15,0-51-15,0 26 0,25 0 0,-25 49 16,0-50-16,25 75 16,-25-74-16,25 124 15,-1-1 1,-24-148-16,25 124 15,-25-99-15,0-1 16,0 26-16,25 123 16,0-49-1,0 74 1,-1-74 0,-24-100-1,25 75 1,0-74-16,-25 49 15,25-49-15,-25 99 16,25-124-16,-25 148 16,24 26-1,-24 24 1,0-49 0,0 24-1,0-24 1,0 49-1,-24-25 1,24 50 0,-25-49 15,0 24-31,25-25 16,-25 26 15,25-1-16,0 25 1,0-198-16,0 74 16,0-75-16,0 75 15,0-74-15,-25 123 16,25-123-16,0-25 0,-24 124 16,24 49-1,-25 25 1,0-49-1,25 0 1,0-150-16,0 150 16,0-124-16,0-1 15,25 75-15,0 50 16,24 49 15,26-74-15,24 25-1,25-1 1,25-49 0,49-49-1,50-26 1,-173-49-16,98-24 16,125-76-16</inkml:trace>
  <inkml:trace contextRef="#ctx0" brushRef="#br1" timeOffset="431125.0009">11807 15156 0,'0'0'0,"-25"0"15,25 24 17,0 1-17,25 50 1,0 24-1,24 124 1,1-49 0,-25-50-1,-25-75-15,25 51 16,-25-76-16,24 1 16,-24 0-16,25 25 31,0-50-16,0 0 1,24-25 0,26 0-1,49 0 1,-25-24 0,50-26-1,-124 75-15,99-49 16,-99 24-16,49-25 15</inkml:trace>
  <inkml:trace contextRef="#ctx0" brushRef="#br1" timeOffset="432378.9972">13022 15751 0,'0'-25'16,"0"0"0,0 1-16,0-1 15,-24 25-15,-1-75 16,-50 26-1,-24 49 1,99 25-16,-49 49 16,24-49-1,0 24-15,50 51 16,0-26 0,49-74 15,0-25-16,-24 0 1,-25 1 0,-25-1-1,25 0 1,-1-74 0,-24 49-1,-24 1 1,48 49-1,-24 24 1,25 26 0,-25-25 15,99 99-31,50-50 16,-49-148 15,-51-25-16,-24-100 1,0 50 0,-75-99-1,1 75 1,-26 24 0,50 99-1,1 50 1,24 50-1,-25 99 1,50-1 0,-1 1-1,-24-124-15,50 149 16,-50-149-16,50 123 16,-1-48 15,26-26-16,-1-49 1,25-25 0,-24-50-1,-1-24 1,-24-50 0,-26-50-1,-48-173 1,-26 124-1,0 24 1,-24 75 0,49 99-1,25 50 1,0 50 0,0 98 15,50 1-16,-50-125-15,49 150 16,-49-150-16,50 75 16,0 50-1,74 0 1,-50-100 0,75-74-1,-75-25 1,26-123-1</inkml:trace>
  <inkml:trace contextRef="#ctx0" brushRef="#br1" timeOffset="432826.0001">13271 15528 0,'-25'0'0,"50"0"16,-25-25-16,24 25 16,1-25-1,99 0 1,-25-24 0,50-1-1,-74 25-15,98-49 16,-123 49-16,123-49 15,26-26 1,-125 76 0,-49 24 15,-50 0-31,25 24 16,0 1 15,0 0-16,0 25 1,0-26-16,0 51 16,0-50-16,25 49 15,0 25 1,25-24 0</inkml:trace>
  <inkml:trace contextRef="#ctx0" brushRef="#br1" timeOffset="433007.9999">14436 14635 0,'0'0'0,"-24"0"16,24 25-1,24-25 1,-24 24-1,50 76-15</inkml:trace>
  <inkml:trace contextRef="#ctx0" brushRef="#br1" timeOffset="433493.0007">15007 15007 0,'-25'0'16,"25"-25"-16,25 25 93,-25-25-93,0 0 16,0 1 0,25 24-16,-25-25 15,-25 0 1,0 50 0,-25 24-1,26 51 1,-1-1-1,25 0 1,0-49-16,25 24 16,-1-49-16,51 25 15,24-50 1,99-100 0,-49-49 15,-74 1-31</inkml:trace>
  <inkml:trace contextRef="#ctx0" brushRef="#br1" timeOffset="433979.0012">15627 15106 0,'0'0'0,"0"25"0,0-50 15,0 0 17,0 0-17,25 25 1,0-49-16,49-50 16,-74 74-16,74-99 15,-74 99 1,25-49-1,-50-1 1,1 50 0,-51 25-1,75 25-15,-74 50 16,49-75-16,0 99 16,0-74-16,1 99 15,24-100-15,0 51 16,49 24-1,75-74 1,-99-25-16,124-50 16,-124 25-16,99-74 15,24-99 1,-98 24 0,-149 25-1</inkml:trace>
  <inkml:trace contextRef="#ctx0" brushRef="#br1" timeOffset="435458.0017">11956 17214 0,'25'-24'62,"-1"24"-62,-24-25 16,25 25-16,0-25 16,25-25-1,24-49 1,-24 25 0,74-50-1,-25 49 1,-25 51-1,26 73 1,-1 50 0,-25 1 15,25-51-31,75-49 16,-75-74-1,-24-50 16,-50 0-15,-1 49 0,26 1-1,0 74 1,49 50 0,-74-26-16,74 26 15,-74-25-15,74 0 16,-25-25-1,1-100 1,24-98 0,-74 99-1,24-1 1,1 76 0,-1 73 15,51 26-16,-1-1 1,-74-49-16,74 0 16,-74-25-16,99-50 15,-25-24 1,-99 49-16,74-99 16,-49 99-16,0-74 15,0 49 1,0 25-16,-1 25 15,1 25-15,25 0 16,49 25 0,75-1 15,-25-49-31,24-74 16,-74-25-1,-24-1 16,-26 26-15,-24 49 0,0 50-1,99 0 1,-50-25 0,75-25-1,-25-49 1,-99 49-16,74-74 15,-99 74-15,75-50 16,-50 26 0,-1 49-1,76 49 1,197 51 0</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04:46.955"/>
    </inkml:context>
    <inkml:brush xml:id="br0">
      <inkml:brushProperty name="width" value="0.05292" units="cm"/>
      <inkml:brushProperty name="height" value="0.05292" units="cm"/>
      <inkml:brushProperty name="color" value="#C00000"/>
    </inkml:brush>
  </inkml:definitions>
  <inkml:trace contextRef="#ctx0" brushRef="#br0">2679 3845 0,'0'-25'0,"-25"25"31,25-25-31,0 0 16,-25 1 0,0-1-1,-24-25 1,-1 25 0,1 25-1,-51 0 1,-48 50-1,48-25 1,1 49 0,74-49-16,-49 25 15,74-26 1,-50 1-16,26 50 16,-1 24-1,25 0 16,-25-25-15,25 26 0,0-1-1,0-74-15,0 99 16,0-100-16,0 76 16,0-76-16,25 125 15,-25-124-15,25 74 16,-1 100-1,1-26 1,-25-49 0,0 0-1,0-99-15,25 74 32,-25-74-32,0 99 0,0 25 15,0 50 16,0-51-15,-25 1 0,25-50-1,-25 1 1,25 24 0,0-25-1,0 25 1,0-50-1,25 50 1,-25-49 0,0 49-1,25-25 1,-25 0 0,50 0-1,-26-49 16,76 0-15,-1-26 0,223 1-1</inkml:trace>
  <inkml:trace contextRef="#ctx0" brushRef="#br0" timeOffset="3915.8">18182 3795 0,'-25'0'15,"25"-25"17,0 1-17,-25-1 1,25 0 0,25-25-1,25 25 1,49 1-1,-74-1-15,-1 25 0,51 0 16,49 25 0,-25 24-1,-24 1 1,-1 49 0,-49 0-1,0-24 1,-1 24 15,-24 0-15,25-74-16,-25 49 15,0-49-15,0 74 16,25 25 0,-50 0-1,25 50 1,0-25-1,0-99-15,0 49 16,0-50-16,0 75 16,0 0-1,0 0 1,0-24 0,25-1-1,-25-74-15,0 74 31,0-74-31,25 24 16,-25 75 0,0 0-1,0-24 1,0-1 0,0-25-1,25 1 1,-25 24-1,0-25 1,0-24 0,0 24-1,0-24 17,24 0-32,-24 24 15,0-24 1,0-26 15,-24 26-15,-1 0-1,0-1 1,-25 1 0,50-25-16,-49 24 15,24-49-15,0 50 16,-24-25-1,-1 24 1,-74-24 0,0 0-1,-50 0 1,-173-25 0</inkml:trace>
  <inkml:trace contextRef="#ctx0" brushRef="#br0" timeOffset="13165.34">3746 3944 0,'24'-25'15,"-24"0"-15,0-24 16,0-26 0,0 26-1,0-1 1,-24 0 0,-1 50-1,0 25 1,-25 50 15,25-26-15,1 26-1,48-1 1,1-24 0,0-50-16,25 25 15,-25-25-15,24 0 16,-24-25-16,0 0 15,-25 0-15,0-24 16,-25-26 0,-25 26-1,1 49 1,-1 74-16</inkml:trace>
  <inkml:trace contextRef="#ctx0" brushRef="#br0" timeOffset="13647.32">3795 5234 0,'0'0'0,"-25"0"0,25-25 16,-24 25 15,24 25 0,0 0-15,-25 24-1,25 26 1,25-26 0,-1-24-1,51-50 1,-26-74-1,-49 0 1,-49 24 0,-1 51-1,-74 197 1</inkml:trace>
  <inkml:trace contextRef="#ctx0" brushRef="#br0" timeOffset="13820.31">3919 6375 0,'-25'-25'0,"1"0"16</inkml:trace>
  <inkml:trace contextRef="#ctx0" brushRef="#br0" timeOffset="14880.26">2853 8905 0,'-25'0'15,"25"25"1,0-1 0,0 1-1,0 50 1,0-50-16,-25 173 16,25-148-16,0 222 15,50 249 1,-1-149-1,1 50 1,-50-323-16,49 348 16,-24-323-16,0 223 15,25 174 1,-26-149 0,26-50-1,0 26 1,-50-299-16,24 224 15,1-223 1,0 123 0,0 100-1,0-49 1,-1 73 0,1 26-1,0-26 1,0-73-1,0 48 1,-25-73 0,24 74-16</inkml:trace>
  <inkml:trace contextRef="#ctx0" brushRef="#br0" timeOffset="16613.18">2679 8756 0,'0'0'0,"0"-25"62,25 25-62,0 0 16,-1 0-1,51-25-15,123 1 32,75-1-17,0 0 1,99 0 0,-50 0-1,1 1 1,-1 24-1,-74 0 1,-124-25 0,-99 0-16,50 0 15,-51 25-15,1 0 16,0-25 0,-25 50-1,0 0 32,0 0-31,0 0-1,25-1 1,24 224 0,-49-173-1,25 148 1,0-24-1,0-1 1,24 124 0,-24-73-1,-25-200-15,25 174 16,-25-148-16,25 123 16,0 25-1,-1 1 1,1-26 15,0 125-15,0-150-1,-25 50 1,0-24 0,-25-1-1,25 50 1,0-74-1,25 24 1,-25-24 0,0 0-1,0-1 1,25-123-16,-25 24 16,25 150-1,-1-26 1,1 0-1,0-49 17,-25 0-17,25-25 1,-25 0 0,0 25-1,0-124-15,0 49 16,0-49-16,0 74 15,0-24 1,0-26 0,-25 51-1,25-26 1,-25-74-16,0 99 16,25-74-1,-24 49-15,-26-24 16,0 24-1,25-49 1,-49 50 0,49-51-16,-74 26 15,74-25-15,-124 49 16,100-49-16,-125 25 16,-24-26-1,49-24 1,-174 0-1,249 0 1,-199 100-16</inkml:trace>
  <inkml:trace contextRef="#ctx0" brushRef="#br0" timeOffset="19230.05">10592 10021 0,'0'-25'0,"-25"25"16,0 25 30,25 0-46,0 0 16,-25 0-16,0 123 16,1 1-1,-1 198 1,25 1 0,25 148-1,-25-199 1,24 299-1,-24-199 1,50 74 0,-25-124-1,-25-272-15,49 222 16,-49-222-16,0 49 16,25 198-1,-25-99 1,0-49-1,0-75 17</inkml:trace>
  <inkml:trace contextRef="#ctx0" brushRef="#br0" timeOffset="20495.98">10542 9451 0,'0'0'0,"0"-25"0,-25 0 16,50 25 47,0 0-63,-25-25 0,149 25 15,148-25 1,51 1-1,123-26 17,-74 25-17,-124 25 1,173-25 0,-223 50-1,-123-25 1,-76 0-1,-24 25 17,0 0-17,0 49 1,25 100 0,0 24-1,25 50 1,-1 100-1,-24-274 1,25 124 0,-50-98-16,74 197 15,-24 51 1,-26-274-16,26 224 16,-25-224-16,24 174 15,1 25 1,0 49-1,-50-74 1,0 0 0,0 1-1,0-51 1,0 25 0,24-74-1,-24 0 1,25-25-1,-25-25 1,0 25 15,25-25-15,-25-74-16,25 99 16,0-99-16,-25 74 15,24 0 1,-24-24-1,25-50-15,-50 49 16,25-49-16,0 24 16,-24-24-16,-1 25 15,0-25-15,-49 24 16,-50 1 0,-50 24-1,-173 1 1,99-50-1,148-1 1,-346 1 0,-1-50-16</inkml:trace>
  <inkml:trace contextRef="#ctx0" brushRef="#br0" timeOffset="27979.6">18107 10616 0,'0'0'0,"0"-24"47,-24 24-47,24-25 15,0 50 16,0-1 1,0 1-1,0 25-15,0 49-1,24 0 1,-24 0-1,0 25 1,0 1 0,0-101-1,0 1 1,0-50 31,-24 1-32,24-26 1</inkml:trace>
  <inkml:trace contextRef="#ctx0" brushRef="#br0" timeOffset="28778.58">17959 12204 0,'0'0'0,"0"-25"0,0 0 16,-25 25-1,25-25 1,-25 25-1,50-24 1,0-1 0,24 0 15,-24 25-31,49 0 16,-49 0-16,25 25 15,-25 24 1,-25 100-1,-50 0 1,0-25 0,1-25-1,49-74-15,-25 25 16,0-25-16,25-1 16,25-24-1,0-24 1,0-1-1,-1 25-15,26-25 16,-25 25 0,0-25-16,-1 25 31,51 0-31</inkml:trace>
  <inkml:trace contextRef="#ctx0" brushRef="#br0" timeOffset="29460.54">18132 13767 0,'0'0'0,"0"-25"0,0 0 0,0 0 16,0 0 0,0-24-1,25-50 1,0 24 0,49 1-1,1 74 1,-51 99-1,-48 25 1,-51 50 0,50-75 15,1-74-15,48-50-1,1 0 1,0 0-16,49 0 15,-49 1-15,50 24 16,-1 0 0,-24 49-1,-75 50 1,25-49-16,-75 49 16,51-49-16,-26 24 15,-99 1 1,-49-26-1</inkml:trace>
  <inkml:trace contextRef="#ctx0" brushRef="#br0" timeOffset="35493.24">19993 9351 0,'0'-24'63,"0"48"31,24 1-79,-24 0 1,0 0-16,0 0 16,0-1-16,25 1 15,-25 25 1,0 49-1,0-25 1,0-24 0,0-25-1,0-50 17,0 0-32,0 0 15,0-74 1,-25 0-1,25 74-15,0-49 16,-24 49 0,24-49-16,-25 24 15,25 25 17,0 50-1,0 0-16,25 24 1,-25 1 0,24 24-1,-24 1 1,0-26 0,0 1-1,0 0 1,0-26 15,0-48-15,-24 24-16</inkml:trace>
  <inkml:trace contextRef="#ctx0" brushRef="#br0" timeOffset="36410.18">21456 9376 0,'0'0'0,"0"-25"15,-25 25 17,0-24-17,25-1 1,0-25-1,50-24 1,0 24 0,-50 25-16,99-24 15,-74 49-15,24 0 16,26 49 0,-50 1-1,-25 74 1,-25 50-1,-25-75 1,0 25 0,1-50-1,24 1 17,50-75-1,0-25-16,24 0 1,26 0 0,49-24-1,-50 24 1,1 50 0</inkml:trace>
  <inkml:trace contextRef="#ctx0" brushRef="#br0" timeOffset="42191.91">19670 10517 0,'-25'0'0,"50"25"47,-25 0-32,0 0 1,25-1-16,-25 1 0,0 0 15,25 74 1,-25 149 0,0-124-1,0-74-15,0 124 16,0-150-16,0 26 16,0 49-1,0-74-15,0 25 0</inkml:trace>
  <inkml:trace contextRef="#ctx0" brushRef="#br0" timeOffset="43041.87">19621 10492 0,'0'0'16,"0"-24"0,0-1 15,24 25-16,1 0-15,0 0 16,74-25 0,50 0-1,-25 25 1,-99 0 0,99 0-1,-99 0-15,24 0 16,-24 0-1,0 25-15,0-25 16,-25 50 62,0-26-78,0 26 16,24 24-1,1 50 1,0 0 0,0 0-1,0 50 17,-1-75-17,1-24 1,-25-50-16,0 49 15,25-74-15,-25 25 16,0 24 0,0-24-1,0 0 1,0 0 0,0 0-1,-25-25 1,0 24-1,-74-24 1,-25 25 0,-49 0-1,49-25 1,49-25 0</inkml:trace>
  <inkml:trace contextRef="#ctx0" brushRef="#br0" timeOffset="46424.71">21307 11906 0,'0'-25'0,"-25"25"0,25-24 31,-24 24-15,24 24 46,0 1-46,0 0-16,0 0 16,0 49-1,24 50 1,-48 75-1,24-26 1,0 1 0,-25-50-1,25-74 1,25-50 0,-25-50-16</inkml:trace>
  <inkml:trace contextRef="#ctx0" brushRef="#br0" timeOffset="47207.67">21208 11757 0,'0'0'0,"-25"0"15,25-24-15,0-1 32,25 25-17,0 0 1,49-50-1,25 25 1,1 25 0,-76 0-16,100-24 15,-99 24 1,99 24 0,-24-48-16,-1 24 31,-50 0-16,-49 24 17,0 1-1,0 0-31,0 0 16,0 49-1,0 25 1,0 1-1,25 24 1,-25-100-16,50 101 16,-50-101-16,0 1 15,25 74-15,-1 1 16,-24-26 15,-24-24-15,24-1-1,0-24 1,0 25 0,0-26-1,-25-24-15,0 50 16,0-50-16,-24 25 16,-75-25-1,-25 0 1,-149-75-1</inkml:trace>
  <inkml:trace contextRef="#ctx0" brushRef="#br0" timeOffset="48259.61">21853 10616 0,'0'0'16,"0"-24"-16,-25 24 15,25-25 1,-49-25 0,-26 25-1,1 25 1,-1 0-1,-24 50 1,0 24 0,0 75-1,49-25 1,25-99-16,0 99 16,25-74-1,0 24 1,25 75-1,50-50 1,49-24 0,0-26-1,-75-49-15,125-25 16,-124 1-16,98-51 16,-48-49-1,-51 0 1,-98-50-1,-26 50 1,50 100-16,-99-51 16,100 75-16,-200-25 15</inkml:trace>
  <inkml:trace contextRef="#ctx0" brushRef="#br0" timeOffset="49223.57">20340 11931 0,'0'0'16,"-25"0"-16,25-25 0,-25 25 31,25-25-15,-49 1-1,-1-1 1,-24 25 0,-1 25-1,1-1 1,-25 51-1,-1 24 1,26 25 0,49 50-1,25-1 1,0-148-16,50 99 16,-50-99-1,74 49 1,25-24-1,75-50 1,24-99 0,-49 0-1,-50-50 1,-74 0 0,-74-50-1,-75 100 1,-25 0-1,0 99 1</inkml:trace>
  <inkml:trace contextRef="#ctx0" brushRef="#br0" timeOffset="49940.53">20216 13047 0,'0'0'16,"-25"0"-16,25-25 0,-25 1 16,0 24-1,25-25-15,-49 25 16,-26 49 0,1 26-1,-25 74 1,0 0-1,24 74 1,75-50 0,25-24-1,49 0 1,-49-124 0,149 24-16,-125-24 15,150-50 1,24-74-1,-49-74 1,-150-1 0,-98 0-1,-174-24 1,50 99 0,24 74-1,75 75-15</inkml:trace>
  <inkml:trace contextRef="#ctx0" brushRef="#br0" timeOffset="50590.5">21555 13221 0,'0'-25'16,"0"50"-16,0-75 0,0 25 15,-25 25-15,25-49 16,-24-1 0,-1 75 15,-25 0-16,25-25-15,-49 74 16,49-49-16,-49 50 16,-25 24-1,24 74 1,50-24 0,25-99-16,50 99 15,-25-125-15,99 76 16,25-51-1,99-49 1,-199 0-16,175-99 16,-200 74-16,100-74 15,-74-50 1,-149-49 0,-75 74 15,0 25-16,-49-1-15</inkml:trace>
</inkml:ink>
</file>

<file path=ppt/ink/ink13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51:03.549"/>
    </inkml:context>
    <inkml:brush xml:id="br0">
      <inkml:brushProperty name="width" value="0.05292" units="cm"/>
      <inkml:brushProperty name="height" value="0.05292" units="cm"/>
      <inkml:brushProperty name="color" value="#002060"/>
    </inkml:brush>
  </inkml:definitions>
  <inkml:trace contextRef="#ctx0" brushRef="#br0">3795 8210 0,'0'0'0,"0"-24"0,0-1 31,0 0-16,-25 25 1,25-25 0,-24 25-1,24-25 17,-25 1-32,-25-1 15,25 25-15,0-25 16,1 25-16,-76-25 15,76 25-15,-76 0 16,1 0 0,-25 0-1,25 25 1,25 0 0,49-25-16,-50 49 15,51-24-15,-1-25 16,-25 50-16,-49 24 15,49 1 1,25-51-16,-24 76 16,49-76-1,-25 76 1,0 48 0,0-24-1,25 0 1,-24-49-1,-1 49 1,25-25 0,0 25-1,25-49 1,-1-1 0,1-24-1,50-1 1,-1 26-1,50-26 1,0 1 0,0-1-1,50-24 17,-25-25-17,24-25 1,1-24-1,-25-50 1,-25-25 0,-25-100-1,-49 26 1,-26-1 0,-98-148-1,-25 174 1,-124-51-1</inkml:trace>
  <inkml:trace contextRef="#ctx0" brushRef="#br0" timeOffset="2151.9986">2505 11162 0,'0'0'0,"-25"0"16,25-25 0,0 0-1,0 1 1,0-1 0,25 0-1,0-25 1,0 50-16,0-49 15,-1 49-15,1-25 0,25 0 16,24 25 0,1 25-1,49 49 1,-25 1 0,-49-26-1,24-24 1,-24-25-1,-50-25-15,49 1 16,-49-1-16,0 0 16,25-25-16,25-24 15,-26 49 17,1 50-17,0-25-15,0 25 16,24 0-16,1 24 15,-25-24-15,74 49 16,-74-74-16,25 25 16,-26-25-16,26 0 15,-25 0-15,0-25 16,-1-24 0,-24 24-16,25 0 15,0 0 1,0 25-1,0 25-15,49 0 16,25 25 0,0-26 15,-74-24-31,50 0 16,-51 0-16,1 0 15,0-24 1,0-1-16,0 0 15,24 0 1</inkml:trace>
  <inkml:trace contextRef="#ctx0" brushRef="#br0" timeOffset="4597.9993">2629 12898 0,'0'0'0,"0"-24"16,0-1 15,25 25-31,-25-50 16,50 1-1,-50 24-15,74-50 16,-49 51-16,49-26 16,26 0-1,48 26 1,-24 48 0,100 26-1,-1 24 1,-49-24-1,-125-50-15,125 50 16,-149-50-16,99 0 16,-100-25-16,100 0 31,-99 25-31,25-25 0,-25 0 16,-1 25-16,51-49 15,-50 24-15,-1 0 16,1 25-16,25 0 15,-25 0-15,49 25 16,-49-25-16,99 50 16,-74-26-16,-1 1 0,100 25 15,0-25 1,74-25 0,-99-25-1,25-25 1,-50-24-1,-49 24 1,24 25 0,50 25-1,25 25 1,25 0 15,-50 25-15,24-26-1,-48-24 1,-1-24 0,-25-51-1,1 50 1,24 1 0,-74 24-16,49 0 15,-49 24-15,49 1 16,50 25-1,25-25 1,-99-25 0,49-25-16,-49 0 15,-26 25-15,51-25 16,99-74 0,-125 99-16,26-25 15,49 0-15</inkml:trace>
  <inkml:trace contextRef="#ctx0" brushRef="#br0" timeOffset="19879.0018">13816 11187 0,'0'-25'0,"-25"25"63,25 25-16,0 0-47,0 0 15,0-1-15,0 1 16,0 74-1,0 1 1,0 24 0,25 0-1,-25-25 1,0-25 0,0-49-16,0 25 15,0-26-15,0 1 16,0 25-1,-25-25 1,25-1-16,0 26 16,0-25-1,0 0-15,0 0 16,0 24 0,0-24 15,0 0-16,0 0 1,25-1 0,0 1-1,0-25 1,0 25 0,-1-25-1,1 0 1,74 25-1,-24-25 1,49 0 0,-25 0-1,-24 25 1,-26-25 0,1 24-1,-25-24 16,24 0-15,1 0 0,24 0-1,-24 25 1,-25-25-16,24-25 16,-24 25-16,25 0 15,-1 0 1,26 0-1,-1 0 1,25 0 0,-24 0-1,24 0 1,0 0 0,-49 0 15,24 0-16,1 0 1,-26 25 0,1-25-1,24 0 1,-49 0 0,25 25-1,-1-25 1,1 0-1,24 0 1,-24 0 0,24-25 15,1 25-15,24 0-16,0 0 31,-24 0-16,24 0 1,-25 0 0,1 0-1,24 0 1,-25-25 0,1 25-1,-1 0 1,0 0-1,26 0 1,-26 0 0,0 0-1,26 0 1,-26 0 0,-24 0 15,49 0-16,-25 25 1,1-25 0,-26 25-1,1-25 1,0 0 0,-1 25-1,50-25 1,-49 0-1,24 25 1,-24-25 0,0 0 15,24 24-31,-24-24 16,-25 0-1,-1-24 16,1 24-15,0 0-16,0-50 16,0 50-16,-25-25 15,24 0-15,1-24 16,-25 24-16,0 0 16,0 0-16,0-49 15,0 49-15,0-49 16,0 49-16,0-50 15,0 51 1,0-51-16,0 1 16,-25-1-1,25 1 1,-24 0 0,24-1 15,0 26-16,24-26 1,-24 26 0,0 24-1,0-25 1,0 25 0,0 1 62,-24 24-47,24-25-31,-25 25 0,0 0 16,-49-25-1,-26 0 16,1 0-15,0 25 0,0-24-1,-50-1 1,50 0 0,-50 25-1,50-25 1,74 25-16,-99 0 15,99 0-15,-50 0 16,51 0-16,-125-25 16,124 25-16,-49 0 15,49 0-15,-74-25 16,74 25-16,-25 0 16,25 0-16,-74-24 31,74 24-31,-49 0 15,49 0-15,-99 0 16,99 0-16,-74 0 16,0 0-1,0 0 1,24 0 0,1 0-1,49 0-15,-49 0 16,49 0-16,-25 0 15,-49-25 1,25 25 0,-1-25-1,-24 25 1,74 0-16,-49 0 16,49 0-16,0-25 15,0 25-15,-24 0 0,-51 0 31,1 0-15,0-25 0,25 25-1,49 0-15,-74-24 16,74 24-16,-25 0 16,-49 24-1,49-24 1,-49 0-1,50 25 1,-75-25 0,49 0-1,-24 0 1,24 0 0,1 0 15,-25 0-16,24-25-15</inkml:trace>
  <inkml:trace contextRef="#ctx0" brushRef="#br0" timeOffset="26056.0012">15205 11584 0,'25'0'31</inkml:trace>
  <inkml:trace contextRef="#ctx0" brushRef="#br0" timeOffset="26245.0013">15503 11286 0,'25'-25'16,"-25"1"-1,25 24 1,-25-25-16,0 0 16,24 25-1,-24-25 1</inkml:trace>
  <inkml:trace contextRef="#ctx0" brushRef="#br0" timeOffset="26405.0011">15949 10840 0,'0'0'0,"0"-25"15,0 0 32,25 25-31,0-25-16</inkml:trace>
  <inkml:trace contextRef="#ctx0" brushRef="#br0" timeOffset="26579.0008">16272 10468 0,'0'0'0,"25"-25"0,-25 0 16,0 0 0,24 0 15,1 1-15,0-1-16</inkml:trace>
  <inkml:trace contextRef="#ctx0" brushRef="#br0" timeOffset="26729.0016">16743 9922 0,'0'0'0,"0"-25"16,25 25-16,-25-25 16,0 0-16,25 1 15,-25-51-15</inkml:trace>
  <inkml:trace contextRef="#ctx0" brushRef="#br0" timeOffset="26896.0016">16917 9500 0,'25'-25'63</inkml:trace>
  <inkml:trace contextRef="#ctx0" brushRef="#br0" timeOffset="32448.003">18405 8682 0,'-25'-25'31,"25"0"-31,-25 25 0,1-50 16,-26-24 0,0 0-1,1-1 1,-1 26 15,-24 24-15,24 0-1,25 0-15,-49 0 16,49 25-16,-24-24 16,-51 24-1,26 0 1,0 0-1,-26 24 1,75 1 0,-74 25-1,50-25 1,-1-1 0,0 1 15,1 25-16,49-25-15,-50 49 16,25-49-16,25 0 16,-49 99-1,24-50 1,25 25 0,0 0-1,0-24 1,0-1-1,0-49-15,25 50 16,-25-51-16,25 26 16,-1 24-1,1 1 1,0-26 0,25 1-1,-50-25-15,74 0 16,-49-1-1,24 1 1,26 0 0,-1 0-1,1 24 1,24-24 0,0-25-1,-24 0 1,24 0-1,0-49 1,0-1 0,-24 25-1,24-49 1,-25-1 0,1-24-1,-51 0 16,1-50-15,-50 25 0,25 99-16,-49-124 15,24 125-15,0-26 16,-49-124-16</inkml:trace>
  <inkml:trace contextRef="#ctx0" brushRef="#br0" timeOffset="33478.9997">16396 9302 0,'-25'0'0,"50"0"0,-75 0 15,50 25-15,-25-25 31,-49 49-31,49-24 16,-24 49 0,24-49-16,-50 99 15,-24 25 1,25 0 0,-25 0-1,74-124-15,-50 74 16,1-25-16</inkml:trace>
  <inkml:trace contextRef="#ctx0" brushRef="#br0" timeOffset="33778.0004">15627 9327 0,'0'0'0,"0"-25"0,-25 25 16,25-25 0,0 0-1,25 25 1,0 50 0,24 49-1,51 50 1,-51-100-16,100 150 15,-124-150-15,74 51 16,-49-51-16,223 249 0</inkml:trace>
  <inkml:trace contextRef="#ctx0" brushRef="#br0" timeOffset="35311.0083">3572 13816 0,'0'0'0,"0"25"94,25-25-94,-25 25 0,0 0 15,24-25-15,-24 24 0,25-24 0,25 124 16,24-49-1,-24-1 17,0-24-17,-1-50 1,26 0 0,24-75-1,74-49 1,51-24-1,123-76 1,-99 76 0,-174 123-16,150-74 15,-175 74-15,249-74 16</inkml:trace>
</inkml:ink>
</file>

<file path=ppt/ink/ink13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52:03.023"/>
    </inkml:context>
    <inkml:brush xml:id="br0">
      <inkml:brushProperty name="width" value="0.05292" units="cm"/>
      <inkml:brushProperty name="height" value="0.05292" units="cm"/>
      <inkml:brushProperty name="color" value="#002060"/>
    </inkml:brush>
  </inkml:definitions>
  <inkml:trace contextRef="#ctx0" brushRef="#br0">9897 12303 0,'0'-25'16,"-25"25"-16,50 0 0,-25-24 31,0-1-15,25 25-16,0-50 16,24 0-1,1 26 1,24 24-1,1 24 17,-50-24-32,-1 25 15,51 25-15,-50-25 0,24 0 0,50 49 32,1-49-17,-76-25-15,51 0 16,-50 0-16,24-25 15,50-74 1,-24 24 0,-50 75-1,24 25 1,-24-25-16,49 75 16,-49-51-16,50 26 15,49 24 1,0-49-1,0-50 1,-25-49 0,-25 24-1,26-24 17,-1-1-17,74 1-15</inkml:trace>
  <inkml:trace contextRef="#ctx0" brushRef="#br0" timeOffset="1069.998">3473 13866 0,'-25'0'15,"25"25"1,25 24 15,-1-24-15,1-25 0,25 0-1,24-50 1,1-24-1,-1 24 1,1-24 0,-51 74-1,51 25 1,-1 74 0,1-49-1,24-1 1,-25-49-1,25-49 1,-24-26 0,-26 26-1,-24 24 17,25 50-17,24 24 1,50 1-1,0-1 1,-49-49 0,-1-49-16</inkml:trace>
  <inkml:trace contextRef="#ctx0" brushRef="#br0" timeOffset="7648.9993">15032 12774 0,'0'0'0,"-25"0"0,25-24 0,0-1 31,0 0-15,-25 0-1,25-24 1,-25 49 0,0-25-1,-49 0 1,24 50 0,-49 0-1,25 49 1,-1 25-1,26 25 1,24-99-16,0 74 16,25-74-1,25 74-15,25-24 16,24-26 15,75 26-15,0-75-1,49-50 1,-49-24 0,-25-50-1,-124 0 1,-50-50 0,-49 75-1,-25 24 1,0 51-1</inkml:trace>
  <inkml:trace contextRef="#ctx0" brushRef="#br0" timeOffset="8433.0069">18132 12849 0,'0'-25'0,"0"0"0,0 0 15,-25 1 1,25-1-1,-24-25 1,-26 25 0,-24 25-1,-1 25 1,-49 50 15,25 24-15,25 0-1,74 25 1,49-25 0,75-24-1,0-75 1,50-75 0,-75-24-1,-99-25 1,-74 25-1,-1 49 1,-49 50 0</inkml:trace>
  <inkml:trace contextRef="#ctx0" brushRef="#br0" timeOffset="9482.0009">18182 9823 0,'0'-25'31,"-25"25"-31,25-25 16,-25 0-16,25 0 15,-25 25-15,-24-49 16,-26-1 15,-24 25-31,74 25 0,-74 50 16,50-25 0,-51 24-1,76-24-15,-101 50 16,101-51-16,-26 76 15,-24 49 1,74-1 0,49-24-1,75 0 1,50-74 0,49-50-1,-24-50 1,-175 26-16,51-51 15,-50 26-15,-1-75 16,-48-75 0,-51 25-1,1 125 1,-1-1 0</inkml:trace>
  <inkml:trace contextRef="#ctx0" brushRef="#br0" timeOffset="12548.0003">15801 12948 0,'0'0'0,"0"-25"16,0 0 0,0 50 15,24-25-16,26 75 1,49 49 0,25 49-1,25 1 1,25 49 0,-25-24-1,-1-26 1,51 50-1,-26-49 1,-73-50 0,-26-25-1,-49-74-15,74 124 16,-74-149 0,24 74-1,26 1 1,-50-50-1,0-1 1,-1-24-16</inkml:trace>
  <inkml:trace contextRef="#ctx0" brushRef="#br0" timeOffset="13114.999">18256 15056 0,'-25'-24'0,"50"48"0,-50-73 16,25 24-16,-24 0 16,24 0-16,-50-49 15,-24-25 1,-26 49 0,-48 50-1,-26 25 1,149 0-16,-173 74 15,173-49-15,-149 98 16,75 76 0,49-26-1,125 50 1,49-74 15,149-50-15,24-99-1,-98-125 1,-26-123 0,-148 25-1,-50-1 1,-123-49 0,-51 149-1</inkml:trace>
  <inkml:trace contextRef="#ctx0" brushRef="#br0" timeOffset="18330.9997">18132 3770 0,'0'0'0,"-25"0"0,25-24 16,-24 24-16,24-25 15,-50 0 1,0 0 15,-24 0-15,24 0-1,26 25-15,-51 0 16,50 25-16,-99 0 16,0 50-1,0 49 1,0 24 0,50 1-1,74-124-15,0 124 16,25-124-16,49 99 15,75 0 1,74-50 0,-24-49-1,24-50 1,-74-49 0,-50-1 15,-74 26-31,-1-75 15,-24 99-15,-24-50 16,-1 1-16,-74-25 16,74 74-16,-74-25 15,-50 75-15</inkml:trace>
  <inkml:trace contextRef="#ctx0" brushRef="#br0" timeOffset="25129.9989">15354 3870 0,'-25'0'0,"25"-25"0,-25 25 16,25-25-16,-24 25 15,-26-50 1,-24 1-1,-1-1 1,26 25 15,24 25-31,-74 0 0,74 0 0,-50 25 16,-98 25 0,49 24 15,-25 1-16,74-26 1,51-24-16,-76 49 16,76-49-16,-26 25 15,25-50-15,-49 74 16,74-49-16,-50 25 16,1 49-1,24 25 1,0-50-1,0 75 1,25-124-16,0 124 16,0-124-16,-25 99 15,25 124 1,-24-100 0,24 100-1,-25 25 16,25-149-15,0 100 0,0 24-1,-25-124 1,25 124 0,-25-75-1,25-49 1,0 50-1,0-25 1,0 49 0,0-173-16,0 173 15,0-148-15,0 124 16,-25-25 0,25 24-1,0-49 16,0 0-15,0 124 0,0-74-1,0-124-15,0 148 16,0-173-16,0 99 16,0 74-1,0-99 1,-24 125-1,24-1 1,0-25 0,0 1-1,-25-75 1,25 0 15,0-99-31,0 123 0,0-123 16,0 99-1,0-74-15,0 99 16,0-100-16,0 75 16,-25 75-1,25-75 1,0 99 0,0 0-1,25-49 1,-25 49-1,0-74 1,-25 0 0,25 25-1,0-26 1,0-98-16,0 99 16,0-100-1,0 51 1,25 48-1,-25-24 1,0-74-16,0 99 16,0-100-16,25 26 15,-25 49 1,24 0 0,1 25-1,0 49 1,-25-99-1,25 50 1,0-25 0,-1-24-1,1 24 1,25-25 15,-50-74-31,25 74 0,-25-74 16,24 24-1,1 26 1,25 49 0,-1-50-1,1 0 1,24 50 0,26-74-1,-1 0-15</inkml:trace>
</inkml:ink>
</file>

<file path=ppt/ink/ink13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19:52:47.418"/>
    </inkml:context>
    <inkml:brush xml:id="br0">
      <inkml:brushProperty name="width" value="0.05292" units="cm"/>
      <inkml:brushProperty name="height" value="0.05292" units="cm"/>
      <inkml:brushProperty name="color" value="#002060"/>
    </inkml:brush>
  </inkml:definitions>
  <inkml:trace contextRef="#ctx0" brushRef="#br0">8260 9922 0,'0'-25'15,"-25"25"1,25 25 46,0 0-46,0-1 0,0 1-16,-25 50 15,1 74 1,24-1 0,-25 26-1,25-50 1,0 0-1,0-25 1,0-24 0,0-51-1,0 1 1,25-25 15,-25 25-31,24-25 47,-24 25-31,50-25-1,0 0 1,24 25 0,50-25-1,25 0 1,24 0-1,-24 0 1,0 0 0,25 0-1,-25 0 1,-50 0 0,-25 0-1,1 0 1,-1 0-1,-24 0 17,-1 0-17,26-25 1,-26 25 0,-24-25-1,25 25 1,-25 25-1,49-25 1,-24-25 0,-1 25-1,-24-50 1,-25 1 0,0-50-1,25 24 1,-25-24-1,0-25 1,0-25 15,0 50-15,0 0 0,0 74-16,-25-25 15,25 26-15,0-1 16,0 0-1,-25 0 1,0 0 47,1 25-48,-1 0 1,-25-25-16,-24 25 15,-50 0 17,-75-24-17,150 24-15,-125-25 16,124 25-16,-148 0 16,0 0-1,-51 0 1,1 25-16</inkml:trace>
  <inkml:trace contextRef="#ctx0" brushRef="#br0" timeOffset="5315.0023">10046 12303 0,'-25'0'31,"50"0"32,-25 25-48,25-25 1,0 0 0,-1 25-16,76-25 15,98 25 1,0-25-1,75 0 1,-74 24 15,-150-24-31,150 25 16,-174-25-16,99 0 16,-100 25-16,100-25 15,-99 0-15,74 25 16,50-50-1,-25 25 1,-99-25-16,124 0 16,-124 25-16,74 0 15,-74 0-15,49 0 16,-74-24-16,99 48 16,-49-24-1,24 0 1,-24 0-1,0 25 1,-26 0 15,26 0-15,-25-25 0,24-25-1,-24 0 1,0-24-1,-25 24-15,25-50 16,0 51-16,-25-1 0,24-75 16,-24 1-1,25 74-15,-25-99 16,25 100-16,-25-76 16,25-24-1,0 0 1,-25 25-1,-25 25 1,25 24 15,-25 25-15,-25 1 0,1 24-1,-1-25 1,-49 25-1,25-25 1,-50 0 0,-25 0-1,-74 0 1,24 1 0,-24-1-1,49 0 1,1 25-1,-1 0 1,25 25 15,25-25-15,25 25 0,0-25-1,-1-25 1,51 0-1,24 25-15,0-25 16,0 25-16,-24-25 16,24 25-1,0 0 1,0 0 0,1 0-1,24 25 1,0 50-1,-25-1 1,25 50 15,-25-25-15,0 1 0,0 24-1,25 0 1,-24-25-1,24-74-15,0 49 16,0-49-16,24 0 16,-24 49-1,0 0 1</inkml:trace>
  <inkml:trace contextRef="#ctx0" brushRef="#br0" timeOffset="7048.0024">14858 12601 0,'0'0'0,"0"-25"0,-25 25 16,25-25 15,-25 0-15,-24-24 0,-1 49-1,-24 0 1,-1 25-1,-49 49 1,25 0 0,0 26-1,24 48 1,51 1 0,24 0-1,74 0 1,50-25-1,149 25 1,-50-124 15,25-50-15,-173 25-16,98-75 16,-123 26-16,24-50 15,-74-50 1,-99-50-1,-25 26 1,-50 24 0,50 74-1</inkml:trace>
  <inkml:trace contextRef="#ctx0" brushRef="#br0" timeOffset="7982.0006">17983 12725 0,'0'0'0,"0"-25"0,0 0 15,-24 25-15,-1-49 16,-50-1 15,1 0-15,-25 50 0,-75 25-1,50 25 1,-25 74-1,50-25 1,49 25 0,26 50-1,24-150-15,24 101 16,1-101-16,99 100 16,75-24-1,98-51 1,-49-74-1,0-99 1,-148-49 15,-76-1-15,-24 124-16,-99-123 16,74 123-16,-49-49 15,-75 0-15</inkml:trace>
  <inkml:trace contextRef="#ctx0" brushRef="#br0" timeOffset="14431.0022">18182 9798 0,'-25'-25'0,"50"50"0,-50-75 15,0 25 1,0-24-1,1-1 1,-26 25 0,0 1 15,-49 48-15,0 26-1,-25 74 1,99-99-16,-74 124 15,99-100-15,-50 125 16,100 0 0,49-26-1,100 1 1,24-124 0,-174-25-16,150-50 15,-174 26-15,99-76 16,-124-73-1,-124-75 1,-25 24 0,-99 1-1</inkml:trace>
  <inkml:trace contextRef="#ctx0" brushRef="#br0" timeOffset="15314.0082">15280 9624 0,'0'0'0,"-25"-25"15,25 1-15,-25 24 16,0-25-1,-24-25 1,24 25-16,-50 1 16,51-1-16,-76 25 15,1 25 1,0 24 0,-50 75-1,50 25 1,74-99-16,-24 148 15,49-148-15,0 173 16,74-49 0,75-50 15,148-50-15,51-124-1,-100-49 1,-124-149-1,-149 25 1,-124-50 0,-74 25-1,-75 99-15</inkml:trace>
  <inkml:trace contextRef="#ctx0" brushRef="#br0" timeOffset="22897.002">20886 6325 0,'0'0'0,"0"-25"15,-25 1 1,25-1 15,0 0-15,0 0-1,25 25-15,-25-25 16,49 1 0,-49-1-16,99-25 15,-49 50-15,74-49 16,25 24-1,-124 25-15,49 0 16,-49 25-16,24-25 16,1 49-1,-25 1 1,0 24 15,-1 75-15,1-99-1,25 148 1,-25-74 0,-25-99-16,0 74 15,25-74-15,-25 25 0,0 49 16,24 25 0,-24-75-16,0 100 15,0-124-15,0 25 0,0 74 16,25 24-1,-25-98-15,0 99 16,0-124-16,0 124 16,25-1 15,-25-123-31,0 124 16,0-99-16,0 74 15,25 99 1,-25-174-16,0 125 15,0-124-15,-25 123 16,25 1 0,-25-124-16,25 148 15,0-148-15,-25 148 16,25 25 0,0 25-1,0 0 1,0-49-1,0-125-15,0 149 16,0-173-16,-24 124 16,-1 123-1,0 1 1,0-50 15,0-25-15,25-173-16,-49 223 15,49-199-15,-25 75 16,0 49 0,0 100-1,0-75 1,1 25 0,48 0-1,-24-24 1,25-26-1,-25-148-15,25 148 16,-25-148-16,0 148 16,-25-24 15,25-149-31,-25 124 0,25-125 16,-24 51-1,24-26-15,-25 75 16,25-99-16,-25 74 15,0 1 1,25-51-16,-49 50 16,24-74-16,0 0 15,-25 25 1,26-50-16,-76 24 16,76-24-16,-125 0 15,-50-24 1,-74-26-1,-173-49 1</inkml:trace>
</inkml:ink>
</file>

<file path=ppt/ink/ink13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10T20:08:56.905"/>
    </inkml:context>
    <inkml:brush xml:id="br0">
      <inkml:brushProperty name="width" value="0.05292" units="cm"/>
      <inkml:brushProperty name="height" value="0.05292" units="cm"/>
      <inkml:brushProperty name="color" value="#C00000"/>
    </inkml:brush>
  </inkml:definitions>
  <inkml:trace contextRef="#ctx0" brushRef="#br0">13469 3894 0,'0'0'0,"0"-24"31,25 24-15,-25-25 0,25-25-1,-1 25-15,26-24 16,-25 24-16,24 0 15,51 0 1,-26 25 0,0 0-1,50 75 1,-74-75-16,49 74 16,-74-49-1,74 25 1,-49-1-1,49-74 1,-24 1 0,-1-76-1,-24 51 1,-1 24 0,1 25-1,24 50 1,1-1-1,-51-49-15,51 50 16,-50-50 0,24 25-16,-24-25 0,74-25 15,-74 0-15,25 0 16,-26 25-16,51-49 31,-50 24-31,0 25 0,-1-25 16,1 25-16,25-25 15,-25 25-15,-1 25 16,51 0 0,24 49-1,0-49 1,-24 0 0,24-25-1,-25-25 1,-24-25-1,-1 26 1,1-1 0,-25 25-1,24 25 1,-24-25-16,50 49 16,-50-49-1,49 25-15,50 0 31,0-50-15,-99 25-16,49-50 16,-49 26-16,0-1 15,0 25-15,24-50 16,-49 25-16,25 25 16,0-25-1,24 50 1,1 25-1,74 0 1,-74-26 0,74-24-1,-25-49 1,-49-1 0,24 0 15,-74 26-31,25-1 15,0 25-15,-1 0 16,51 49 0,-26 1-1,26 0 1,24 24 0,-74-74-16,49 25 15,-49-25-15,25-25 16,-26 25-16,26-49 15,-25 49-15,24-25 16,1-25 0,0 50-1,-1 25 1,26 0 0,24 24-1,0 1 16,0-50-15,-49 0-16,24 0 16,-49 0-16,50-50 15,24 1 1,-25 24 0,-24 25-1,49 25 1</inkml:trace>
  <inkml:trace contextRef="#ctx0" brushRef="#br0" timeOffset="5696.9934">10616 4837 0,'-24'-25'0,"24"0"47,0 0-16,24 25-31,-24-24 16,25-1-1,50 0 1,-1-25 0,25 50-1,25 0 1,-25 25 15,1 0-15,-1 0-1,-74-25-15,99 0 16,-99 0-16,74-25 16,-74 25-16,49-25 15,-49 25-15,49-25 16,1 25-1,-51 0-15,76 0 16,-76 0-16,51 25 16,99 50-1,-50-26 1,74 1 0,-74-50-1,25-75 1,-50 26 15,0-26-15,-24 26-1,24 24 1,0 25 0,-99 25-16,99 0 15,-74-1-15,50 1 16,73 50-1,-48-51 1,24-24 0,0-49-1,-25 24 1,-25-25 0,25 50-1,1 0 1,-100 25-1,124 0 1,-99 0-16,74 24 16,25 1-1,49 0 1,-123-50 0,74-50-1,-25 0 1,-74 26-16,49-1 15,-49 25-15,25 0 16,24 25 0,1 24-1,49 51 1,0-51 0,-99-49-16,74 0 15,-50 0 1,51-25-1,24-49 1,0 24 0,-25-24-1,0 49 1,-24 25 0,49 50-1,-25-1 1,0-24-1,25 25 1,25-50 0,-25-25-1,49-25 1,-24 25 0,-25-24-1,25 24 1,-124 25-1,124 0 1,-124 0-16,49 25 16,25-25-1,100-25 1</inkml:trace>
  <inkml:trace contextRef="#ctx0" brushRef="#br0" timeOffset="28659.9998">14188 5606 0,'0'25'157,"0"-1"-157,-25 26 0,25 24 0,-24 75 31,24-25-15,-25 50-1,25-75 1,-25 0-1,25 1 1,25-76-16,-25 1 16,0 0-16,0 0 15,0 0 1,0-1 15,0 1 16,25-25-47,-25 25 63,24-25-48,1 0 1,-25 25-1,50-25 1,24 0 0,26 25-1,-51-25-15,50 0 16,-74 0-16,74 0 16,-74 0-16,50 0 15,-26 0-15,-24 0 0,49 0 16,-49-25-16,99 25 15,-74 0 1,49 0-16,-74 0 16,124 0-16,-100 0 15,51 0 1,-76 0-16,76 0 16,-76 0-16,51 0 15,-50 0-15,49 0 16,-49 0-16,49 0 15,1 0 1,-26-25 0,-24 25-16,25 0 15,-26 0-15,1 0 16,0 0 0,0 0-1,-25-25 63,0 0-62,0 1 0,0-1-16,25-25 15,-25-49 1,0 25-1,24-50 1,-24 24 0,0 1-1,0 0 1,0 25 0,-24-1-1,24 25 1,0 26-1,-25-26 1,25 25 0,0 0 15,-25 25-15,0 0-1,0 25 1,1-25-1,-76 25 1,1 0 0,50-25-16,-75 25 15,74-25-15,-74 24 16,-124-24 0,74 0-1,149-24-15,-123-1 16,123 25-16,-74-25 15,74 25-15,-174-74 16</inkml:trace>
  <inkml:trace contextRef="#ctx0" brushRef="#br0" timeOffset="36641.9935">20811 6548 0,'-25'0'15,"25"25"17,25-25 46,0 25-63,0-25 1,0 0-16,24 0 16,125 25-1,-1-25 1,-123 25-16,99-25 16,-100 0-16,51 0 15,-1 24 1,-49 1-1</inkml:trace>
  <inkml:trace contextRef="#ctx0" brushRef="#br0" timeOffset="37041.9929">22969 6821 0,'25'0'47,"0"0"-32,24 0-15,51 0 16,-1 0-16,0 25 15,-74-25-15,49 0 16,1 25-16</inkml:trace>
  <inkml:trace contextRef="#ctx0" brushRef="#br0" timeOffset="41024.9919">4986 6697 0,'-25'0'31,"25"-25"-31,0 50 32,0 0-1,0 0-15,0 0-16,0-1 15,0 26 1,-25 49-1,25 50 1,0-50 0,0 50-1,0-74 1,0-1 0,0-24-1,0-26 1,0 1 15,0 0-15,0 0 15,25-25-15,-25 25-1,0-1 1,25-24-1,0 25 1,24-25 0,-24 0-16,0 0 15,0 0-15,-1 0 0,26 0 16,24 0 0,1 0-1,49 25 1,-25-25-1,25 0 1,-25 25 0,25-25-1,-24 0 17,-1-25-17,0 0 1,-25 25-1,1-25 1,24 1 0,-49 24-1,-26 0-15,51 0 16,-50 0-16,49 0 16,0 0-1,51 0 1,-26 24-1,-25-24 1,-49 0-16,49 0 16,-49 0-1,0 0 1,0 0-16,24-24 16,-24 24-16,0 0 0,0 0 15,24 0 1,26 0-1,-1 0 1,-49 0 0,0 0-16,0 24 15,-1-24-15,1 0 16,0 0 0,25 25-1,-1-25 1,1 0-1,-25 0 17,-50 0-17,25-25 345,25 1-360,-25-1 0,0 0 15,0-99 1,0 25 0,0 0-1,0 74-15,0-74 16,0 74-16,0-25 15,0 1 1,0-1 0,0 0-1,0 26 17,0-1-1,-25 25 31,0 0-30,25-25-17,-25 25-15,0 0 16,1-25-1,-1 25-15,-50-25 16,-73 25 0,48 0 15,-24 0-15,25 0-1,0 0 1,49 0-16,-49 25 15,74-25-15,-99 0 16,0 0 0,75 0-16,-75 0 15,74 0-15,-49 0 16,-50 0 0,25 0-1,-25-25 1,25 25-1,25 0 1,24 0 0,1 0-1,0 0 17,-1 0-17,1 25 1,24 0-1,1 0 1</inkml:trace>
  <inkml:trace contextRef="#ctx0" brushRef="#br0" timeOffset="51423.9923">5457 7094 0,'0'0'0,"-25"0"0,0 0 16,1 0 0,-1 0-16,0 0 31,25 25 0,25-25-15,0 0-1,-1 0 1,100 50 0,75-1-1,148-24 1,50-50 0,-50 0-1,-24 1 1,-150 24-1,-98 24 1,-26 1-16</inkml:trace>
  <inkml:trace contextRef="#ctx0" brushRef="#br0" timeOffset="51756.9938">5507 7367 0,'0'0'0,"-25"0"0,0 0 0,25-25 16,-25 25 0,25 0-1,25 0 1,74 25-1,75 0 1,148 0 0,125-25 15,-75 0-31,-50 24 31,-74 1-15,-173 25-16</inkml:trace>
  <inkml:trace contextRef="#ctx0" brushRef="#br0" timeOffset="62421.9933">7094 9847 0,'0'25'78,"25"-25"-62,0 0-1,0-25-15,24 1 16,50-1-1,-74 0-15,99-25 16,-99 26-16,74-1 16,100-25 15,-125 75-31,75 25 16,-50-1-1,25 50 16,-25-24-15,25-50 0,-24-25-1,24-100 1,24 1 0,-48 0-1,24 49 1,-75 26-1,26 48 1,-26 1-16,1 50 16,-25-51-16,24 51 15,-24-75-15,74 74 16,-74-49 0,50-25-16,-26-25 31,75-49-16,0-50 1,0 49 0,-49 51-1,-50 24-15,74 24 16,-74-24-16,24 50 16,50 24-1,25 26 1,-49-51-1,-1-49 1,-74-25-16,75 1 16,-51 24-16,26-50 31,24 25-31,26 50 16,-51 25-1,50-1 16,1 26-15,-26-51 0,50-48-1,-25-1 1,-24-25 0,24 1-1,-49 24 1,-1 50-1,50 24 1,50 50 0</inkml:trace>
  <inkml:trace contextRef="#ctx0" brushRef="#br0" timeOffset="74037.9904">11435 11807 0,'0'0'0,"0"-25"0,-25 25 16,25-25-1,-25 25 1,-24-49 0,-26-26-1,-24 26 1,49 24 0,-49 0-1,25 0 1,-25 25-1,-1 0 1,-24 0 0,50 25-1,49 0-15,-74 0 16,74-25-16,-49 49 16,-1 1-1,1 0 1,0 24 15,24 0-15,25-24-1,0 24 1,25-24 0,-25 49-1,25 1 1,25 24-1,-25-25 1,25-25 0,0 1-1,25-1 1,-26-24 0,51-1-1,-1-24 1,25 25 15,-24-26-15,24 1-1,0-25 1,50-25 0,-25 25-1,0-24 1,-25-26-1,50-24 1,-74-1 0,-51 50-16,26-99 15,-25 100-15,0-125 16,-25-50 0,-50 50-1,-24 1 16,24 48-15,25 76-16,-49-76 0</inkml:trace>
  <inkml:trace contextRef="#ctx0" brushRef="#br0" timeOffset="107315.9925">14858 14114 0,'-25'-25'0,"25"0"47,0 0-16,25 25-16,-25-24 1,25 24-16,49-50 16,-49 50-16,99-50 15,-99 50 1,74-24-16,75 24 31,-50 24-15,-99-24-16,99 50 15,-100-25-15,51 24 16,49 51 0,0-51-1,25-24 1,-50-75 0,50-49-1,-25 0 1,-25 0-1,0 74 1,-49 50 0,99 49-1,-50 25 1,50 1 15,-50-76-15,74-48-1,-48-26 1,-1-24 0,0-1-1,-50 75 1,-49 0-16,74 50 16,-74-50-16,49 49 15,25 26 1,25-26-1,0-49 1,25-49 0,-99 49-16,74-75 15,-99 51 1,99-26-16,-50 0 31,-49 50-31,49 0 16,-49 0-16,50 50 15,-51-25-15,51 24 16,-50-24-16,74 25 16,25-1-1,25-49 1,0-49 0,-50-1-1,25-24 1,-50 49-1,-24 25 1,24 25 0,1 24-1</inkml:trace>
  <inkml:trace contextRef="#ctx0" brushRef="#br0" timeOffset="120547.9923">20762 15627 0,'24'-25'0,"-24"0"15,0 1 1,25-1-1,0 0 1,0 25 0</inkml:trace>
  <inkml:trace contextRef="#ctx0" brushRef="#br0" timeOffset="121048.0002">20910 15478 0,'25'0'47,"-25"25"47,0 0-78,-25-25-16,25 25 15,0-1 1,-24 1 0,-1 0-16,0 0 31,-25 0 0,1-1-15,-1-24 15,0 25-15,1-25-1,-125 0 1,125 0-1,49 25 1,-25 0-16</inkml:trace>
  <inkml:trace contextRef="#ctx0" brushRef="#br0" timeOffset="121763.992">20414 15751 0,'-25'0'31,"25"25"32,25-25-63,-25 25 16,25-1-1,25 51 1,-1-26-1,1 1 1,24-25 0,-24 0-1,-25-25 17,0-25-32,49 25 15,25-50 1,-74 25-16</inkml:trace>
  <inkml:trace contextRef="#ctx0" brushRef="#br0" timeOffset="122280.9931">20365 16123 0,'24'0'47,"-24"25"-32,25-25-15,0 25 16,25-25 0,-1 24-16,26 1 15,-51-25-15,26 25 16,25-25-1,-1 0 1</inkml:trace>
  <inkml:trace contextRef="#ctx0" brushRef="#br0" timeOffset="125529.9923">10864 18728 0,'0'-25'16,"25"25"-1,-25-25 1,25 25 0,-25-25-1,50 25 1,-26-25 0,1 25-16,25-24 15,-25 24-15,-1 0 0,26-25 16,74 0-1,-74 0-15,-1 25 16,-24 0-16,0 25 0,49 0 16,26 24-1,-76-49-15,76 75 16,-76-50 0,76-1-16,48 1 31,-48-25-31,-76 0 15,51-49 1,-50 24-16,24-25 16,-49 25-16,100-49 15,-76 49-15,1 25 16,74 0 0,1 50-1,-76-25-15,76 49 16,-76-74-16,51 50 15,-50-26-15,99 1 16,-100-25-16,51-25 16,-1-24-1,75-75 1,-50 24 0,-24 51-1,-50 49 1,123 0-1,-123 0-15,25 25 16,74 24 0,-99-24-16,74 25 15,-74-25-15,74-1 16,25 1 0,-75-50-1,51-24 1,-75 24-16,49-25 15,-49 50 1,0 0-16,74 25 16,0 50-1,25 24 1,-25-25 15,-49-74-31,74 50 16,-99-50-16,74 0 15,-74-25-15,74-49 16,-74 49-16,0-25 16,49-24-1,0 24 1,1 50 0,49 25-1,25 0 1,-1 0-1,1-25 1,25-50 0,-75 0-1,0 1 1,-24 73 0,24 26-1,25 49 16,50 1-15,-75-26 0,25-49-1,0-50 1,25-49 0,0-1-1,-1 26 1,-48 24-1,73 25-15</inkml:trace>
  <inkml:trace contextRef="#ctx0" brushRef="#br0" timeOffset="141511.993">14635 2604 0,'0'0'0,"0"-24"15,-25 24 1,25-25 0,-25 25-16,25-25 15,-49-25 1,-26 1-1,-24 24 1,24 0 0,-73 25-1,24 25 1,-25 0 0,-25 74-1,149-74-15,-123 49 16,123-49-16,-99 74 15,25 1 17,24 48-17,25-48 1,50 24 0,-24 24-1,48-24 1,26-24-1,0 49 1,49-75 0,0 0-1,50-24 1,0-50 0,24-50-1,-123 50-15,148-99 16,-148 74-1,99-74 1,25-50 0,-150 124-16,125-173 15,-124 173-15,0-124 16,-50-49 0,-25 0-1,-49 24 1,-174 0-1</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06:21.995"/>
    </inkml:context>
    <inkml:brush xml:id="br0">
      <inkml:brushProperty name="width" value="0.05292" units="cm"/>
      <inkml:brushProperty name="height" value="0.05292" units="cm"/>
      <inkml:brushProperty name="color" value="#C00000"/>
    </inkml:brush>
  </inkml:definitions>
  <inkml:trace contextRef="#ctx0" brushRef="#br0">10393 6970 0,'0'0'0,"-25"-25"0,25 1 47,0-1-31,0 0-1,0 50 48,0 0-63,0-1 15,0 51-15,25 98 32,-25 75-17,25-49 1,0-26-1,-25 1 1,0-50 0,0-99-1,0 0 1,0-50 0</inkml:trace>
  <inkml:trace contextRef="#ctx0" brushRef="#br0" timeOffset="2308.88">10393 6697 0,'0'0'0,"25"0"78,0 0-62,0 0-16,-1 25 15,125-50 1,25 25-1,-1 0 1,125-25 0,-25 1-1,25 24 1,-50 0 0,0 0-1,0 24 1,-99 1-1,-50-25-15,0 0 16,-49 0-16,-26 0 16,100 0-16,50 25 15,-50-25 17,50 0-17,-50 0 1,0-25-1,-99 25-15,123 0 16,-123 0-16,124 0 16,0 25-1,-99-25 1,148 0 0,-49 25-1,-50-25 1,50 0-1,0-25 1,-1 25 0,26 0-1,25 0 17,-100 0-17,0 0 1,-25 0-1,1 0 1,-1-25 0,25 25-1,1-25 1,-51 25 0,-24-24-1,-25 48 63,0 1-31,-25 0-31,25 0-16,0 0 0,0-1 15,0 51 1,0-50-16,-25 49 16,25-49-16,0 25 15,0 74 1,0 0 0,0 0-1,0-25 1,0-25-1,0 1 1,-24-1 0,24 0-1,0-24 17,0 0-17,24-26 1,-24 1-1,-24-25 79,-1 0-78,0 0-1,-25 0-15,26 25 16,-26-25-16,-49 0 16,-50 25-1,25-25 17,-25 25-17,0-25 1,-24 0-1,24 0 1,-25 0 0,50 25-1,0-25 1,-49 0 0,73 0-1,-24 0 1,0 0-1,-25 0 1,1 0 0,24 0-1,99 0 1,-99 0 0,99 0-16,-74 0 15,-25 0 1,25-25-1,-26 25 1,26 0 0,-25 0-1,0 25 1,25-25 0,0 0-1,-50 0 1,25 0-1,0 0 1,99 0-16,-99-25 16,99 25-1,-74 0-15,-25-25 32,50 25-17,-26 0 1,1 0-1,0 25 1,25-25 0,49 0-16,-25 0 15,25 0-15,-24 0 16,24 0-16,-74 0 16,74 0-16,-74 0 15,24 0 1,-49 0-1,-25 0 1</inkml:trace>
  <inkml:trace contextRef="#ctx0" brushRef="#br0" timeOffset="28987.57">19000 7789 0,'0'24'93,"0"1"-30,0 0-48,0 0-15,0 0 16,0-1-16,0 26 16,0 49-1,0 1 1,0-26 0,25 25-1,-25-49 16,0-1-15,0 1 0,0 0-1,25-26 1,-25 26 0,0-25-1,0 0 1,0-1-1,0 1 17,25 0 77,-25 0-62,25-25-47,-1 0 16,1 25-1,0-25 1,25 0-1,-26 0 1,26 0 0,0 0-1,-1-25 1,1 25 0,-25 0-1,24 0 16,1 0-15,24 25 0,-24-25-1,24-25 1,-24 25 0,0 0-1,-1 0 1,-24 0-16,25 0 15,-26 0-15,1 0 16,50 0 0,-26 0-1,26 0 1,-26-25 0,26 25-1,-1 0 16,-24 25-15,24-25 0,25 0-1,-49 0 1,49 0 0,-49 0-1,-1 0 1,1 0-1,0 0 1,24 0 15,-24 0-15,-1 0-16,1 0 16,24 0-1,-24 0 16,-1 0-15,1 0 0,0 0-1,-26 0 1,26 0 0,0 0-1,-1-25 1,-24 25-1,0 25 1,25-25 0,-26 0-1,1-25 17,25 25-32,-25 0 15,-1 0 16,1 0-15,0 0 0,-25-25-1,25 25 1,-25-25 0,0 1-1,25-26 1,-25 0-1,0 1 1,-25-26 0,25 1-1,0 49 1,0 0-16,0 1 16,0-1-16,0 0 15,0 0 1,0 0-1,0 1 1,-25-26 0,0 25-1,25-24 1,0 24 0,0-25-1,0 25 1,0 0-1,-25 25 48,25-24-1,-24 24-62,-1 0 16,0 0 0,0 0-1,-74 0 1,-25 0 0,99 0-16,-74 0 15,-25 0 1,99 0-16,-74 0 15,49 0-15,-24 0 16,-25 0 0,-1 0-1,76 0-15,-76 0 16,76 0-16,-76 0 16,75 0-16,-99 0 15,100 0 1,-51 0-1,-49-25 1,50 25 0,-50 0-1,25 25 1,-149 24 0</inkml:trace>
  <inkml:trace contextRef="#ctx0" brushRef="#br0" timeOffset="36936.17">3274 9525 0,'0'0'0,"0"25"16,0-50 46,25 25-62,-25 25 16,25-25 0,-25 49-1,25-24 1,24 50 0,-24-51-1,-25 26 1,25-50-1,0 0 1,-1-25 15,1 0-15,50-49-16,-1 24 16,-49 26-16,0 24 15,49-50-15,25 0 16,-49 26 15,-25 24-31</inkml:trace>
  <inkml:trace contextRef="#ctx0" brushRef="#br0" timeOffset="37703.14">4961 9575 0,'0'24'47,"25"-24"-32,-25 25 1,25 25 0,-1-1-1,1 1 1,25 24-1,-25-49 1,24 0 0,-24-50-1,49 0 1,26-24 0,-26-1-16,50-24 15,-99 74-15,74-50 16,25 1 15,-74 49-15,-1 0-16</inkml:trace>
  <inkml:trace contextRef="#ctx0" brushRef="#br0" timeOffset="39152.07">6648 9624 0,'0'-25'32,"24"25"14,-24 25-30,25-25-16,-25 25 16,25-25-16,-25 25 15,25-25-15,24 49 16,-49-24-16,50 25 16,-25-25-1,0-1 1,24-24-1,-24-24 1,25-1 0,24-50-1,-24 26 1,24-1 0,1 1-1,24 24 1</inkml:trace>
  <inkml:trace contextRef="#ctx0" brushRef="#br0" timeOffset="39854.03">8186 9575 0,'0'0'0,"24"0"63,-24 24-48,25 1-15,0 0 16,-25 0-16,25 0 16,24 74-1,1-25 1,-25-49-1,24 0 17,-24-50-17,50-25 1,-1-24 0,25 0-1,0-1 1,1 26-1,-26 24 1,-49 25 0,-25-25-1,0 50 1</inkml:trace>
  <inkml:trace contextRef="#ctx0" brushRef="#br0" timeOffset="42382.91">10120 9525 0,'0'0'0,"-24"0"0,24 25 16,24-25 46,-24-25-46,0 50-16,25-25 31,0 0-15,-25 25-16,25-25 0,0 24 16,24 26-1,1 0 1,-25-1-1,-1-24 17,-24-50 93,25 25-110,-25-25 1,25 25-16,-25-24 0,50-26 16,24 0-1,0-24 1,1 49 15,-26 0-15,-49 1-1,25 24 1,-50 24 390</inkml:trace>
  <inkml:trace contextRef="#ctx0" brushRef="#br0" timeOffset="45450.75">11733 9550 0,'24'0'46,"-24"25"-46,25-25 16,-25 24-16,25-24 16,0 25-1,24 25 1,1 49 0,-25-99-16,24 50 15,-49-26-15,50 1 16,0-25-1,-1-25 1,1-49 0,-25 74-16,24-74 15,51-26 1,-1 26 0,-50 24-1,26 26 1,-50 24 15,-25-25-15,0 50-16</inkml:trace>
  <inkml:trace contextRef="#ctx0" brushRef="#br0" timeOffset="46351.71">13891 9599 0,'0'25'62,"24"0"-46,-24 0-16,0 0 16,25-1-16,0 51 15,0-26 1,24-24-1,1 0 17,24-50-17,-24 0 1,99-49 0,0 0-1,-124 49-15,74-50 16,-74 75-16,24-24 15,-24 24-15,25-25 16,-50 0 0,24 25-1,1 25-15</inkml:trace>
  <inkml:trace contextRef="#ctx0" brushRef="#br0" timeOffset="49629.55">16818 9674 0,'24'0'172,"-24"25"-78,25-25-78,-25 24 15,25 1 0,0 0 16,-25 0-16,25 0 1,-25-1-17,24-24 16,-24 25 1,25-25-17,0 0 110,-25-25-125,25 1 0,0 24 0,-1-25 16,1 25-16,0-50 16,25 1-1,-1-26 1,26 26-1,24-1 17,-50 25-32,1-24 15,-25 49-15,0-25 16,0 25 0,-50 0 77,25 25-46</inkml:trace>
  <inkml:trace contextRef="#ctx0" brushRef="#br0" timeOffset="58865.09">12502 13767 0,'0'0'15,"24"0"48,1 0-48,0 0 1,0 0-16,0 0 0,-1 0 16,125-25-1,-124 25-15,99-50 16,-99 50-16,74-25 16,-49 25-16,49-24 15,-74 24-15,74 0 16,0 24-1,-24 26 1,49 24 0,-50-49 15,50-25-15,-25-25-1,-24-24 1,-1-1-1,0 25 1,-74 1-16,75 24 16,-50 0-16,24 24 15,75 26 1,-24 0 0,48-26-1,-24-24 1,0-49-1,-49 24 1,-26-25 0,26 50-1,-26 0 17,75 50-17,50 0 1,-25-26-1,0 1 1,-50-50 0,0-24-1,-24-26 1,-26 26 0,1 49-1,74 49 1,-50-24 15,-24 0-31,173 25 16,-74-75 15,-124 25-31,74-75 16,-74 51-16,49-26 15,-74 25-15,75-49 16,-51 49-16,1 25 15,0-25-15,25 25 16,-26 25-16,76 25 16,24 24-1,0 0 1,-99-74-16,74 50 16,-74-50-16,24 0 15,75-50 1,-99 26-16,49-26 15,-49 25-15,50 0 16,-26 1 0,75 48 15,0 26-15,0 0-1,25-26 1,0-48-1,-25-26 1,0 0 0,-25-24-1,-74 74-15,49-25 16,-74 0-16,124 50 16</inkml:trace>
  <inkml:trace contextRef="#ctx0" brushRef="#br0" timeOffset="66114.73">11261 15180 0,'0'0'15,"0"-24"32,25 24-47,-25-25 16,25 0-1,25-25 1,24 1 0,25 49-1,-24 25 1,49 49 0,49 0-1,-24 1 1,50-26-1,-75-24 1,-100-25-16,51-25 16,-75 1-16,25 24 15,-1-25-15,26-50 32,0 51-17,-1 24 1,50 49-1,-99-24-15,124 25 16,-99-50-16,99 24 16,75-24-1,-75-24 1,0-51 0,-75 1-1,1 24 1,-25 50-16,0 0 15,-1 0 1,26 25-16,49 49 16,0 1-1,25-50 17,25-50-17,-25-25 1,0-49-1,-24 25 1,-26 74 0,0 49-1,50 26 1,-24-1 0,-76-49-16,76 0 15,-51-25-15,75-50 16,0-24-1,50-75 1,-75 74 0,-24 26-1,24 74 17,0 24-17,0 26 1,25-26-1,0-49 1,25-49 0,-25-1-1,0-49 1,-25 24-16</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07:42.324"/>
    </inkml:context>
    <inkml:brush xml:id="br0">
      <inkml:brushProperty name="width" value="0.05292" units="cm"/>
      <inkml:brushProperty name="height" value="0.05292" units="cm"/>
      <inkml:brushProperty name="color" value="#C00000"/>
    </inkml:brush>
  </inkml:definitions>
  <inkml:trace contextRef="#ctx0" brushRef="#br0">2580 8062 0,'0'0'0,"-25"24"16,25 1-16,-25 0 15,-25 99 1,-24 0-1,49 0 1,0 99 0,25-49-1,0 99 1,0-124 0,75 24 15,24-49-16,100 25 1,-1-75 0,248 26-16</inkml:trace>
  <inkml:trace contextRef="#ctx0" brushRef="#br0" timeOffset="1231.93">23341 7640 0,'0'25'31,"25"-25"-15,0 0 0,99 74-1,0 0 1,-25 50-1,-49-99-15,74 149 16,-25 24 0,0 50-1,-99-173-15,50 148 16,-50-149 0,0 75-16,-25 124 31,-74-25-16,24-74 1,51-125-16,-101 150 0</inkml:trace>
  <inkml:trace contextRef="#ctx0" brushRef="#br0" timeOffset="4554.76">12998 5655 0,'0'-24'0,"0"48"78,24 1-47,-24 0-31,0 25 0,25 49 16,0 124 0,-25 0-1,25-74 1,-25-124-16,0 99 15,25-99-15,-25 49 16,0-24 0,0-25-1,0-1 63,24-24-62,1 0-16,-25 25 16,25-25-16,0 0 15,74 25 1,-24-25 0,49 0-1,0 0 1,-25 0-1,25-25 1,74 25 0,-49-25-1,74 25 1,-74 0 0,50 0-1,-100 25 16,50-25-15,-1 0 0,-24 0-1,1-25 1,23 25 0,-24 0-1,-74 0-15,49 0 16,-74 0-16,74 0 15,-74 0-15,74 0 16,-49 0-16,74 0 16,25 0-1,-25 0 1,0 25 0,0-50-1,0 25 16,-99 0-31,74-24 16,-74 24-16,24 0 16,50 0-1,-24 0 1,-1 0 0,25-25-1,-49 0 1,-25 25-1,0 0 17,-25-25-1,25 25-15,-25-25-1,24 1-15,-24-1 31,0-50-15,0 26 0,0-75-1,0 0 1,-24-25 0,24 25-1,-25 25 1,0 49-1,25 0 1,-25 26 0,25-1-1,0 0 1,-25 25 0,0-25 15,1 25-16,-51-25 1,1 25 0,-75 0-1,25 0 1,-25-24 0,-49 24-1,-25 0 1,49 0-1,-49-25 1,49 0 0,25 25-1,-49-25 1,-26 25 0,51 25-1,-26-25 16,51 25-15,24-25 0,-100-25-1,75 25 1,1 0 0,123 25-16,-149-25 15,25 25-15</inkml:trace>
  <inkml:trace contextRef="#ctx0" brushRef="#br0" timeOffset="9348.53">5606 8111 0,'0'0'0,"-25"0"31,25-25-31,-25 1 16,25-1-1,-25 25 16,25 25-15,-24-25 15,24 24-31,-25 76 16,25-51 0,25-24-1,24-25 1,1-25-1,-50 0-15,49-24 16,-24-26 0,-25 51-1,-49-1 1,-1 25 0,0 0-1,1 49 16,49-24-15,0 0 0,25-25-1,24-25 1,-24-24 0,0-1-1,-25 25 1,-25 25-1,-25 50-15</inkml:trace>
  <inkml:trace contextRef="#ctx0" brushRef="#br0" timeOffset="10182.49">7764 7888 0,'0'-25'16,"-25"25"31,0 25-16,25 0-16,-25-1 1,25 26 0,0 25-1,25-75 1,25 0 0,24-50-1,-49-25 1,-25 51-1,-25-1 1,-24 0 0,24 25-1,-25 25 1,25 0 0,25-1-16</inkml:trace>
  <inkml:trace contextRef="#ctx0" brushRef="#br0" timeOffset="11048.44">10145 8086 0,'0'0'16,"0"-24"-16,-25 24 15,25-25 1,-24 25 15,24 25-31,0-1 16,-25 1-1,50 25 1,-1-25 0,26-1-1,24-73 16,-49-26-15,0 26 0,-50 24-1,-49 0 1,24 50 0,25 0-1,25 24-15</inkml:trace>
  <inkml:trace contextRef="#ctx0" brushRef="#br0" timeOffset="11797.41">12551 8136 0,'0'0'0,"0"-25"16,-25 25-1,25-25 1,-24 25-1,-1 0-15,0 0 16,0 50 0,25-25-1,0 49 1,25-49 0,25-25 15,24-50-16,-24-24 1,-26 24 0,-98 1-1,24 49 1,-24 25 0,24 49-16</inkml:trace>
  <inkml:trace contextRef="#ctx0" brushRef="#br0" timeOffset="12547.34">14709 7962 0,'-25'0'0,"25"-25"0,-24 25 31,24 25 1,-25-25-32,25 25 15,-25 25 1,50-1 0,24-49-1,1-49 16,24-1-15,-49-24 0,-50 49-1,-24 0 1,-26 50 0,26 99-1</inkml:trace>
  <inkml:trace contextRef="#ctx0" brushRef="#br0" timeOffset="13282.34">17165 8037 0,'0'0'0,"0"-25"16,-25 25 15,0 0 0,25 25-31,-25 0 16,1 74 0,24-74-1,24 24 1,26-74 0,0-24 15,-26 24-31,1-25 15,-25 26-15,0-1 16,-49-25 0,-1 50-1,25 25 1,-24 49-16</inkml:trace>
  <inkml:trace contextRef="#ctx0" brushRef="#br0" timeOffset="13930.32">19422 7913 0,'0'0'0,"0"-25"0,-25 25 0,0 0 31,1 0-15,-26 49 0,25 1-1,25-25-15,0 25 16,0-26-16,25 1 16,25-25-1,-1-25 1,1-24-1,-50-1 1,-25-24 0,-25 74-1,1 0 1,24 49 0,25 51-16</inkml:trace>
  <inkml:trace contextRef="#ctx0" brushRef="#br0" timeOffset="14483.28">21853 7863 0,'-25'-25'16,"50"50"-16,-75-50 16,26 0-1,-1 50 1,-25 0-1,0 49 1,50-24 0,0-25-16,50 25 15,-25-50 1,25 0-16,-26 0 0,76-50 16,-100 25-1,24 0-15,1 0 0,-50-24 16,1 24-1,-1 0 1,-124 75 0</inkml:trace>
  <inkml:trace contextRef="#ctx0" brushRef="#br0" timeOffset="32276.4">6325 8111 0,'0'-25'31,"0"1"1,0-1-32,0 0 15,0 0 1,0 0 0,0 0-1,0-24 1,-25 24-16,1-25 15,24 26-15,-25 24 16,-50-50 0,1 0-1,-25 50 1,74 0-16,-99 0 16,99 0-16,-49 0 15,-26 25 1,1 0-1,0 25 17,25-1-17,24-24-15,0 25 16,26-50-16,-26 74 16,-24 1-1,49-26 1,0 26-1,-25 24 1,1 25 0,24-25-1,0 25 1,25-25 0,0-24-1,25 73 1,-25-73-1,50-1 1,-26 26 15,26-26-15,0-24 0,-1 49-1,26-25 1,-26-24-1,26-1 1,24 1 0,-99-25-16,99 24 15,-99-24-15,99 25 16,-49-1 0,-25-49-16,49 50 15,-49-50-15,25 25 16,24 0-1,-49-25-15,49 0 32,-49 0-32,25 0 15,74 0 1,-124-25-16,99 0 16,-74 0-16,74-24 15,0-26 1,0-24-1,-74 99-15,25-50 16,-50 26-16,74-51 16,-74 50-16,50-74 15,-1-74 1,-24 24 0,-25 0 15,-49-50-31,49 150 15,-50-75-15,50 99 0,-99-124 16,-75 0 15,25 50-15,100 99-16,-125-74 0</inkml:trace>
  <inkml:trace contextRef="#ctx0" brushRef="#br0" timeOffset="34876.28">3746 11460 0,'-25'0'16,"25"-25"-1,0 0 16,-25 25-31,25-25 16,-25 1 0,-25-1-1,26 0 1,-26 0 0,0 0-1,1 25 1,24 0-1,-25-24-15,26 24 16,-1 0-16,-25 0 31,1 0-15,-1 0 0,25 0-1,-24 0 1,24 0-1,0 24 1,-25 1 0,26 0-1,-1 0 1,0 24 0,0 1-1,0-25 1,1 49-1,-1-24 17,25-1-17,0-24-15,0 0 16,0 0-16,25 24 16,-25-24-1,24 0-15,-24 25 16,25-50-16,-25 49 15,50 1 1,-25-25 0,-1-1-1,1 1 1,0-25 0,0 25-1,0-25 1,24 0-1,-24 0 1,25 0 15,-1 0-15,-24 0 0,25 0-1,-1-25 1,-24 25-1,25-25 1,-1 1 0,1-1-1</inkml:trace>
  <inkml:trace contextRef="#ctx0" brushRef="#br0" timeOffset="35496.24">3299 11782 0,'0'0'16,"25"0"77,0 0-77,-1 0-16,-24 25 0,25-25 16,50 0-1,-26 0 1,26 0 0,-26 0-1,-24 0 1,-25 25 15,0 0 32,-25-25-63,25 24 0,0 1 15,-25 0-15,1 49 16,24-49-1,-25 25-15,0 24 16,-25 50 15</inkml:trace>
  <inkml:trace contextRef="#ctx0" brushRef="#br0" timeOffset="40392">3894 11807 0,'25'0'187,"0"0"-171,25 0 0,-1-25-16,26 25 15,24 0 1,-74-25-1,49 25-15,-49 0 0,24 0 16,51-24 0,-51 24 15,-24 0-31,25 0 16,-26 0-16,1 0 15,0 0 1,0 0-1,24 24 1,-24-24 0,25 0-1,0 0 1,-1 0 0,1 0-1,24-24 1,-24 24-1,24 0 1,1-25 0,-26 25-1,26 0 17,-1-25-17,50 25 1,-25 0-1,-49 0 1,24 25 0,-24-25-1,24 0 1,-49 0 0,50 0-1,-26 0 1,26 0-1,-26 0 17,26 0-17,-26 0-15,26 0 32,-1 0-17,25 0 1,-24 0-1,-26 0 1,-24-25-16,49 25 16,-49 0-16,75 0 15,-26-25 1,0 25 0,1-25-1,-1 25 1,25 0-1,-49 0 1,24 0 0,-24 0-1,24 0 17,1 0-17,-50 0-15,49 0 16,-49 0-16,0 0 15,24 0 1,1 0 0,24 0-1,1 0-15</inkml:trace>
  <inkml:trace contextRef="#ctx0" brushRef="#br0" timeOffset="40924.98">7392 11187 0,'-25'0'0,"25"-25"0,-25 25 47,50 0-31,-25 25-1,25 25 1,-25-26-16,49 26 15,-24-25-15,25 24 16,74 51 0,-50-26-1,-49-74 1,25 50 0,-26-50-16,26 49 15,-25 1 1,-25-1-1,0 1 1,-50 0 0,-24 49-1,-1-50 1,-24 26 0,-25 24-16</inkml:trace>
  <inkml:trace contextRef="#ctx0" brushRef="#br0" timeOffset="42909.88">3795 11881 0,'0'0'0,"0"25"94,25-25-94,-25 25 16,25 0-16,0 0 0,-1-25 15,125 148 1,-25-48 0,99 73-1,-24-49 1,49 50-1,-74-50 1,-26-25 0,-98-74-1,99 74-15,-100-74 16,125 74 0,-25-24-1,-124-50-15,99 49 16,-99-49-16,49 49 15,50 25 1,-25 1 0,0-26-1,-99-49-15,75 49 16,-50-49-16,-1 0 0,26 24 16,24 26-1,1-1 1,-1-24-1,-49-1 1,25 1 0,-26-25-1,1 0 17,-25-1-17,-25-48 79,-24 24-78</inkml:trace>
  <inkml:trace contextRef="#ctx0" brushRef="#br0" timeOffset="44141.82">3795 11782 0,'0'-25'16,"0"50"-1,0 0 32,0 0-31,0 0-1,0 24-15,0 125 32,0 0-17,25 123 1,-25 1-1,25-25 1,-25-75 0,25 50-1,-1 25 1,1-124 0,0-25-1,-25-99-15,0 74 16,25-74-16,-25 74 15,0-25 1,0 50 0,0 0-1,0-74 1,0 49 0,0-74-16,0 74 15,-25 25 1,25-49-1,0-1 1,0-24 0,0-26-1,0 1-15</inkml:trace>
  <inkml:trace contextRef="#ctx0" brushRef="#br0" timeOffset="44807.78">3349 14883 0,'0'0'0,"0"-25"16,0 0 0,0 0-1,24 25 1,-24 25 15,25-25-31,50 50 16,-51-50-1,76 99-15,-76-99 16,51 74 0,-1 26-1,1-51 1,-26 26-1,1-26 1,-25-24 0,0-25-1,-1 0 48,-24-25-48,0 0-15,25 1 16,-25-26-16,50-74 16,49-99-1,-49 24 17,-1 100-17,-49 50-15,0 24 0</inkml:trace>
  <inkml:trace contextRef="#ctx0" brushRef="#br0" timeOffset="46540.7">4589 12477 0,'-25'0'0,"50"0"62,-25 25-62,0-1 0,25-24 16,-1 50-1,76 74 1,73 25 0,-24-50-1,74 50 1,1-50 0,-175-74-16,125 25 15,-125-26-15,150 100 16,-25 50-1,-150-149-15,100 99 16,-99-99-16,99 99 16,-25-25-1,-74-74-15,99 49 32,-99-49-32,74 49 15,-74-49-15,50 25 16,-51-26-16,76 51 15,-1-1 1,-25 1 0,-24 24-1,24 0 1,1 0 0,-1 1-1,0-51 1,50 50-1,-74-49 1,24 24 0,26 1-1,-1-1 17,25 1-32</inkml:trace>
  <inkml:trace contextRef="#ctx0" brushRef="#br0" timeOffset="47157.68">7441 14461 0,'0'0'0,"-24"0"0,24-25 16,0 50 31,24-25-32,26 75 1,-25-51-16,49 76 16,-49-76-16,49 76 15,26 73 1,-26-49-1,-74-99-15,50 74 16,-26-74 0,1 25-16,0-1 15,-25-24 17,-25-25-17,0 0 1,-24 25-1,-100 0 1,-74 0 0,24 24-1,100-24 1,0-25-16</inkml:trace>
  <inkml:trace contextRef="#ctx0" brushRef="#br0" timeOffset="49107.57">8235 11658 0,'0'-25'0,"-25"25"0,25-24 47,0-1-32,-24 25-15,24-25 16,0-49-1,24-1 1,-24 26 0,50-26-1,0 26 17,98-51-17,-48 75 1,24 50-1,0 25 1,-100-25-16,100 49 16,-99-49-16,99 49 15,-24 26 1,-26-26 0,0 0-1,-49 1 1,0-26-1,-50 1 1,-24 24 0,-26 1-1,1-26 17,-25 1-17,-1-25 1,-24-25-1,0 0 1,-74-50 0</inkml:trace>
  <inkml:trace contextRef="#ctx0" brushRef="#br0" timeOffset="49540.56">8657 11857 0,'0'0'0,"0"24"47,25 1-31,-25 0-1,0 0-15,24 0 0,1 24 16,25 50-1,-1-24 1,51 24 0,-76-99-16,101 25 15,-101-25 1,51 0 0,-26-25-16,199-49 0</inkml:trace>
  <inkml:trace contextRef="#ctx0" brushRef="#br0" timeOffset="51724.44">8186 11733 0,'0'-25'0,"0"50"78,0-1-78,0 1 16,0 0-16,0 99 16,24 74-1,-24-49 1,0-99-16,25 173 16,-25-173-16,25 123 15,-25-123-15,25 148 16,0-148-16,-1 173 15,1-24 1,0 98 0,-25-73-1,0-100 17,0-100-32,0 76 15,0-76-15,0 51 16,0-1-1,-25 26 1,0-1 0,25-25-1,0 1 1,0-51-16,0 1 16,0 0-16,0 25 15,0-1 1,0-24-1</inkml:trace>
  <inkml:trace contextRef="#ctx0" brushRef="#br0" timeOffset="52390.41">7987 14833 0,'0'-25'15,"-25"25"-15,25-24 0,0-1 16,-25 25 0,50 0-1,0 25 16,0-1-15,49 76 0,26 24-1,-26-25 1,-24-25 0,-26-49-16,26 0 15,-50 0-15,50 24 16,-26-49-1,-24 25 1,0-50 15,25 25-15,-25-25 0,25-74-1,49-50 1,26-49-1,-1 24 1,0 50 0,-74 75-1,-50 49-15</inkml:trace>
  <inkml:trace contextRef="#ctx0" brushRef="#br0" timeOffset="56339.21">3497 15701 0,'0'0'0,"0"25"16,0-50-16,-24 25 31,24-24-15,0-1 46,0 0-46,-25 0 0,25 0-16,-25 1 15,0-1 1,-24-25 0,-26 1-1,1-1 1,-1 50-1,51 0 1,-26 25 0,0 0-1,1 24 1,-1 50 15,1 1-15,-1-26-1,25 25 1,25 25 0,0 0-1,25-49 1,-25-51-16,25 51 16,0-75-16,-1 49 15,26 26 1,24-25-1,1-26 1,-26-24 0,-24-24-16,50-1 15,-75 0-15,49 0 32,26-49-17,-26-1 1,-24 26-1,25-26 1</inkml:trace>
  <inkml:trace contextRef="#ctx0" brushRef="#br0" timeOffset="56739.2">3473 15974 0,'-25'0'31,"25"25"-31,0 0 16,-25 24 0,25 51-1,25-26 1,24-24 0,1-26-1,49-73 1,-49-1-1,0 1 1,-50-1 0</inkml:trace>
  <inkml:trace contextRef="#ctx0" brushRef="#br0" timeOffset="58455.12">8334 15453 0,'0'-24'63,"0"-1"-32,25 0-16,-25 0 1,25 25-16,25-50 16,-50 26-16,99-51 15,-50 50-15,75-24 16,75 24 0,-75 50-1,-25 0 1,0 24-1,-24 50 1,-26-49 0,1 49-1,-50-49 17,25 74-17,-25-25 1,-25 0-1,0 1 1,-24-1 0,-1-25-1,-49-24 1,-50-25 0,-25-75-1,25-24 1,1-26-1</inkml:trace>
  <inkml:trace contextRef="#ctx0" brushRef="#br0" timeOffset="59255.07">8210 16272 0,'0'25'0,"0"-1"47,0 1-31,0 0-16,25 0 0,-25 0 15,25 99 1,0 0-1,0 0 1,-1 0 0,-24-50-16</inkml:trace>
  <inkml:trace contextRef="#ctx0" brushRef="#br0" timeOffset="60038.03">8260 16272 0,'0'0'0,"0"-25"31,-25 50-15,25 0 0,-25-1-1,25 1-15,-24 50 16,24-50-16,-50 123 16,0-48-1,26-26 1,48-24-1,1-50 1,50 0 0,24-25-1,0-50 1,50 26 0</inkml:trace>
  <inkml:trace contextRef="#ctx0" brushRef="#br0" timeOffset="65803.75">13370 11261 0,'0'0'0,"0"-24"16,-25 24 0,25-25-1,-25 0 1,25 50 31,0 0-32,0-1-15,0 51 16,0-50-16,0 99 16,0-100-16,25 100 15,-25 0 1,25-24 0,0-1-1</inkml:trace>
  <inkml:trace contextRef="#ctx0" brushRef="#br0" timeOffset="66387.72">13246 12700 0,'0'-25'0,"-25"25"16,25-25-16,0 1 15,0-1 1,25 0 0,0 0-1,49 0 1,0 50-1,1 74 1,-50 1 0,-50 48-1,-25-48 17,25-26-32,1-49 15,24 0 16,24-25-15,26-25 0,24 25-1,125-50-15</inkml:trace>
  <inkml:trace contextRef="#ctx0" brushRef="#br0" timeOffset="66987.69">13370 14015 0,'0'0'0,"0"-25"0,0 0 16,0 0 0,0 0-1,25-24 1,-1-1-1,51 25 1,-50 50 0,-1 50-1,-24 24 17,-24 0-32,-1-49 15,50-50 16,-25-25-15,24 25 0,26 0-1,0 0 1,-1 25 0,-49 24-1,0-24-15,0 49 16,-25-49-16,1 50 15,-51-26 1,-98 26 0</inkml:trace>
  <inkml:trace contextRef="#ctx0" brushRef="#br0" timeOffset="67354.67">13543 15156 0,'0'0'0,"0"-25"0,0 50 16,0-50-16,0 50 31,0-1-15,0 1-16,25 74 15,25 50 16,-50-124-31,25 99 16,-25-99-16,24 49 16,-24 26-16</inkml:trace>
  <inkml:trace contextRef="#ctx0" brushRef="#br0" timeOffset="67703.66">13519 14957 0,'0'0'0,"-25"0"15,25 25 1,-50 0 0,1 99-1,-1 49 16,25-73-15,-24 24 0,49-50-1,0-49 1,74 0 0,0-75-1,75 1 1,-74 24-16,123-50 0</inkml:trace>
  <inkml:trace contextRef="#ctx0" brushRef="#br0" timeOffset="68353.63">14982 10344 0,'-25'0'0,"25"-25"0,-25 25 16,25-25 0,-24 25-1,-1 25 17,25 0-17,0 49-15,25 50 31,-25-99-31,24 99 16,-24-99-16,50 99 0</inkml:trace>
  <inkml:trace contextRef="#ctx0" brushRef="#br0" timeOffset="68838.6">15925 10418 0,'0'0'0,"0"-25"16,0 0 0,24 25-1,-24-24 1,75-1 0,-26 50-1,26 24 1,-50 50-1,-25-74-15,0 99 16,-25-99-16,0 49 16,25-24-1,-25-50 1,50 0 0,0-25-1,0 25-15,49-25 31,-49 25-31,49-24 16,75-26-16</inkml:trace>
  <inkml:trace contextRef="#ctx0" brushRef="#br0" timeOffset="69436.57">17264 10368 0,'-25'-24'0,"0"24"15,25-25 1,0 0 0,0 0-1,25-24 1,74-1 0,-24 50-1,24 25 1,-49 49-1,-50-49-15,0 49 16,0-49-16,-50 50 16,0-26-1,50-24 17,25-50-32,25 0 15,0 1 16,-1 24-15,26 24 0,-75 26-1,0 24 1,-50 1 0,-24-1-1,-51-49 1</inkml:trace>
  <inkml:trace contextRef="#ctx0" brushRef="#br0" timeOffset="69853.56">18802 9897 0,'0'0'0,"0"-25"0,0 50 47,0 0-31,0 0-16,25 74 16,0 25-1,24 25 16,-24-75-15,-25-49-16,25 49 0</inkml:trace>
  <inkml:trace contextRef="#ctx0" brushRef="#br0" timeOffset="70219.53">18777 9947 0,'0'0'0,"-25"0"15,1 24 17,24 1-17,-25 0-15,-25 50 31,-24 49-15,24 0 0,25-124-16,0 74 15,25-49-15,0 0 16,25-25 0,75 0-1,-1-25 1,50 25-1,24 0 1</inkml:trace>
  <inkml:trace contextRef="#ctx0" brushRef="#br0" timeOffset="71086.48">14684 11112 0,'-24'0'0,"-1"0"47,25 25-47,0 0 0,-25 50 15,0 49 1,25 49 0,25-49-1,25-25 16,-1-24-31</inkml:trace>
  <inkml:trace contextRef="#ctx0" brushRef="#br0" timeOffset="71553.47">14610 10988 0,'0'0'0,"0"-24"0,25 24 47,0 0-31,-1 0-16,1 0 0,124 24 15,0 1 16,24 50-15,-49-26 0,-49 26-1,-75 24 1,-50 50 0,1-50-1,24 25 1,0-74-1,50 24 1,-25-24 0,0-1-1,-25-24 1,0-25-16,-49 25 16,49-25-16,-273 0 15</inkml:trace>
  <inkml:trace contextRef="#ctx0" brushRef="#br0" timeOffset="71952.45">15875 11063 0,'-25'25'15,"25"-1"17,0 1-32,-25 0 0,25 0 15,0 74 1,0 100 0,0-51-1,25-24 1,0-24-1</inkml:trace>
  <inkml:trace contextRef="#ctx0" brushRef="#br0" timeOffset="72452.42">15900 11013 0,'0'-25'32,"25"25"15,-1 0-47,1 0 0,74 0 15,75 50 1,0 0-1,-50 24 1,-50-24 0,-49-25-16,0 24 15,-50-24 1,25 25 0,-25 49-16,0 0 15,25 0 16,25 0-15,0-99-16,25 75 16,-50-50-16,49 24 15,-24 26 1,-50-26 0,-49-24-1,-75-25 1,-99-50-1</inkml:trace>
  <inkml:trace contextRef="#ctx0" brushRef="#br0" timeOffset="72819.39">17140 10988 0,'-25'0'15,"25"25"16,0 0-31,0 0 16,25 99 0,-25 50-1,0-1 17,0-49-32,0-74 0,25 49 15,0 0 1</inkml:trace>
  <inkml:trace contextRef="#ctx0" brushRef="#br0" timeOffset="73302.38">17165 10988 0,'0'0'0,"0"-24"0,0-1 0,0 0 16,0 0 0,25 0-1,-1 25 1,1 25-16,74 0 16,-74-25-1,124 74-15,0 1 31,-25-1-15,-99-74-16,74 75 16,-99-50-16,25-1 15,0 1-15,-50 50 16,0-51-16,-25 76 16,1 24-1,24-50 1,25 50-1,25-25 1,24-24 0,-24-26-1,-25-24 17,-49 0-32,-199-25 15</inkml:trace>
  <inkml:trace contextRef="#ctx0" brushRef="#br0" timeOffset="73669.36">18281 11112 0,'0'0'16,"0"25"15,25-25-16,-25 75 1,25 49 0,-25 49-1,0-123-15,0 74 16,0-99-16,0 74 16,0-25-16</inkml:trace>
  <inkml:trace contextRef="#ctx0" brushRef="#br0" timeOffset="74035.34">18355 10964 0,'0'0'0,"0"-25"15,0 0-15,0 0 16,25 25-1,0-25 1,74 25 0,1 25-1,-51-25-15,50 50 16,-24-25-16,-50-25 0,49 74 16,0 0-1,-74-49-15,-24 50 16,24-50-16,-50 49 15,-24 50 1,24-25 0,25 0-1,50 1 1,-25-76-16,0 224 16</inkml:trace>
  <inkml:trace contextRef="#ctx0" brushRef="#br0" timeOffset="74472.32">18579 12204 0,'0'0'16,"0"-25"-16,0 0 15,0 50 32,0 0-47,0 0 16,0 173 0,0-24-1,0-149-15,25 148 16,-25-148-16,24 99 15,-24 0-15</inkml:trace>
  <inkml:trace contextRef="#ctx0" brushRef="#br0" timeOffset="74902.3">18579 12328 0,'0'-25'0,"0"50"0,0-75 0,0 26 15,25 24 1,-1-25 0,51 25-1,24 0 1,0 25-1,-74-25-15,74 49 16,-74-24-16,0 0 16,0 74-1,-75 25 1,0 0 0,-24 25-1,49-25 1,50 0 15,25-75-15,-1 26-1,-49-50-15,0 0 16,-99-1-16</inkml:trace>
  <inkml:trace contextRef="#ctx0" brushRef="#br0" timeOffset="75408.28">16024 12204 0,'-25'0'16,"25"25"-16,-25 0 15,25-1-15,-25 1 0,1 124 31,-1 25-15,25-1 0,0-123-16,0 123 15,0-148-15,25 50 16,-25-26-16,24 26 0</inkml:trace>
  <inkml:trace contextRef="#ctx0" brushRef="#br0" timeOffset="75835.25">15925 12402 0,'0'0'0,"0"-24"0,24-1 0,-24 0 15,25-25 16,50-24-15,-1 49 0,25 25-1,0 50 1,1 49 0,-75-25-1,-50 50 1,0 50-1,0-50 1,25 50 0,50-75-1,-25-74-15,49 74 32,-49-74-32,24 49 0,26 1 15,-75-51-15,-25 51 16,0-50-1,-173 123-15</inkml:trace>
  <inkml:trace contextRef="#ctx0" brushRef="#br0" timeOffset="76435.23">16966 13543 0,'0'0'0,"-24"0"16,24 25 15,0 0-15,24 74-1,-24 25 1,0-74-16,25 123 16,-25-123-16,0 49 15,25 149 1</inkml:trace>
  <inkml:trace contextRef="#ctx0" brushRef="#br0" timeOffset="76986.2">16917 13370 0,'0'0'0,"0"-25"0,0 0 31,25 25-15,-1 25 0,1-25-16,124 0 15,-124 0-15,124 0 16,74 25-1,-74-25 1,-124 25 0,-25 49-1,-25 0 1,-25 75 0,25 0-1,50-25 1,25 50 15,-1-26-15,1-48-1,-25-26 1,-25 25 0,-75-49-1,-24 0 1,-124-26-1,-25-48 1,25-51 0</inkml:trace>
  <inkml:trace contextRef="#ctx0" brushRef="#br0" timeOffset="77535.17">18157 14833 0,'0'0'0,"0"-25"0,25 25 31,-25 50-15,25 74-1,-25 25 1,24 74 0,26-74-1,-25 0 1,-25 0 0</inkml:trace>
  <inkml:trace contextRef="#ctx0" brushRef="#br0" timeOffset="78018.15">18207 14808 0,'0'0'0,"0"-24"15,0-1-15,0 0 0,24 0 16,1-24-1,74-1 1,25 25 0,50 50-1,0 25 1,-25-1 0,24 26-1,-123-51 1,-75 1 15,25 0-31,-74 74 16,74-74-16,-25 0 0,-25 74 15,50-49 1,-49 198 0,98-75-1,1-49 1,-50-74-16,74 49 15,-74-49-15,25 49 16,-25-25 0,-74 1-1,-150 24 1</inkml:trace>
  <inkml:trace contextRef="#ctx0" brushRef="#br0" timeOffset="80068.05">20836 11534 0,'0'0'0,"0"25"0,-25-25 16,0 25-1,1 24 1,-26 100-1,50 0 1,25 0 0,24 49-1,-24-49 1,-25-124-16,25 99 16,-50-124-16,0 74 15,-74-24 1</inkml:trace>
  <inkml:trace contextRef="#ctx0" brushRef="#br0" timeOffset="80286.03">20662 11658 0,'0'0'0,"25"-25"0,-25 1 0,25 24 15,-25-25 1,50 50-1,24 99 1,0 24 0,75 51-1,-50-25 1,75 49 0</inkml:trace>
  <inkml:trace contextRef="#ctx0" brushRef="#br0" timeOffset="80534.02">21729 11609 0,'0'0'0,"-25"0"15,25 24 1,-50 26-1,-24 49 1,0 25 0,-26 224-1,51-100 1,24-199-16,-49 199 16</inkml:trace>
  <inkml:trace contextRef="#ctx0" brushRef="#br0" timeOffset="80801">21456 11559 0,'0'0'0,"0"-25"0,25 0 0,0 1 31,-25 48-15,49 51-1,26 123 1,24 50 0,0 100-1,-24-51 1,-1 1 0,-74-249-16,99 398 15</inkml:trace>
  <inkml:trace contextRef="#ctx0" brushRef="#br0" timeOffset="81617.97">22399 12303 0,'-25'0'16,"25"-25"-16,-25 1 0,0-1 16,-24-25-1,-26 25 1,1 25 15,24 50-15,25 49-1,25 25 1,50-49 0,0-75-1,-26 0-15,1-25 16,74-124-1,-74 50 1,-25-1 0,0 76-1,0 73 1,0 26 0,0 49-1,25 49 1,0-148-16,49 50 15,-74-51 1,99-24 0,1-49-1,-1-125 1,-25 1 0,-74 123-16,0-124 15,0 125-15,-24-1 0,-1-74 16,-50-25-1,26 75 1,24 74 0,0 25-1,25 123 1,0 1 0,50 74-1,24-74 1,1 0 15,24-50-15,0-74-16</inkml:trace>
  <inkml:trace contextRef="#ctx0" brushRef="#br0" timeOffset="81800.95">22597 12154 0,'0'0'0,"25"0"31,0 0-15,-25-25-16,74 25 16,-49-24-1,124 24-15</inkml:trace>
  <inkml:trace contextRef="#ctx0" brushRef="#br0" timeOffset="82300.92">23068 12477 0,'0'-25'31,"0"0"-31,0-24 16,50-51-1,-25 1 1,0 0 0,-1 74-1,-24 50 1,0 24 0,25 51-1,0 24 1,0-25-1,24-25 17,26-49-17,-1-74 1,-24-1 0,-25 25-16,24-49 15,-49 49-15,0 0 0,0-24 16,0 24-16,0-25 15,-25 25 1,1 50 0,-1 74-1,50 25 1,-1-24 0,51-26-1</inkml:trace>
  <inkml:trace contextRef="#ctx0" brushRef="#br0" timeOffset="82485.92">23515 11782 0,'0'0'15,"-25"-25"-15,25 50 47,25 25-47</inkml:trace>
  <inkml:trace contextRef="#ctx0" brushRef="#br0" timeOffset="82891.89">24085 11931 0,'0'0'0,"-24"-25"16,24 0-16,-25 25 15,0 25 1,25 0 0,-50 49-1,26 1 1,-26 123-1,50-173-15,-25 74 16,0-74-16,25 0 16,-49-99-1,49-26 1,0-24 0,0 99-16,24-49 15,-24 49-15,25 0 16,25 50-1,-25 0 1,24 74 0,-24-74-16,25 50 15,49 98 1,0-74-16</inkml:trace>
  <inkml:trace contextRef="#ctx0" brushRef="#br0" timeOffset="87949.66">9128 12898 0,'0'0'0,"0"-24"0,0-1 16,-25 25-1,25 25 16,0-1-15,25 26 0,0 49-1,74 100 1,-74-75 0,0-99-16,0 74 15,24 25 1,-24-50-16</inkml:trace>
  <inkml:trace contextRef="#ctx0" brushRef="#br0" timeOffset="88499.63">9079 12824 0,'0'0'0,"-25"0"0,25-25 31,0 0-15,25 25-1,-25-24-15,124-100 16,0 74-1,24 25 17,-48 50-17,-1 99 1,-99-25 0,0 25-1,-75 0 1,1 25-1,49-124-15,-24 49 16,24-49-16,0 25 16,-49 49-1</inkml:trace>
  <inkml:trace contextRef="#ctx0" brushRef="#br0" timeOffset="88849.61">9376 13295 0,'0'0'0,"25"-24"16,0 24 15,0 0-15,-1 0-16,51 49 15,49 1 1,25 49 0,-75-49-16,50 24 15,-99-49-15,124 49 16,-50 1-1,0-51-15</inkml:trace>
  <inkml:trace contextRef="#ctx0" brushRef="#br0" timeOffset="124601.48">13469 10542 0</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12:13.727"/>
    </inkml:context>
    <inkml:brush xml:id="br0">
      <inkml:brushProperty name="width" value="0.05292" units="cm"/>
      <inkml:brushProperty name="height" value="0.05292" units="cm"/>
      <inkml:brushProperty name="color" value="#C00000"/>
    </inkml:brush>
  </inkml:definitions>
  <inkml:trace contextRef="#ctx0" brushRef="#br0">5904 6449 0,'0'-25'63,"0"1"-1,-25 24-62,25-25 16,0 0 0,-25 25-16,-25-25 15,25 0 1,1 1 0,-76 24-1,-24 49 1,50 1-1,49-25 1,-24 49 0,24-49-16,-25 24 15,1 75 1,24 0 0,0 1-1,0-51 1,25-49-16,-25 74 15,50-74-15,-25 24 16,0-24-16,25 50 16,-25-51-16,25 51 15,24-26 1,26 26 0,-1-26-1,1-24 1,49 0-1,0-25 17,-25-25-17,0-49 1,0-50 0,-24-25-1,-50-25 1,-25 50-1,-75-25 1,-24 50 0,0 50-1,-1-1 1,1 25-16</inkml:trace>
  <inkml:trace contextRef="#ctx0" brushRef="#br0" timeOffset="1016.97">8161 7367 0,'-25'0'16,"0"0"15,50 0 1,0 0-17,-25 25 1,25-25-16,49 0 15,75 0 1,74 0 0,-74-25-1,-50 25 1,-74 0-16,0 25 16,-50-25-1,-25 0 1,-123 25-1,24-1 17,25 1-17,49 0 1,100-25 0,0 0-1,25-25 1,49 0-1,0-24 1,-25 49 0,-74-25-16,25 25 15,-50 25 1,1-25 0,-26 25-1</inkml:trace>
  <inkml:trace contextRef="#ctx0" brushRef="#br0" timeOffset="7666.83">8806 10468 0,'0'0'0,"0"-25"47,24 25-47,-24-25 16,25 25-16,0-25 15,25 0 1,-26 1-16,26-1 16,-25 25-16,25 0 15,49 0 1,0 25 0,-74-25-16,74 49 15,-74-24-15,49 0 16,25 49-1,1-49 1,-1-25 15,25-25-15,-25-49 0,-49 49-1,-1 25 1,1 0-1,24 25 1,26 0 0,24-1-1,-25-24 1,-50 0-16,100-49 16,-124 24-16,124-49 15,-50 24 1,-49 25-1,24 50 17,-24 0-17,49 0 1,-74-1-16,74-24 16,-74 0-16,74-24 15,0-26 1,-24-49-16</inkml:trace>
  <inkml:trace contextRef="#ctx0" brushRef="#br0" timeOffset="12483.73">19248 10294 0,'0'0'16,"-24"0"-16,24-25 15,-25 25 1,25-25-1,-25 25 48,25 25-47,0 0-1,0 0 1,0 74-1,0 50 1,25 24 0,0-24-1,-1 50 1,-24-75 0,0-25-1,0-25 1,0-49-16,-24 0 15,24 0 1,24-25-16,-24 25 16,0-1 15,0 1-15,25 0-1,-25 25 1,0-1-1,0-24 1,25 0 0,-25 0-1,0-1 1,25-24 15,-25 25-15,25-25-1,24 25 1,-24-25 15,74 0-15,1-25 0,-1 25-1,74-25 1,-49 1-1,0 24 1,-24 0 0,24 0-1,-25 0 1,50 0 0,-50 0-1,25 0 1,0 0-1,0 0 1,-25 0 0,0 0 15,1 0-15,-26 0-1,-24 0 1,-1 0-1,-24 0-15,25 0 16,-26 0-16,1 0 16,0 0-1,0-25 1,0 25 0,-25-25-1,0-25 1,0-49-1,25 0 17,-1-99-17,-24 24 1,25 149-16,-25-149 16,-25 125-16,25-100 15,-49 25 1,-1-25-1,50 100 1,0 24-16,-25-25 16,25 25-1,-25 25 17,25 25-32,-24-25 15,-26 25 1,25-25-16,-49 25 15,49-25 1,-74 0-16,74 0 0,-149 0 16,125 0-1,-100 0 1,-99-25 0,25 0-1,74 0 1,0 1-1,124 24-15,-148-25 16,123 25-16,-124 0 16,26 0-1,123 0-15,-99 0 16</inkml:trace>
  <inkml:trace contextRef="#ctx0" brushRef="#br0" timeOffset="21813.53">7689 11658 0,'0'-25'15,"0"1"1,-24 24 0,24-25-1,-25 0 1,-99-49-1,25 49 1,-1 25 0,1 0-1,-25 25 1,25-1 0,-25 26-1,25 24 1,74-49-16,-50 50 15,51-51-15,-1 26 16,0-25-16,-25 49 16,26-49-1,-1 49-15,25-49 16,-25 50 0,25-51-16,0 51 15,0-25-15,0 49 16,0-74-16,25 49 15,-25-24-15,25 24 16,-25-49-16,24 49 16,-24-49-16,50 74 15,-25-74 1,-25 0-16,74 49 16,-24 1-1,24-26 1,1 1-1,-1-25 1,1-1 0,49-24-1,-25 0 17,0-24-17,0-26 1,25-24-1,0-26 1,0-24 0,-74 0-1,-1-74 1,-73 0 0,24 148-16,-50-149 15,25 150-15,-24-75 16,24 74-16,-50-74 15,51 99-15,-100-99 16</inkml:trace>
  <inkml:trace contextRef="#ctx0" brushRef="#br0" timeOffset="25130.46">6970 14932 0,'0'0'0,"25"0"0,-25-24 15,25-1 1,0-50 0,24 1-1,26 0 1,-26-1-1,26 75 1,-1 25 0,-49-25-16,99 50 15,-99-26-15,-1 1 16,125 50 0,-25-26-1,25 1 1,-50-50-1,1-50 1,-26-24 0,-24 24-1,-26 25-15,26 1 16,-50-1-16,50 0 16,24 50-1,0 0 1,-49-25-16,99 49 15,-99-24-15,25-25 0,74 50 32,0-26-32,0-24 15,-25-49 17,-25-1-17,-24-24 1,-25 24-1,24 50 1,1 25 0,49 25-1,25-1 1,25-24 0,-25-50-1,-49-24 1,-26-51-1,1 51 1,-25 24 0,24 25-1,1 25 17,-25-25-32,74 25 15,-74-1-15,24 1 16,50 25-1,1-50 1,-26 0 0,-24-25-1,-1-25 1,-24 26-16,0 24 16,0 0-16,-1 0 15,26 24 1,24 26-1,1-25 1,24 0 0,-24-25-1,-1-50 17,-24 0-17</inkml:trace>
  <inkml:trace contextRef="#ctx0" brushRef="#br0" timeOffset="27296.41">15900 13221 0,'0'-25'16,"-25"25"0,25-25-16,0 0 15,-25 1 1,-24-1 0,-1 0-1,-24 0 1,-1 0-1,50 25-15,-99-24 32,100 24-32,-76 0 0,1-25 15,-25 50 17,25-25-17,0 49 1,-25 1-1,49-1 1,-49 51 0,50-26-1,-1 50 1,26-25 0,24 75-1,0-50 1,25-50-1,0 50 1,25 0 0,0-49-1,49 49 17,-49-50-17,25-24 1,24 24-1,-24 1 1,49-1 0,0-24-1,-74-25 1,148-1 0,-49 1-1,-24-25 1,49-25-1,-25 1 1,0-1 0,-25 0-1,-74 25-15,49-50 32,-49 26-32,49-26 15,1 0 1,-1-24-1,-74 49-15,74-49 16,-74 49-16,50-50 16,-25 26-16,24-50 15,-49 49-15,0-49 16,-24-124 0,-51 74-1,-49-74 1,-124-100-1</inkml:trace>
  <inkml:trace contextRef="#ctx0" brushRef="#br0" timeOffset="30312.35">9376 943 0,'0'-25'15,"25"25"-15,-25 25 79,0-1-64,0 1-15,0 0 0,0 74 16,0 50-1,-25-25 1,25-74 0,0-26-1,0-48 48,-25-26-63,1-99 15,24 0 17,0 125-32,0-76 0,0 76 15,24-51-15,26-24 16,49 25 15,-24 49-15,49 74-1,-50 1 1,-24 49 0,24 25-1,-49 25 1,-25-124-16,0 124 16,0-100-16,25 50 15,-50 75 1,25-99-1,25-26-15</inkml:trace>
  <inkml:trace contextRef="#ctx0" brushRef="#br0" timeOffset="30629.34">9178 1240 0,'0'-25'16,"25"25"30,-1 0-46,1 0 32,0 0-32,0 0 0,24 0 0,51 0 15,73-24 1,50-1 0</inkml:trace>
  <inkml:trace contextRef="#ctx0" brushRef="#br0" timeOffset="31029.34">10468 1240 0,'0'0'0,"-25"0"31,50 0 0,-25-25-15,99-24-1,-25 24 1,50-25 0,0 26-1,-49 48 1</inkml:trace>
  <inkml:trace contextRef="#ctx0" brushRef="#br0" timeOffset="31229.33">10592 1563 0,'24'0'15,"1"0"16,-25-25-31,25 25 16,0-25 0,49-25-1,100-24 1</inkml:trace>
  <inkml:trace contextRef="#ctx0" brushRef="#br0" timeOffset="31829.32">11559 595 0,'0'0'0,"-25"0"0,25-24 0,-25 24 16,1 0-16,-26 0 16,-49 24-1,49 26 1,25-50-16,25 50 15,0-26-15,0 1 16,50 25 0,-50-25-16,25-25 0,24 49 15,-24-24-15,25 0 0,-25 0 0,49 24 16,-49-24 0,24 25-1,-24 49 1,-74 50-1,49-125-15,-50 100 16,50-99-16,0 0 0,-25 49 16,50 1-1,25-25 1,-1-1 0,26-24-1,-51 0-15,1 0 16,-25-1-16,0 1 15,-25 25 1,-74 24 0</inkml:trace>
  <inkml:trace contextRef="#ctx0" brushRef="#br0" timeOffset="32166.31">12105 843 0,'0'25'31,"24"-25"-31,-24 25 16,0 49 15,0-49-31,25 74 16,-25-49-16,50 173 15</inkml:trace>
  <inkml:trace contextRef="#ctx0" brushRef="#br0" timeOffset="32479.3">12477 1339 0,'25'0'47,"-25"25"-16,24-25-31,-24 25 16,0 99-1,-49-50-15</inkml:trace>
  <inkml:trace contextRef="#ctx0" brushRef="#br0" timeOffset="32928.28">12774 918 0,'0'0'15,"0"-25"1,0 0 0,25 25-1,-25-25 1,50 25 0,-1 50-1,1 24 1,-50 50-1,-50 25 1,1-74 0,24-51-16,25 26 15,-25-50 1,50 0 0,0 0-1,0 0 1,24 0-1,100-25 1</inkml:trace>
  <inkml:trace contextRef="#ctx0" brushRef="#br0" timeOffset="33179.28">13395 1265 0,'24'25'47,"-24"0"-32,0-1-15,0 1 16,0 0-16,0 0 15,0 99-15</inkml:trace>
  <inkml:trace contextRef="#ctx0" brushRef="#br0" timeOffset="33745.28">13667 819 0,'0'0'0,"0"-25"15,0 0-15,0 0 31,25 25-15,0 0 0,25 0-1,-1 25 1,1 25 0,-75 24-1,-25-24 1,1-1-1,74-49 17,-25-25-32,24 25 0,1 0 15,0-24 1,0 24-16,24 49 16,1 1 15,-25 24-16,-25 25 1,-25-74-16,0 25 16,25-25-16,-49 24 15,-1-24 1,-24-50-16</inkml:trace>
  <inkml:trace contextRef="#ctx0" brushRef="#br0" timeOffset="34011.25">14337 1166 0,'25'0'47,"-25"25"-47,0-1 16,0 1-16,0 25 16,50 148-1</inkml:trace>
  <inkml:trace contextRef="#ctx0" brushRef="#br0" timeOffset="34328.25">14759 571 0,'0'24'47,"0"1"-47,0 0 16,0 0-16,0 74 15,25 0 1,-25 0-1,49 25 1,-24 50 0</inkml:trace>
  <inkml:trace contextRef="#ctx0" brushRef="#br0" timeOffset="34729.25">14709 670 0,'0'0'0,"-25"0"32,25 25-1,-24-25-31,-1 49 15,-25 50 1,1 1 0,24-51-1,0 1 1,0-25 0,50-1 15,0-48-16,0 24 1,49 0 0,50-25-1,74-25-15</inkml:trace>
  <inkml:trace contextRef="#ctx0" brushRef="#br0" timeOffset="35312.24">15280 322 0,'0'-24'0,"0"48"0,0-73 15,-25 49 1,25-25 0,0 0-16,25 25 15,-1 0 1,26 50-1,25 74 1,-51-25 0,-48 0-1,-26 50 1,25-74 0,25-1 15,50 0-16,-25-49 1,49 25 0,-24 24-1,-26 1 1,1 24 0,-25 0-1,0-49-15,0-1 16,0-24-16,0 0 0,0 49 15,0 26 1</inkml:trace>
  <inkml:trace contextRef="#ctx0" brushRef="#br0" timeOffset="37294.18">16892 1612 0,'0'-25'16,"-25"25"-1,25-24-15,0-1 16,25 25 0,-25-50-1,74 25 1,-24 1 0,-50-1-16,74 25 15,-49 0-15,50 25 16,-1 49-1,-74-49-15,25 74 16,-25-74 0,0 25-16,-50 98 15,-24-24 1,24-49 0,50-26 15,-25-24-16,50-25 1,-25-25 0,25 25-1,49 0 1,1-24 0,24 24-1,0 0 1,25-25-16</inkml:trace>
  <inkml:trace contextRef="#ctx0" brushRef="#br0" timeOffset="37744.18">17562 794 0,'0'-25'16,"25"25"0,-25 25-1,0 0 1,24-1-1,-24 1 1,25 0-16,0 49 16,-25-49-16,25 74 15,0 25 1,24 75 0</inkml:trace>
  <inkml:trace contextRef="#ctx0" brushRef="#br0" timeOffset="38279.18">17462 695 0,'0'0'0,"0"24"47,-24-24-31,24 25-16,0 0 15,-25 49 1,0 1-1,-25-1 1,1 25 0,-1 1-1,25-51 1,25-24 0,25-25 15,-25-25-16,25 25 1,49-25 0,-24 1-1,49-1 1,25 0 0,-24 25-1,73 0 1</inkml:trace>
  <inkml:trace contextRef="#ctx0" brushRef="#br0" timeOffset="47179.99">14213 14511 0,'0'-25'31,"-25"25"-31,25-25 16,-25 25-1,1-25 1,-1 1 0,-25-26-1,25 25 1,1 25 0,-100-74-1,-50 49 1,0 25-1,50 25 1,0 24 0,-49 26-1,49-26 1,49 1 0,50-25-16,-49 49 15,74-49 1,-50 49-1,-24 75 1,24-50 0,1 50-1,24-25 1,0 0 0,25-24-1,0-1 1,0 0-1,25-25 1,0 1 0,24-1-1,1 25 17,24-24-32,26 49 15,24-25 16,-25-49-15,-99-26-16,99 1 16,-74-25-16,49 25 15,26-25 1,-76 0-16,125-25 16,-99 0-16,74-24 15,0-26 1,0-24-1,0-25 1,0-49 0,-99 148-16,49-174 15,-49 150-15,0-125 16,-50-124 0,-25 50-1,-74 0 16,-25 75-31</inkml:trace>
</inkml:ink>
</file>

<file path=ppt/ink/ink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13:32.701"/>
    </inkml:context>
    <inkml:brush xml:id="br0">
      <inkml:brushProperty name="width" value="0.05292" units="cm"/>
      <inkml:brushProperty name="height" value="0.05292" units="cm"/>
      <inkml:brushProperty name="color" value="#C00000"/>
    </inkml:brush>
  </inkml:definitions>
  <inkml:trace contextRef="#ctx0" brushRef="#br0">18355 4390 0,'-24'0'47,"24"-24"-31,24 24 0,1 24 46,0-24-46,0 0-1,0 0-15,-1 0 16,51 25 0,-50-25-16,0 0 0,49 0 15,75 25 1,-50-25-1,-25 0 1,50 0 0,-74 0-1,24 0 1,-24 0 0,-25 0-1,24 0 1,26 0-1,-1 0 1,1-25 0,-50 25-1,24 0-15,-24 0 16,0 0 0,0 0-1,24 0 1,-24 0-1,0 0 1,0 0 0,-1 0-1,1 0 32</inkml:trace>
  <inkml:trace contextRef="#ctx0" brushRef="#br0" timeOffset="8662.81">2108 5308 0,'0'0'0,"-24"0"0,48 0 47,-24 25 0,0 0-31,-24 0-16,24-1 0,0 76 15,-25 24 17,25 0-17,25 25 1,24-1-1,-49-123-15,25 74 16,-25-74-16,25 74 16,0-49-1,-25 0 1,0 24 0,0-24-1,0-26 1,0 26-1,0-25 1,24-25 15,-24 25-31,25-1 32,25-24-17,24 25 1,25-25-1,-24 0 1,49 0 0,-25 0-1,0 0 1,-74 0-16,74 0 16,-74 0-16,74-25 15,1 25 1,24-24-1,0 24 1,0 0 0,0 0-1,-50 0 17,25 0-17,-24 0 1,-50 0-16,49 0 15,-49 0-15,74 0 16,-49 0 0,98 0-1,-73 0 1,24 0 0,25 24-1,0-24 1,-25 0-1,25-24 1,-24 24 15,24 24-31,-25-24 32,74-24-17,-49 48 1,-99-24-16,124 0 15,-25 0 1,25 0 0,-25 25-1,0-25 1,0 0 0,-25 25-1,0-25 1,1 0-1,49 25 1,-50-25 0,25 0-1,25-25 17,-75 25-17,100 0 1,-1 0-1,-24-25 1,-124 25-16,99 0 16,-99 0-16,99-25 15,0 1 1,0 24 0,-25-25-1,0 25 1,-74 0-16,74-25 15,-74 25-15,74 0 16,-24 0 15,49 0-15,-99 0-16,24 0 16,-24 0-16,25 0 15,49 0 1,-25 0-1,-24 0 1,-1 0 0,1-25-1,-25 0 1,-25 1 0,0-1-16,0-25 15,0 25 1,0 1-16,-25-100 15,25 24 1,-25 76-16,0-100 16,25 74-1,-49-49-15,24-1 32,0 1-17,25 0 1,0-25-1,0 25 1,0 24 0,-25 1-1,25 24 1,0 26 0,-24-1-1,-1 0 32,0 25-16,0 0-31,-24 0 32,-51 0-17,76 0-15,-76 0 16,75 0-16,-74 0 15,25-25 1,-75 25 0,-25 0-1,50 0 1,100 0-16,-150-25 16,149 25-16,-49 0 15,24 0-15,-74 0 16,74 0-1,-49 0-15,-74 0 16,24 0 0,25 25-1,0-25 17,0 25-17,0-25 1,-50 25-1,25 0 1,25-25 0,0 24-1,25-24 1,0 25 0,74-25-16,-124 0 15,124 0-15,-49 25 16,-75 0-1,25 0 1,0-25 15,-25 24-31,0 1 32,75-25-17,-50 25 1,0-25-1,74 0 1,-74 0 0,25 0-1,0 0 1,74 0-16,-74 25 16,74-25-16,-49 0 15,-1 0 1,1 0-1,-1 25 1,1-25 0,-25-25-1,24 25 17,51 0-32,-51 0 15,50 0-15,-24 0 16,-75-25-1,49 25 1,-24 0 0,25 0-1,49 0-15,-50 0 16,51 0-16,-1 0 16,0 0-16,-25 0 15,26 0-15,-26 25 16,-24-25-1,-1 0 1,1 0 0,-1 0-1,1 25 17,-1-25-17,1 0 1,0 0-1,49 0-15,0 0 16,-25 24-16,1-24 16,-26-24-1,1 24 1,24 0 0,-24 0-1</inkml:trace>
  <inkml:trace contextRef="#ctx0" brushRef="#br0" timeOffset="46407.01">16768 5854 0,'0'0'0,"-25"0"0,0-25 16,1 25-1,24-25 1,-25 25-16,-50-49 16,51 49-16,-26-25 15,-74 0 1,99 25-16,-74 0 15,74 0-15,-74 25 16,-25 24 0,49 26-1,-24 24 1,25 50 0,49 25-1,25-50 1,25 49-1,0-74 17,24 25-17,26-49 1,24-1 0,-25-24-1,100 0 1,-25-50-1,0 0 1,-100 0-16,100-50 16,-124 25-16,74-24 15,25-76 1,-74 26 0,-1-25-1,-49-25 1,-25 1-1,-74-26 17,25 50-17,-50 0 1,25 25 0,-75 24-16</inkml:trace>
  <inkml:trace contextRef="#ctx0" brushRef="#br0" timeOffset="48718.96">16247 6226 0,'-25'0'32,"25"-25"-17,-25 25 1,25-25 15,25 25 63,0 0-78,0 0-1,0 25-15,24-25 16,1 25-1,-25-25 1,0 25 0,-1 0-1,-24-1 1,0 1 0,0 0-1,0 25 16,0-26-15,-24 1 0,-1 25-1,0-25 17,0-1-1,0-24 0,0 25-15,-24-25-1,24-25 1,25 1 0,0-1-1,0 0 16,0 0-15,25 25-16,0-25 31,-1 1 32,1 24-48,0-25 17,0 25-1,0 25 16,0-1 15,-1 1-15,-24 0 16,0 0-48,0 0 48,0-1-48,25 1 1,0-25 0</inkml:trace>
  <inkml:trace contextRef="#ctx0" brushRef="#br0" timeOffset="49922.93">16917 5879 0,'25'0'62,"-25"-25"-30,24 25-32,-24-25 0,0 0 15,0 0 1,0-74 0,-24-74-1,-26-26 1,25 75-1,0 99-15,-24-74 16,49 74-16,-75-74 16,1 25-1,-25-26 1,0 51 0,-26-1-1,26 25 1,0 25-1,25 0 17,-1 0-17,26 0 1,-26 25 0,26 0-1,-26 74 1,26-24-1,49-50-15,-50 24 16,50-24-16,-25 74 16,25-74-16,0 49 15,0 26 1,25-26 0,0 25-1,0-49 1,74 24-1,-25-24 1,25-1 15,25 1-15,-24-50 0,24 0-1,0-25 1</inkml:trace>
  <inkml:trace contextRef="#ctx0" brushRef="#br0" timeOffset="50572.93">16049 5333 0,'0'0'0,"0"-25"47,-25 25-47,25 25 31,25-25-31,-25 25 16,49 49-1,-49-49-15,75 49 16,-51-49 0,26 25-1,24-1 1,1 1 0,-50-25-1,-25 0 1,-25-25-1,0 0 1,-49 24 0,-1 1-1,-74 0 1,50 0 0,74-25-16,-74 0 15,74 0 1,1 0-16,-1 0 0,25-50 15</inkml:trace>
  <inkml:trace contextRef="#ctx0" brushRef="#br0" timeOffset="51589.9">18281 5383 0,'0'0'0,"-25"-25"0,0 0 31,25 0-16,0 0 1,25 25 0,-25-24-1,25 24-15,25-25 16,-50 0-16,24 25 0,51 0 16,24 25-1,-24 49 1,-51 1-1,-24 24 1,-24 0 0,-26-25-1,0 1 1,25-50 0,-24-25-1,24-75 1,25 26-1,0-26 1,50-24 15,24 25-15,-24 49 0,-1 0-1,-49 50-15,25 0 16,-25-1-16,25-24 15,-25 100 1,0-51 0,25 26-1,-25-51 1,49 51 0,1-50-1,-25-25-15,24 0 16,-24-25-1,0 0-15,0-74 16</inkml:trace>
  <inkml:trace contextRef="#ctx0" brushRef="#br0" timeOffset="52006.89">19124 5705 0,'0'0'0,"25"0"16,0 0 0,0 0-1,0 0 1,-25 25-1,0 0 1,-25 49 0,0 1-1,-74 24-15</inkml:trace>
  <inkml:trace contextRef="#ctx0" brushRef="#br0" timeOffset="52755.87">19372 5283 0,'0'0'0,"-24"0"0,24-24 15,0-1 1,0 0 0,0 0-1,24 25-15,1-25 16,0 1-16,25 24 15,-26 0-15,51 0 16,-1 49 15,1 50-15,-75 1 0,-25-1-1,-49 25 1,-1-25-1,25-49 1,26-50 0,24-25-1,0-25 1,0 25-16,24-74 16,1 74-16,25-74 15,-25 50 1,24-1-1,-49 75 17,25-25-17,-25 49 1,0 26 0,0-1-1,25-24 1,-25-25-16,25-1 15,-25 1-15,74 0 16,-49-25-16,49 0 16,-49 0-16,50-50 15,-1-123 1</inkml:trace>
  <inkml:trace contextRef="#ctx0" brushRef="#br0" timeOffset="53155.87">20141 4762 0,'0'-24'0,"25"48"31,0-24-15,0 25-1,0-25-15,74 100 16,0-1-1,-99-74-15,99 123 16,-99-123 0,25 50-1,-25-26-15,0 125 16,-25-125-16,-49 100 16,-75 75-16</inkml:trace>
  <inkml:trace contextRef="#ctx0" brushRef="#br0" timeOffset="53622.85">18207 4762 0,'0'-24'16,"-25"24"15,25 24-31,-25 1 16,-25 75-16,50-76 0,-49 125 15,-26 74 1,75-148-16,-49 173 15,49-199-15,0 150 16,74 99 15,273 49-31</inkml:trace>
  <inkml:trace contextRef="#ctx0" brushRef="#br0" timeOffset="64054.63">2406 10393 0,'0'-25'16,"0"1"31,-25 24-47,0 0 31,25-25-31,-24 25 16,24-25-1,-25 25 1,0 25 0,0 0-1,-49 49 1,49-24-1,0 49 1,25-50 0,50 26-1,-1-50 17,51-1-17,-26-48 1,0-26-1,-49 50-15,25-99 16,-25 74-16,-25-49 16,-25-26-1,25 76-15,-75-26 16,75 25-16,-99 25 16,25 25-1,49 0-15,-74 49 0</inkml:trace>
  <inkml:trace contextRef="#ctx0" brushRef="#br0" timeOffset="64805.62">3001 9103 0,'0'0'0,"0"-24"31,-24 24-15,24-25-1,-25 25 1,0 0-1,0 0 1,0 25-16,1-1 16,-26 51-1,50-50-15,0 49 32,0-49-32,25 24 15,49 1 1,1-25-1,49-75 1,-25-24 0,-99-25-1,-25 24 1,-74 1 0,24 49-1,26 25 1,-1 50-16</inkml:trace>
  <inkml:trace contextRef="#ctx0" brushRef="#br0" timeOffset="65503.6">4316 9798 0,'0'-25'16,"0"0"-1,0 0 1,-25 1 0,25 48-1,-25-24 1,25 25-16,-24 50 15,-1 24 1,25 50 0,25-75-1,49-24 17,25-75-17,0-49 1,-49-75-1,-75 49 1,-74 26 0,-25 74-1,-50 124-15</inkml:trace>
  <inkml:trace contextRef="#ctx0" brushRef="#br0" timeOffset="66137.59">3423 11112 0,'0'0'0,"-25"0"0,25-24 0,-25 24 32,-24-25-17,-1 0 1,25 50-16,-24 0 15,49-1-15,-50 51 16,25 24 0,50 25-1,25-25 1,49-74 0,25-50-1,-25-74 1,-49 0-1,-50 74-15,0-49 16,-25 49 0,-49-25-16,49 50 15,-50-25-15,51 50 16,-100 99 0</inkml:trace>
  <inkml:trace contextRef="#ctx0" brushRef="#br0" timeOffset="66836.57">5358 11137 0,'-25'0'0,"25"25"79,-25-25-79,25 25 0,-25-25 15,1 74 1,24-49-16,-25 50 15,25-51-15,0 51 16,25-50-16,-1 24 16,1-24-16,25-25 15,49-25 1,-74 0-16,49-49 16,-74 49-16,0-74 15,-74 0 1,-25 24-1,-100 1 1</inkml:trace>
  <inkml:trace contextRef="#ctx0" brushRef="#br0" timeOffset="67636.56">5060 8781 0,'0'0'0,"0"-25"15,-25 0 1,25 0 0,0 1-16,-24-1 15,24-25 17,0 25-17,-25 1 1,0 24-1,25 24 1,-25 26 0,25 0-1,25 49 1,25-25 0,-1-74-1,26-25 1,-26-49-1,-49 49-15,0-74 16,-25 74 0,1-49-16,-51 24 15,-49 75 1</inkml:trace>
  <inkml:trace contextRef="#ctx0" brushRef="#br0" timeOffset="68419.53">2158 8310 0,'0'0'15,"0"-25"-15,-25 25 16,0 0-1,1 0 1,-1 25 0,0 24-1,-25 26 1,50 24 0,25 0-1,0-49 1,99-26-1,0-73 1,-50-50 0,-98-1-1,-51 26 17,-24 49-17,0 75-15</inkml:trace>
  <inkml:trace contextRef="#ctx0" brushRef="#br0" timeOffset="83068.23">1984 13494 0,'0'-25'16,"0"0"-16,-24 25 15,24-25 1,0 1 0,-25 24 15,25-25-15,0 50 77,25-25-93,-25 24 16,0 1-16,24 0 16,26 74-1,24 25 1,1-25-1,-50-74-15,49 99 16,-49-124-16,24 75 16,1-1-1,24 0 1,-24-24 0,0 0-1,-1-1 1,-24-24-1,-25 0-15,25 0 16,0-25 0,-25 25-16,49-1 15,-24 1 1,0 25 0,0-50 15,0 49-16,-1-49-15,1 25 16,-25 0-16,25 0 16,0 0-1,24 24 1,-24 1 0,0-25-1,25 24 1,-26 1-1,1-1 1,50 1 0,-26 0-1,1 24 17,-25-49-17,-1 0-15,1-1 16,0 1-16,25 25 15,-1-1 1,-24 1 0,25 0-1,-26-1 1,1-24 0,25 25-1,-25-1 1,0-24-16,-1 0 15,1 0-15,0 24 16,0-49-16,0 50 16,-1-50-1,1 25-15,25 49 16,-1 1 0,1-1 15,0 0-16,-50-49-15,24 25 16,1-50-16,0 74 16,0-24-1,49-1 1,-49 1 0,0-50-16,24 50 15,-49-25-15,25-25 16,0 24-16,25 26 15,-26-50-15,26 50 16,0-1 0,-1 1-1,1-1 17,-25-24-32,-25 0 15,49 0 1,-49 0-16,50-1 15,0 26 1,-26-50-16,26 50 16,-50-26-16,25-24 0,0 25 15,24 0 1,-24 0-16,25 24 16,-50-24-16,74 25 15,-24-1 1,-1-24-16</inkml:trace>
  <inkml:trace contextRef="#ctx0" brushRef="#br0" timeOffset="84801.19">2877 12973 0,'0'-25'0,"0"50"32,25-25 30,-25 25-62,25-25 0,-25 24 16,25 1-16,74 50 15,-25-1 17,26 1-32,24-1 31,0 25-16,-50 0 1,0 1 0,-24-1-1,0-25 1,24 1 0,1-1-1,-26-24 1,-24-1-1,0-24 1,24 25 0,1 24-1,0-49 1,-26 0-16,26 24 16,-25-49-1,24 50 1,26 0-1,-26-1 1,51 26 0,-51-26-1,-24-24-15,25 25 16,-26-26-16,1 1 0,0 25 16,49 24-1,1-24 1,-75-25-16,74 49 15,-49-49-15,25 24 16,24 51 0,-24-1-1,-1-25 17,-24-24-32,0-25 15,0 24 1,0-49-16,-1 50 15,26 0 1,0-1 0,24 1-1,0 24 1,-24-24 0,24 24-1,-24-24 1,-50-25-16,50 49 15,-26-74-15,1 50 16,0-26-16,25 51 16,-25-75-1,-1 49-15,26 1 16,-25 0 0,24 24 15,-24-49-16,0 25 1,49 24 0,-49-24-1,0-50-15,25 49 16,-50-24-16,24 0 16,1 24-1,0-49-15,25 75 0</inkml:trace>
  <inkml:trace contextRef="#ctx0" brushRef="#br0" timeOffset="106314.73">20216 13791 0,'0'0'0,"-25"-24"16,0 24 15,50 0 47,-25 24-78,25-24 0,74 0 31,0 25-15,-49-25-16,99 0 15,-100 0-15,75 0 16,124 25 0,-223-25-16,149 0 15,-149 0-15,123 0 16,-123 0-16,74 0 16,-49 0-16,49 0 15,75 25 16,24-25-31,-24 0 32,-50 0-17,-25 0 1,-24 0 0,-26 0-1,-24 0 1,0-25-1</inkml:trace>
</inkml:ink>
</file>

<file path=ppt/ink/ink1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15:36.913"/>
    </inkml:context>
    <inkml:brush xml:id="br0">
      <inkml:brushProperty name="width" value="0.05292" units="cm"/>
      <inkml:brushProperty name="height" value="0.05292" units="cm"/>
      <inkml:brushProperty name="color" value="#C00000"/>
    </inkml:brush>
  </inkml:definitions>
  <inkml:trace contextRef="#ctx0" brushRef="#br0">2604 4539 0,'-24'0'0,"24"-25"47,24 25-32,-24 25 1,-24-25 15,24 75-15,0 73 0,-25 150-1,25-99 1,0-75-1,0-50 1,0 0 0,25-49-1,-25 0 1,0 0 31,24-25-32,-24 25 1,25-25-16,25 49 16,24-24 15,26 0-15,-26-25-1,75 0 1,24-25-1,1 0 1,-25 0 0,-25 25-1,-25-24 1,0 24 0,25-25-1,0 25 1,-24 0-1,48 0 1,-24 0 15,-24 0-15,48 0 0,-23 25-1,-51-25 1,-49 0-16,49 24 15,-49-24-15,25 0 16,49 0 0,-25 0-1,50 0 1,-49 0 0,49 0-1,-75 0 1,1-24-1,24-1 1,-49-25 0,25 1 15,-25-1-15,-1-24-1,1-50 1,25-50-1,-25 0 1,-25 75 0,-25-25-1,25 74 1,-50 1 0,25 24-1,1 25 1,-26 0-1,-49 0 1,-25 0 15,-199 0-15,224 0 0,-124 0-1,24-25 1,26 25-1,-125 0 1,174-25 0,-99 50-1,24-25 1,-24 25 0,74-25-1,25-25 1,0 25-1,25-25-15</inkml:trace>
  <inkml:trace contextRef="#ctx0" brushRef="#br0" timeOffset="1168.97">12601 5829 0,'0'25'31,"0"0"-15,25-25-1,-1 49 1,26 26 0,24 74-1,-24-75 1,0-24 0,-26-26-1,26 1 1,-25-25-1,49-25 1,-49 1-16,99-51 16,-99 75-1,124-124-15,49 25 32,-148 74-32,123-49 15,-123 49-15,99-25 16,99-24-1,-149 49 1,-49 25 0,-25 0-1</inkml:trace>
  <inkml:trace contextRef="#ctx0" brushRef="#br0" timeOffset="1849.96">14039 7045 0,'0'-25'0,"0"0"32,0 50-1,25-25-16,-25 25-15,25-25 16,25 74 0,24 0-1,25 75 1,-49-99 0,0-1-1,24-24 1,25-50-1,25-24 1,25-26 15,-50 26-15,298-100 0,-248 99-1,-25 26 1,-74-1-16</inkml:trace>
  <inkml:trace contextRef="#ctx0" brushRef="#br0" timeOffset="2599.94">16049 8136 0,'0'-25'0,"0"50"79,0 0-64,24-25-15,-24 25 16,0-1-16,25 1 15,25 50 1,-1-1 0,-24-49-1,0 0-15,0-1 16,0-24-16,-1 25 16,26-25-1,49-25 1,25-24-1,25-1 1,74-24 0,-24-1-1,-50 1 17,-25 24-17,-25 1 1,-74 49-16</inkml:trace>
  <inkml:trace contextRef="#ctx0" brushRef="#br0" timeOffset="3568.92">14560 9351 0,'0'0'0,"0"-24"32,25-1-17,-25 50 16,25-25-31,-25 24 16,25 26 15,0 24-31,24 26 32,-24-26-17,0-24 1,24-1-1,-24-49 1,50-25 0,-26-24-1,75-26 1,25 1 0,-99 74-16,99-74 15,-100 74-15,100-50 16,25-24-1,49-1 1,-99 50 0,-25 1-1,-74 24 1,0-25 0,-1 25-16</inkml:trace>
  <inkml:trace contextRef="#ctx0" brushRef="#br0" timeOffset="15847.66">6524 5904 0,'-25'-25'0,"25"0"31,-25 0-16,25 0 1,-25 25-16,25-49 16,0 24-1,0-25 1,25-24 15,25-25-15,24 24-1,25 26 1,0-1 0,-49 25-1,25 25 1,-1 25 0,0 0-1,-24 49 1,0-24-1,-1-1 1,-24 1 0,-25 0-1,0-26-15,0 1 32,0 0-1</inkml:trace>
  <inkml:trace contextRef="#ctx0" brushRef="#br0" timeOffset="16747.64">8434 5904 0,'-25'0'47,"25"-25"-31,0 0-1,-25 25-15,25-25 16,0-25-1,25-49 1,24-25 0,26 25-1,24 49 1,-25 26 0,26 48 15,-1 26-16,-25 0 1,-24-1 0,0 1-1,-26-25 1,1 49 0,0-24-1,-25-1 1,0 1-1,0-25 1</inkml:trace>
  <inkml:trace contextRef="#ctx0" brushRef="#br0" timeOffset="17780.62">10443 5904 0,'0'0'15,"0"-25"-15,-25 25 16,0-25 0,0 25-1,25-50 1,0 25-1,0-24 1,50-50 0,24 24-1,26 1 1,-26-1 0,0 51 15,50 24-16,-24 49 1,-26-24 0,0 49-1,-24-24 1,0 24 0,-25-24-1,-25 24 1,0-49-1,0 0-15,0 0 16,0 0 0,24-25-16,-24 25 15</inkml:trace>
  <inkml:trace contextRef="#ctx0" brushRef="#br0" timeOffset="19831.57">12576 5755 0,'0'0'0,"0"24"94,0 1-78,25 0-1,-25 0-15,25-25 0,-25 50 16,49 24-1,1 25 1,-1-24 0,-24-1-1,0-74-15,-25 25 16,0 0 0,25-25-16,-25 24 31,25-24-16,-1 0 32,-24-24-47,25 24 16,74-25 0,50-74-1,75-50 1,24 25-1,-50 49 1,0-24 0,-173 74-16,74 0 15,-24 1 1,-50-1 0,-50 25-1</inkml:trace>
  <inkml:trace contextRef="#ctx0" brushRef="#br0" timeOffset="21713.53">1191 12154 0,'0'0'0,"0"25"0,24-25 16,1 0 0,0 0-1,25 25 1,24-50-1,-24 0 1,-1-24 0,-24 24-16,25 0 15,-26 25-15,1 0 16,0-25-16,50 50 16,24 0 15,50 74-16,-25-24 1,49-26 0,1-49-1,-75-25 1,-25-24 0,-24-1-1,0 25 1,-25 50-1,49 0 1,50 25 0,-50-26-1,26-24 1,-1 0 0,25-49 15,-50 24-16,-24 0 1,24 25 0,50 50-1,0-25 1,-49 24 0,24-24-1,-25-50 1,1 0-1,-26-24 1,-24 24 0,0 25-16,25 0 15,-26 25 1,51 0-16,24-1 16,25 1 15,-74-25-31,74-25 15,-100 25-15,76-24 16,-26-26 0,-24 25-1,-25 25 1,24 0 0,1 50-1,24-1-15</inkml:trace>
  <inkml:trace contextRef="#ctx0" brushRef="#br0" timeOffset="23062.5">7367 12378 0,'0'0'0,"0"-25"16,25 25 0,-25-25-16,0 0 15,25-24 1,24-51 0,1 51-1,49 24 1,0 25-1,0 49 1,-24 1 0,24 25-1,-49-26 1,-1-24 0,-24-25 15,25 0-16,-25-25-15,24 0 16,-24 1-16,25-1 16,-26 0-1,51 25 1,-26 25 0,26 24-1,24 1 1,-25-25-1,1-50 1,-50 25-16,24-25 16,-24 25-16,0-25 15,49-49 1,1 24 0,-26 50 15,26 50-16,-1 0 1,1-1 0,24 1-1,0-25 1,-49-50 0,-1-25-1,1 1 1,-1-1-1,-24 75 1,50 0 0,-26 24-1,50 1 1,1-25 0</inkml:trace>
  <inkml:trace contextRef="#ctx0" brushRef="#br0" timeOffset="25462.45">12303 12303 0,'25'0'78,"-25"-25"-78,25 25 15,0-24-15,-1 24 0,1-25 16,50-25 0,-1 0-1,0 1 1,-49 49-16,25 0 16,-25 0-1,-1 0 1,26 49-1,24 1 1,26 25 0,-26-26-1,-49-24-15,74 0 16,-74-25-16,49-25 16,-24 0-1,24 0 1,-24-24-1,0-1 1,-26 50 0,26 0-1,24 25 1,1 25 0,-1-26 15,1-24-16,-51-24-15,1-1 16,0 25-16,25-50 16,-1-24-1,-24 49 1,0 0 0,0 25-1,-1 0-15</inkml:trace>
  <inkml:trace contextRef="#ctx0" brushRef="#br0" timeOffset="27712.41">5457 3746 0,'0'0'16,"-25"0"-16,25-25 15,0 0 1,-25 25-16,1-50 15,-1 25 1,-25 1 0,1-1-1,24 0-15,-25 25 16,25 0 0,-24 0-16,-50 50 31,24 24-16,1 25 1,-1 1 0,26 73-1,49-74 1,24 25 0,26 0-1,25-24 1,-1-26-1,-74-49-15,99 0 16,-74-1-16,49-24 16,-49 0-16,74 0 15,-74 0-15,124-24 16,0-26 0,-50-24-1,-25-50 16,-49 0-15,-25 99-16,-25-99 16,1 99-16,-26-99 15,-49 50 1,-25-1 0,0 26-1,-50 49 1</inkml:trace>
  <inkml:trace contextRef="#ctx0" brushRef="#br0" timeOffset="29280.37">2654 5804 0,'0'0'0,"-25"0"16,0 25-1,1-25 1,-26 25 0,-24 49-1,-1 75 1,-24 0-1,25-25 1,-50 0 0,49-50-16</inkml:trace>
  <inkml:trace contextRef="#ctx0" brushRef="#br0" timeOffset="29512.37">2084 5978 0,'0'0'0,"0"-25"15,0 0-15,0 1 32,0 48-1,24-24-31,1 50 16,50 49-1,24 0 1,50 1-1,-125-76-15,76 51 16,-1 24-16</inkml:trace>
  <inkml:trace contextRef="#ctx0" brushRef="#br0" timeOffset="29779.36">1984 6176 0,'0'0'0,"-24"0"0,-1 0 15,25-24 1,-25 24 0,50 0-1,0 24 1,74-24-1,99-49 1,-24-26 0,49-73-16</inkml:trace>
  <inkml:trace contextRef="#ctx0" brushRef="#br0" timeOffset="34111.25">4663 7813 0,'0'-24'31,"0"-1"-15,0 0 0,25 25-16,-25-25 15,25 25 1,0-25 0,-1 50-1,1-25-15,50 0 16,-50 0-16,49 25 15,-24 0 1,-1-25 0,-24-25-1,-25 0 1,25 0-16,-25 1 16,25 24-1,-25-25 1,24 50 15,26-1-15,24 1-1,1-25 1,-26 0 0,1-49-1,-25 24 1,0 25-1,-25-25 1,24 50 0,26 0-1,24-25 1,-24 24 0,24-24 15,-49 0-31,-25-24 15</inkml:trace>
  <inkml:trace contextRef="#ctx0" brushRef="#br0" timeOffset="35244.25">8359 7764 0,'-25'0'31,"50"0"0,-25-25-15,50 0 15,-1 0-15,1 1-1,24-1 1,1 50 0,-26-1-1,26 26 1,-1-25-1,1 0 1,-26-25 0,-24 0-1,0-25 1,0 25 0,-25-25 15,25 25-31,49-25 31,25 25-15,-24 0-1,24 0 1,-74-25 0,-1 1-1,-24-1 1,25 25-1,0 25-15</inkml:trace>
  <inkml:trace contextRef="#ctx0" brushRef="#br0" timeOffset="36344.21">10319 7764 0,'25'-25'110,"-1"25"-110,1-25 0,0 0 0,25 1 15,49-1 1,-74 50-16,24-1 16,-24-24-1,-25 25-15,50 25 16,-1-25 0,-24-25 15,25-25-31,-1-25 31,-24 1-15,0 24-1,0 25 1,-1 0 0,51 49-1,-1 1 1,1-25-1,-26-25 1,-24-25 0,0 0-16,0 0 15,-25 1-15,25-1 16,-25 0 0,24 25-1,26 50 1</inkml:trace>
  <inkml:trace contextRef="#ctx0" brushRef="#br0" timeOffset="42676.08">13171 6871 0,'0'0'0,"-25"0"32,25-25-17,-24 25 1,24-25-16,-50 0 15,-24 25 17,-26-24-17,1-1 1,-25 25 0,-49 0-1,-26 25 1,125-1-1,49-24-15,-50 50 16,51-50-16,-26 50 16,-24 49-1,24-25 1,-24 50 0,49-24-1,25-76-15,-25 51 16,25-50-1,0 24-15,25-24 16,0 49 0,-25-49-16,49 25 15,50 24 1,25-24 0,75-25-1,-50-1 1,-25-24-1,49 0 1,-49-24 0,25-1-1,-25-50 1,0-24 0,-49 25-1,-26-50 1,-49 0-1,-74 0 17,-25 0-17,-50 49 1,-99 1-16</inkml:trace>
  <inkml:trace contextRef="#ctx0" brushRef="#br0" timeOffset="43793.06">7268 6970 0,'-25'-25'0,"0"25"16,25-24-16,-25-1 15,1 0 1,-26-25 0,-24 1-1,-50-1 1,-50 25 0,25 50-1,-49 49 1,49 26-1,25-1 1,74 0 0,25 75-1,25-25 1,50-1 0,49-48-1,50-26 1,0-24-1,-100-50-15,150 0 32,-150 0-32,150-50 15,-1-24 1,-24-26 0,-50-73-1,-74 49 1,-50 99-16,-25-99 15,0 99-15,-49-49 16,49 49-16,-50-25 16,51 26-16,-51-1 15,-24 25-15</inkml:trace>
  <inkml:trace contextRef="#ctx0" brushRef="#br0" timeOffset="63875.63">14833 6697 0,'-25'0'0,"25"25"63,0 0-32,25 0-16,-25-1-15,0 1 0,25 25 16,0 74 0,24 50-1,1 24 1,0-24 0,-26-150-16,26 100 15,-25-99-15,0 25 16,24-25-1,-74-50 1</inkml:trace>
  <inkml:trace contextRef="#ctx0" brushRef="#br0" timeOffset="65139.61">2282 7094 0,'-25'0'94,"25"25"-94,0 0 15,-25 0-15,1 74 31,-26 50-31,0-1 16,26-123-16,-1 74 16</inkml:trace>
  <inkml:trace contextRef="#ctx0" brushRef="#br0" timeOffset="65456.61">1984 7193 0,'25'0'78,"-25"25"-62,25 0-1,0 0-15,24 0 0,-49-1 0,25 1 16,74 50 0,-99-51-16,100 76 15,-76-76-15,51 76 0</inkml:trace>
  <inkml:trace contextRef="#ctx0" brushRef="#br0" timeOffset="65690.6">1910 7541 0,'25'0'47,"0"-25"-31,-1 25-1,51-25-15,74-25 32,74 1-32</inkml:trace>
  <inkml:trace contextRef="#ctx0" brushRef="#br0" timeOffset="67522.56">2505 13395 0,'0'0'16,"0"-25"15,25 25-15,-25-25-1,0 0-15,25 25 16,0-49-1,-1 49-15,1-25 16,0 25-16,0-25 0,25 25 16,74 0-1,-25 25 1,-74-25-16,74 25 16,-74-25-16,74 0 15,25 0 1,-50 0-1,1-25 1,-26-25 0,-24 25-1,0 25 17,24 0-17,26 25 1,24 25-1,0-25 1,25-1 0,-24-24-1,-26-24 1,0-26 0,-24 25-1,0 25 1,-26 0-16,51 50 15,-50-50-15,49 49 16,100 1 0,-25-50-1,-25 0 17,0-50-17,-50 1 1,-24 24-1,-26 25 1,76 0 0,24 50-16</inkml:trace>
  <inkml:trace contextRef="#ctx0" brushRef="#br0" timeOffset="69006.53">10988 12278 0,'0'0'0,"-24"0"16,24-24-1,-25-1 1,0 0 0,-25 0-1,1-25 1,-26 1 0,-49 24-1,0 0 1,-24 25-1,-26 25 17,75 0-32,-25 49 15,-25 75 17,50-25-17,-1 25 1,51-25-1,49-99-15,-25 74 16,25-74-16,-25 24 16,50 51-1,0-26 1,0-49-16,24 24 16,-24-24-16,49 0 15,-49 0-15,124 25 16,-124-26-16,99 26 15,50 24 1,-26-24 0,-98-50-16,74 50 15,-74-50 1,49 24 0,-74-24-16,173 25 15,-173-25-15,49 0 16,125 0-1,-1 0 1,-99-25 0,75-24-1,49-50 1,-49 49 0,-149 25-16,74-24 15,-74 24-15,74-25 16,-74 25-16,49-74 15,-49 74-15,25-49 16,-26 49 0,1-99-16,-25 99 15,-25-24-15,-24-75 32,24 99-32,-99-74 15,74 49-15,-173-49 16,49 24-1,-148-24 1,-25 74-16</inkml:trace>
  <inkml:trace contextRef="#ctx0" brushRef="#br0" timeOffset="76157.37">4291 8830 0,'0'-24'0,"-25"24"16,25 24-16,-24-24 31,48 0 110,1 0-125,0 0-16,0 25 0,0-25 15,49 25 1,25-25-1,50 0 1,-50 0 0,1 0-1,-51 0-15,26 0 16,-51-25-16,26 25 16,49 0-1,0 0 1,-24 0-1,-1 0 1,-24 0 0,-25 25-1,24-25 1,1 0 0,-1 0 15,26 0-16,-50 0-15,-1 0 16,1 0 0,0 0-1,-50 0 126</inkml:trace>
  <inkml:trace contextRef="#ctx0" brushRef="#br0" timeOffset="78289.33">10269 8781 0,'-25'0'0,"50"0"78,0 0-63,0 0-15,24 25 16,75-1 0,75-24-1,-75-24 1,-75 24-16,150-25 15,-174 0-15,148 0 16,-73 0 0,-26 25-1,-74 25 126</inkml:trace>
  <inkml:trace contextRef="#ctx0" brushRef="#br0" timeOffset="79890.28">12080 8756 0,'0'25'62,"25"-25"-46,-1 0 15,-24 25-31,25-25 16,50 24-1,24-24 1,50 0-1,74 0 1,-49 0 0,49 0-1,-124 0 1,0 0 0,-74 25-1,-25-50 32,25 25-31</inkml:trace>
  <inkml:trace contextRef="#ctx0" brushRef="#br0" timeOffset="80490.28">14263 8830 0,'-75'-24'0,"50"24"31,50 0 16,0 0-47,0 0 0,124 24 16,49 1-1,50-25 1,-49-25 0,-26 25 15,-123-24-16,-50 24-15</inkml:trace>
  <inkml:trace contextRef="#ctx0" brushRef="#br0" timeOffset="81820.25">9227 7962 0,'-24'0'0,"24"-25"15,-25 25 1,0-24 0,-25-1-16,-49-25 31,-25 25-16,-25 1 1,50 48-16,-50-24 16,100 25-16,-75 0 15,-50 49 1,50 26 0,0 49-1,74-50 1,25-74-16,25 74 15,0-50-15,25 26 16,74 49 0,26-25-1,-101-99-15,125 50 32,-50-26-32,-49-24 0,74 0 15,248-49 1,-49-50-1,-150-1 1,-49 1 0,-99 74-16,0-99 15,-50 100-15,25-51 16,-25 50-16,-148-123 16,148 123-16,-397-50 15</inkml:trace>
  <inkml:trace contextRef="#ctx0" brushRef="#br0" timeOffset="82603.23">7317 7863 0,'0'0'0,"0"-25"0,-24 25 15,24-25 1,-50 1-1,-49-1 1,-25 25 0,-75 49-1,75 1 1,-99 74 0,74-25-1,0 25 1,100 0-1,24 0 1,25-49-16,25 49 16,0-99-1,24 74-15,100-25 16,99 1 0,25-75 15,49-25-16,-148-25 1,99-74 0,-174 0-1,-74-25 1,-124-49 0,-50 49-1,-50 0 1,-24 50-16</inkml:trace>
  <inkml:trace contextRef="#ctx0" brushRef="#br0" timeOffset="88173.12">1637 14387 0,'-25'0'15,"25"-25"32,25 25-16,-25 25-15,25-25 0,49 0-1,1 0-15,24 0 0,-49 0 0,148 0 16,100 0 0,-1-25 15,-73 0-16,24 25 1,-199 0-16,150 0 16,-150 0-16,125 0 15,24 0 1,-98 25 0,-76-25-16,125 0 15,-124 0-15,25 0 16,-1 0-16,75 0 15,-99 0-15,0 0 0,49 0 16,25 0 0,-49 0-1,-50 25-15,25-25 32,0 0-32</inkml:trace>
  <inkml:trace contextRef="#ctx0" brushRef="#br0" timeOffset="91338.05">6375 9996 0,'0'0'0,"-25"0"15,50 0 32,-25 25-47,25-25 47,-1 0-31,1 0-1,0 0-15,74 0 32,50-25-32,-124 25 0,149 0 15,-150 0 1,100 25-1,-49-25 1,-26 0 0,-24 25-1,-50-25 48</inkml:trace>
  <inkml:trace contextRef="#ctx0" brushRef="#br0" timeOffset="92720.02">12303 9723 0,'-25'0'0,"1"0"31,24 25-31,-25-25 32,50 0 46,-1 0-78,1 0 15,0 0-15,0 0 16,124 25 0,-25-25-1,24 0 1,-98 0-16,124 0 15,-150 0-15,76 0 16,-1-25 0,0 25-1,-74-25 17,0 25-17,-50 25 16</inkml:trace>
  <inkml:trace contextRef="#ctx0" brushRef="#br0" timeOffset="96817.92">9153 9128 0,'-25'0'0,"50"0"0,-75 0 15,50-25-15,-24 25 0,24-24 16,-50-1 0,-49-50-1,-75 26 1,50 49 0,0 49-1,-25 51 1,124-76-16,-123 125 15,123-99-15,-50 123 16,26 26 0,49-150-16,49 150 15,-24-174-15,50 74 16,197-49 0,26-150-1,-224 51-15,249-150 16,-273 150-1,98-75 1,-123 74-16,25-99 16,-75 100-16,-49-26 15,-150 1 1,-148 74 0,124 99-16</inkml:trace>
  <inkml:trace contextRef="#ctx0" brushRef="#br0" timeOffset="97367.92">10716 9103 0,'0'0'0,"-25"0"0,0-24 16,0-1-1,-74 0 1,-25 50 0,99 0-16,-99 49 15,99-49-15,-49 49 32,0 75-32,74 74 15,99 0 1,74-99 15,-123-99-31,148-25 16,-123 0-16,98-74 15,26-100 1,-50-148 0,-199 148-1,-173 1 1,-50 173-1,-124 99-15</inkml:trace>
  <inkml:trace contextRef="#ctx0" brushRef="#br0" timeOffset="98169.9">5358 9004 0,'0'0'0,"-25"0"0,0 0 15,25-25-15,-49 25 16,-26-25 0,50 25-16,-49 0 15,49 25-15,-124 25 16,-24 24 0,-26 100-1,1 49 16,123-74-15,51 74 0,148 1-1,173-100 1,125-149 0,-50-149-1,-198 50 1,-100-124-1,-198 50 1,-74 74 0,148 99-16,-148-25 15,148 50-15,-99 25 16</inkml:trace>
  <inkml:trace contextRef="#ctx0" brushRef="#br0" timeOffset="101616.83">9525 15404 0,'-25'0'0,"25"-25"31,0 50 16,25-25-31,-25 25 0,25-25-16,0 0 0,123 49 15,51-49 16,49 0-15,99 0 0,-124-25-1,-74 25 1,-74-24 0,-51 24-1,1 0 1,-50 0-1,25 24-15</inkml:trace>
  <inkml:trace contextRef="#ctx0" brushRef="#br0" timeOffset="102633.81">12998 15379 0,'0'0'0,"-25"0"16,0 0 15,50 0-15,0 0-1,-1 0 1,1 0-16,74 25 16,75-25-1,74 0 1,0-25-1,75 0 17,-249 25-32,174-25 15,-173 25-15,123-25 16,-49 1 0,-100 24-1,-24 0 1,-50 0-1</inkml:trace>
  <inkml:trace contextRef="#ctx0" brushRef="#br0" timeOffset="105699.73">2555 14387 0,'0'-25'0,"0"50"0,0-75 16,0 25 15,0 50-15,0 0 15,0 0-31,0 74 16,0 50-1,0-100 1,0 125 0,0-124-16,0 123 15,0 1 1,0-25 0,25-50-1,-25-25 1,24-49-1,1-25 32,0 25-31,0-25 0,0 0-16,49 25 15,75 0 1,-50-1-1,-49-24 1,74 0 0,-75 0-16,100 0 15,74 0 1,-24-24 0,-25 24-1,-26 0 1,-98 0-16,99 0 15,-124 0-15,24 0 0,75 0 16,-99 24-16,149-24 16,24 25-1,-24-25 1,24 25 0,-24-25-1,-25 0 1,49 0-1,-49 0 17,0 0-17,0-25 1,-25 25 0,-25 0-1,25 0 1,-25-25-1,-25 25 1,1 0 0,-50-24-1,0-1 1,-25 0 0,0-25-1,-25-49 1,25 25-1,-25 49 1,25-99 0,0 99-16,0 0 0,-25-74 15,25-50 1,-50-24 0,26 24-1,-26 25 1,25 25-1,25 24 1,-25 50 0,25 0-1,0 1 1,-24 24 15,-1 0-15,25-25-1,-50 25-15,-24 0 32,-75 25-17,0-1 1,100-24-16,-150 25 16,125-25-16,-100 25 15,-173 0 1,0 0-1,-1-25 1,-49 25 0,100-25-1,-51 24 1,76 1 0,-26 0-1</inkml:trace>
</inkml:ink>
</file>

<file path=ppt/ink/ink1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17:50.958"/>
    </inkml:context>
    <inkml:brush xml:id="br0">
      <inkml:brushProperty name="width" value="0.05292" units="cm"/>
      <inkml:brushProperty name="height" value="0.05292" units="cm"/>
      <inkml:brushProperty name="color" value="#C00000"/>
    </inkml:brush>
  </inkml:definitions>
  <inkml:trace contextRef="#ctx0" brushRef="#br0">2753 3101 0,'0'24'93,"0"1"-77,0 0-16,-24 0 0,24 49 16,0 75-1,0 49 1,0-24-1,24 25 1,-24-75 0,25-25-1,-25-25 17,0-49-17,25 0 1,-25 0 15,0-1 0,0 1-15,25-25-16,-25 25 16,25-25-1,-1 25 1,26 0-1,0-1 1,24-24 0,0 25-1,26-25 17,-51 0-17,50 0 1,1 25-1,24-25 1,-25 0 0,0 0-1,-24 0 1,-1 0 0,25 25-1,-24-25 1,-51 0-16,76 0 15,-76 0-15,51 0 16,-50 0-16,24 0 31,-24 0-31,49 25 0,50-25 32,-24-25-17,-1 25 1,25 25-1,-50-25 1,26 24 0,-1-24-1,25 0 1,-25 0 0,25 0-1,-25 0 1,25 0-1,25 0 1,0 0 0,-50 0-1,25 0 17,-25 0-17,25 0 1,25-24-1,-124 24-15,99 0 16,-74 24-16,49-24 16,25 0-1,0 0 1,50 0 0,-26 0-1,-98 0-15,99 0 16,-100 0-16,100 0 15,0 0 1,-25 0 15,50 0-31,-1 0 32,-24 0-17,25-24 1,-25 24-1,0-25 1,24 25 0,-24 0-1,-25 0 1,25 0 0,0-25-1,49 25 1,-74 0-1,25 25 1,-50-25 0,25 0-1,-49 25 17,-51-25-32,26 0 15,-25 0-15,24 24 16,1-24-1,0 0 1,-1 0 0,-24 0-1,25-24 1,-26-26 0,-24 0-1,25-49 1,-25 0-1,-25-25 1,25 25 15,-24-25-31,-1-25 16,0 99 0,0-49-1,25 49-15,-25-49 16,25 25-1,0-1 1,-24 26 0,24-1-1,-25 1 1,25 24 0,-25 25-16,25-25 15,0 0-15,-25 25 16,0-25-1,1 25 1,-51 0 0,1-24-1,49 24-15,-49 0 32,49 0-32,-74 0 15,-50-25 1,25 0-1,74 25-15,-99-25 16,100 25-16,-125-25 16,124 25-16,-98-24 15,-76-1 1,51 25 0,-51 0-1,26 0 1,-25-25-1,74 25 1,99 0-16,-98-25 16,123 25-1,-99 0-15,-50-25 32,-49 25-17,99 0 1,-50-24-1,50 24 1,0 0 0,-74 0-1,49 0 1,0 24 0,0 1-1,25-25 16,-25 25-31,-24 0 16,24-25 0,25 0-1,-50 0 17,50 0-17,-25 25 1,50-25-1,74 0-15,-74 0 16,74 0-16,-99 24 16,0-24-1,25 25 1,-75-25 0,50 25-1,0-25 1,25 25-1,0-25 1,0 0 0,24 0-1,51 0 1,-76 0-16,76 0 16,-51 0-1,-24 0 1,24 0-1,51 0-15,-51 25 16,50-25-16,-24-25 16,-26 25-1,-24 25 1,50-25 0,-1 24-1,-24-24 1,49 0-1,-25 0 1,50-24 15,-25 24-31,25 49 16</inkml:trace>
  <inkml:trace contextRef="#ctx0" brushRef="#br0" timeOffset="6296.86">5060 4316 0,'-25'0'15,"50"0"48,-25 25-63,25-25 16,0 0-1,-25 25 1,49-25-16,1 24 15,0 1 1,49 0 0,25-25-1,0 0 1,-25 0 0,0 0 15,-49 0-16,49 0 1,-24 0 0,-1 0-1,-24 0 1,24 25 0,-24-25-1,-26 0-15,26 0 16,-25 0-16,0 0 15,24 0 1,1 0 0,-1 0-1,-24 0 1,0 0 15,0 0 94,-50 0-15,0 25 171</inkml:trace>
  <inkml:trace contextRef="#ctx0" brushRef="#br0" timeOffset="7748.83">8285 4390 0,'0'0'0,"0"-24"31,25 24 0,-1 0-15,1 24-1,0-24-15,25 0 16,-1 25 0,50-25-1,-74 0 1,25 0-16,-25 0 0,49 0 16,25 0 15,-74 0-31,49 0 15,-49 0-15,25 25 16,24-25 0,1 0-1,-1 0 1,1 0 0,-51 0-16,26 0 15,-25 0-15,24 0 16,51 0-1,-1 0 1,0 0 0,0 0-1,0 0 1,1 0 0,-26-25 15,50 25-16,-49 0 1,24 0 0,-25 0-1,1 0 1,-1 0 0,-49 0-1,0 0 1,-1 0-1,-48 0 32</inkml:trace>
  <inkml:trace contextRef="#ctx0" brushRef="#br0" timeOffset="26080.44">11162 11683 0,'0'0'0,"0"-25"47,0 0-16,25 25-31,-25-24 15,0-1 17,25 25-17,-25-25-15,25 0 16,-1 0 0,1 1-1,0 24 1,0 0 15,24 24-15,-24-24-1,25 50 1,-1 0 0,1-26-1,0 1 1,-1 0-1,-24-25 1,0 0-16,0-25 16,-1 25-16,1-25 15,25 1 1,-1-1 0,-24 0-1,0 25 1,25 25-1,-26-25 1,26 25 0,-25-1-16,0-24 15,74 50 1,-49-25 0,74-25-1,-50-25 1,-74 0-16,50 0 15,-26 1-15,1-1 16,0 0 0,25 25-1,-1 25 1,-24 0-16,25-1 16,-26 1-1,26 25-15,24-25 16,1-25 15,-26-25-15,26 0-1,-26-25 1,1 1 0,25 49-1,-26 49 1,26 1-1,49 24 1,-50-49 0,0-25-1,1-25 1,-1 1 0,-74-1-16,50 0 15,-25 0 1,-1 0-1,26 25 1</inkml:trace>
  <inkml:trace contextRef="#ctx0" brushRef="#br0" timeOffset="31712.32">2480 8657 0,'0'0'0,"0"-25"15,-24 25-15,24-25 16,-25-24-1,0-1 17,-25 25-17,1 0 1,-1 1 0,-24 48-1,24 1 1,-24 50-1,24 49 1,1 24 0,-1-24-1,50 1 1,25-51 0,-25-49-16,49 24 15,-24-24 1,25-25-16,74 0 15,49-99 17,-24-25-17,-74 25 1,-75-75 0,-75 25-1,1 75 1,-75 24-1,50 75 1,49 74-16</inkml:trace>
  <inkml:trace contextRef="#ctx0" brushRef="#br0" timeOffset="32546.3">5407 8657 0,'0'0'0,"0"-25"0,-24 25 16,24-25 0,-25-24-1,0 49 1,-49 0-1,24 49 17,-24 50-17,49 25 1,25-99-16,0 99 16,0-99-16,25 99 15,49-25 1,0-74-1,100-74 1,-50-75 0,-50-75-1,-74 50 1,-99 50 0,50 74-16,-100 0 15,124 25 1,-223 124-16</inkml:trace>
  <inkml:trace contextRef="#ctx0" brushRef="#br0" timeOffset="33429.28">2530 10666 0,'0'-25'0,"0"50"0,-25-50 0,25 0 15,-25 25 1,-49-49-1,49 49 1,-24 25 0,24 74-1,0 25 1,50-25 0,24 50-1,51-100 1,24-49-1,-75-24 1,75-76 0,-99 51-16,50-75 15,-51 25 1,-123 24 0,-99 50-1,49 75 1,-25 74-1</inkml:trace>
  <inkml:trace contextRef="#ctx0" brushRef="#br0" timeOffset="34140.25">4713 10195 0,'0'0'0,"-25"0"15,25-25-15,-25 0 16,0 0 0,-24 1-1,-26-1 1,1 50-1,0-1 1,-1 51 0,50 24-1,50 0 1,0-74-16,74 49 16,-74-74-16,74 25 15,75-25 1,-75-74-1,-74-25 17,-75 24-17,50 50-15,-124-24 16,75 49-16,24-25 0,-198 99 16</inkml:trace>
  <inkml:trace contextRef="#ctx0" brushRef="#br0" timeOffset="34845.25">5556 11410 0,'0'0'0,"0"-25"0,-25 25 0,1-24 32,-26-1-17,0 50 1,1 24 0,-1 26-1,1 49 1,49 24-1,49-24 1,100-49 0,-25-75-1,25-99 1,-50-75 0,-124 25-1,-74 25 1,74 99-16,-124-24 15,125 49 1,-76 25 0,-24 24-16</inkml:trace>
  <inkml:trace contextRef="#ctx0" brushRef="#br0" timeOffset="60390.71">819 13171 0,'24'-49'15,"-24"73"173,0 1-172,0 0-16,0 0 0,0 173 15,25-74 1,-25-99-1,0 0 1,0 0 47</inkml:trace>
  <inkml:trace contextRef="#ctx0" brushRef="#br0" timeOffset="61142.68">744 14163 0,'-25'0'16,"25"-24"-1,-24 24 1,24-25-1,24 25 32,1 0-15,0 25-17,0-25 1,24 49-1,26 26 1,-100-26 0,0 75-1,0-49 1,50-75 15,0 0 0,-25-25-15,25 25 0,24 0-1,1-25 17,-25 25-32,49-25 15,1-24-15</inkml:trace>
  <inkml:trace contextRef="#ctx0" brushRef="#br0" timeOffset="62074.67">2108 12278 0,'0'-24'16,"-24"24"0,24-25-16,0 50 93,0-1-93,0 1 0,0 25 16,0 74 0,24 0-1,1-50 1,-25-24-1,0-25-15,0-1 16</inkml:trace>
  <inkml:trace contextRef="#ctx0" brushRef="#br0" timeOffset="62790.66">2828 12353 0,'0'0'0,"0"-25"15,0 0 1,0 0 0,0-24-1,49-26 1,-24 26 0,50-1-1,-26 75 1,1 24-1,-50 76 1,0-26 0,0 0-1,0-74-15,-25 49 32,0-49-32,25 0 15,-25 24 1,50-49-1,-25-24 1,25-1 0,25-25-1,-1 25 1,1 1 0,-1-1-1,1 0 1</inkml:trace>
  <inkml:trace contextRef="#ctx0" brushRef="#br0" timeOffset="65191.61">1389 13990 0,'0'-25'0,"25"25"0,-50 0 16,50 0-1,-25 25 32,25 0-31,-25-1 0,74 51-1,0 24 1,1 0-1,-1 1 17,-74-76-32,25 26 0,0-50 0,0 50 15,24-26 1,-49 1 15,25-25-15,-25-25 78,25 25-79,-25-24 1,25 24-1,0 0-15,-1-25 16,26 0 0,0-25-1,49-24 17,-50 24-17,26 1 1,24-1-1,-25 0 1,-24 1 0,-50 24-16,50 0 15,-50 0-15,74-24 16,-24-1 0,-1 1-1,1-1 1,-25 25-1,24-24 1,-24 24 0,0 0-16,0 0 15,0 0-15,24-24 16,-24-1 15,0 25-15,0 1-1,-25-1-15,24 0 16,-24 0-16,25 0 16,0 1-1,0-1 1,0 25-16,-1-25 16,-24 0-16,25 25 15,0-25 1,0 25-1,-50 0 1,25-24 31,0-1-31,-25 0-1,25-25 1,-25-24-1,1 24 1,24 1 0,-25 24-1,0-25 1,0 1 0,0 24-1,25 0 1,-24 25 15,24 25 47,-25-25-47,25 25-31,-25-25 16,0 49 0,-74 1-1,0 24 1,99-49-16,-99 49 16,74-74-16,-99 75 15,24-25 1,26-26-1,-25 26 1,0 24 0,-25 1-1,49-1 17,50-74-32,-49 75 15,49-51-15,-24 1 16,24 0-1,0 0 1</inkml:trace>
  <inkml:trace contextRef="#ctx0" brushRef="#br0" timeOffset="69040.52">1563 15925 0,'0'0'0,"49"49"125,-49-24-125,25 0 31,50 49-31,-51-24 0,26-1 0,0 26 16,-26-50-16,26 24 15,-25-24-15,0 0 16,-1 0 0,1-25 93,-25 25-78,25-25 1,0 0 14,0 24-14,-1-24-1,-24-24 141,25 24-157,0-25 17,-25 0-32,25 0 0,74-99 15,-74 99-15,24-49 16,-24 49-16,0 25 16,25-74-1,-1-1 1,1 26-1,-50 24-15,25 0 16,-1 0-16,1 0 16,-25 1-1,25-1 1,0 25 0,-25-25 30,25 25-30,0-25 15,-1 0-15,1 1 0,0-26-1,49-24 1,-24 24-1,-25 25-15,24-24 16,-24 24-16,25-25 16,24-24-1,1-1 1,24 1 0,-99 49-16,74-49 15,1-1 1,-1 1-1,0-1 1,-24 1 0,0 0-1,24-1 1,1 1 15,-51 24-15,51-24-1,-50 49 1,-1 0-16,26 0 16,-50 0-16,74-49 15,-24 24 1,24 1 0,-24-1-1,0 1 1,24-1-1,-24 0 1,-26 50-16,26-49 16,-25 24-1,0 25 1,-25-25 0,49 0-1,1-24 1,-1-1-1,-24 25 1,0 1 0,0 24-1,0-25 1,0 25 15,-25-25-31,24 25 31,-24-25-15,25 25-16,-25-25 47,0 1-16,0-1 0,-25 25-31,25-25 16,0 0 0,-24-24-1,-1-1 1,0 0 0,0 26-1,0-1 1,0 0-1,1 25 1,-1 0 15,0 25 47,0 0-46,0-25-17,-223 198 32,199-173-47,24 0 0,-74 49 16,74-49-16,-74 49 15,74-49-15,-25 25 16,-49 49 0,25-25-1,-1-24 1,26 24 0,-1-24 15,-24-1-16,24 1 1,25-25-16,-49 24 16,49-49-16,-25 50 15,-49 25 1,25-26 0,-1 1-1,26-1 1,-26 26-1,1-1 1,24-24 0,-24 24-1,0 1 17,-1-1-17,25-24 1,-24 24-1,24-24 1,1-1 0,24-24-16,-25 25 15,26-26-15,-1 1 16,-74 50 0,49-1-1,-24-24 1,24-1-1,0 1 1,26 0 0,-1-50-16,-25 49 15,25-49-15,1 50 16,-1-50-16,-25 49 16,25-24-1,25 0-15,-24 0 16,-26 49-1,25-49 1,0 0 0,0 0-1,25-1 1,-24 1 0,24 0-1,0 0 1</inkml:trace>
  <inkml:trace contextRef="#ctx0" brushRef="#br0" timeOffset="70899.48">223 16570 0,'0'24'0,"25"-24"63,-25 25-48,25-25-15,0 0 16,49 25-1,25 0 1,-74-25-16,99 25 16,-74-25-16,99 24 15,74-24 1,-174 0-16,150-24 16,-150 24-16,1 0 0,74-25 15,-74 25-15,123-25 16,-148 25-16,99-25 15,0 25 1,-25-25 0,-24 1-1,-26 24 17,26 0-32,-50 0 31,-1 0-16,1-25 1,25 0 0,-1 25-1,-24-25 1,0 25-16,0-25 16,0 25-1,-1 0-15,1-24 16,0 24-1,0 0 17</inkml:trace>
  <inkml:trace contextRef="#ctx0" brushRef="#br0" timeOffset="72026.45">3621 12601 0,'0'0'0,"0"25"156,0-1-140,0 1-16,0 0 15,0 0-15,25 99 16,-25 25 0,0 124-1,0 49 1,0-49-1,-25-25 1,25-199-16,-24 175 16,24-175-16,-25 100 15,0 0 1,0 49 0,0-74 15,1 25-16,24-74 1,-25 24 0,25-25-1,0 1 1,-25-1 0,25 50-1</inkml:trace>
  <inkml:trace contextRef="#ctx0" brushRef="#br0" timeOffset="73255.42">4564 12452 0,'0'0'16,"0"25"78,0 0-94,25-1 15,-25 1-15,0 50 16,25 73 0,-1 51-1,-24 24 1,25-49-1,-25 74 1,0-75 0,0 26-1,0-50 17,-25-75-32,25-24 15,0 74 1,0-99-16,-24 74 15,24 0 1,0-25 0,-25-24-1,25 24 1,0 26-16</inkml:trace>
  <inkml:trace contextRef="#ctx0" brushRef="#br0" timeOffset="74039.42">571 15429 0,'0'0'0,"-25"0"15,25-25 17,25 25-17,-1 25 1,100-1 0,25 26 15,99 24-16,75-24 1,-75-50 0,25-50-1,-50 1 1,-74 49 0,-50-25-1,-74 25-15,24 50 16</inkml:trace>
  <inkml:trace contextRef="#ctx0" brushRef="#br0" timeOffset="76205.37">2679 16297 0,'0'-25'0,"0"0"32,0 50-17,25 0 1,-25-1 0,25 1-16,-1 0 0,76 99 31,-100-99-31,124 99 15,-100-99-15,26 49 16,74 25 0,-74-74-1,-26 0 1,1-25 31,0-25 15,0 25-46,-25-25-16,25 25 0,-1-24 0,51-26 16,24-49 15,0 0-16,1-1 1,-51 76-16,100-125 16,-124 124-16,74-74 15,-25 24 1,-49 50-16,50-49 16,-51 49-16,51-24 15,49-26 1,-50 26-1,1-1 1,-1 25 0,0 0-1,-24-24 17,0 24-32,-25-25 31,-25 26-16,24-1 1,1 0 0,-25 0-1,0-24 1,25 24 0,-50-75-1,25 76-15,0-26 16,0 25-16,-25-74 15,25 74-15,0-49 32,-49-50-32,24 0 15,25 99-15,-25-49 16,25 49-16,0-25 16,-25 25-16,25 1 31,0-1-31,-25 25 15,25-25 1,-24 25 31,-1 0 15,0 0-30,0 0-32,25 25 0,-25-25 15,-24 25 17,-26-1-32,-49 51 31,0 24-16,124-74-15,-99 49 16,74-49-16,-24 25 16,-26 24-1,1 25 1,0-24 0,-1-26-1,1 26 1,-1-26-1,1 1 1,24 0 0,1-50-16,-1 49 15,25-49-15,-24 25 16,-1-25 0,0 25 15,26 0-16,-26-1 1,0 1 0,26 0-1,-1 0 1,25 0 0,-25-25-1,0 49 1,-24 1-1,24-1 1,-25 1 0,25 74-1,1-25 17,-26 0-32,50-74 0,-50 99 31,50-99-31,-49 50 15,-1 24 1,0 0-16</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32:50.540"/>
    </inkml:context>
    <inkml:brush xml:id="br0">
      <inkml:brushProperty name="width" value="0.05292" units="cm"/>
      <inkml:brushProperty name="height" value="0.05292" units="cm"/>
      <inkml:brushProperty name="color" value="#C00000"/>
    </inkml:brush>
  </inkml:definitions>
  <inkml:trace contextRef="#ctx0" brushRef="#br0">8781 5333 0,'-50'0'16,"25"0"0,1 0-16,24 25 0,-25-25 15,0-25 1,0 25-1,0 0 17,50 0-32,0 0 15,99 25 1,99 0 0,-74-25 15,-25 0-16,25 24 1,-75 1 0,-24-25-1,-25 0 1,-50 0 62,0 0-62</inkml:trace>
  <inkml:trace contextRef="#ctx0" brushRef="#br0" timeOffset="886.93">10889 5407 0,'0'0'15,"25"0"1,-25 25-1,25-25 1,49 25 0,50-25-1,50 25 1,-50 0 0,74-25-1,1-25 1,-1 25-1,50-25 1,-24 0 0,-51 0-1,26 1 1,-125 24 0,25 0 15,-24 0-31,-51 0 15,1 0 1,0 0-16,-50 0 16</inkml:trace>
  <inkml:trace contextRef="#ctx0" brushRef="#br0" timeOffset="7152.5">9575 7789 0,'0'-25'63,"0"0"-48,24 25 1,1-25 0,0 25-16,49-25 15,75 1 1,0 24 15,-124 0-31,99 0 16,-99 24-16,99 1 15,-50 0 1,25-25 0,-24-25-1,-26 0 1,1-24-1,24-1 1,1 1 0,-1 49-1,-24 24 1,49 26 0,0 0-1,1-26 1,-26 1 15,-49-25-31,49-25 16,-49 1-16,0-1 15,49 0 1,-24 0 0,-1 25-1,1 25 1,-25-25-16,49 50 15,-49-26-15,74 1 16,25 0 0,0-25-1,0-25 1,-24 0 0,-26 1-1,-49 24-15,74 0 16,-74 0-1,74 24 1,50 1 0,-25 0-1,74-25-15</inkml:trace>
  <inkml:trace contextRef="#ctx0" brushRef="#br0" timeOffset="24182.32">16520 4663 0,'0'-25'0,"0"50"0,0-74 16,0 24 0,0 0-1,25 0 1,0 0-1,-1 25 1,26 0 0,0 25-1,49 0 1,-25 25 0,1-26-1,-1-24 1,0-24-1,-24-1 1,-25 0 0,0 25 15,-1 0-15,1 25-1,50 0 1,-1-1-1,0-24 1,26 0 0,-26 0-1,-24 0 1,-1-24 0,1-1-1,0 25 1,-1 25-1,26-25 1,-1 0 0,-49 0-1,49 0 1,-49 0-16,0 0 16,24-25-16</inkml:trace>
  <inkml:trace contextRef="#ctx0" brushRef="#br0" timeOffset="27632.09">16545 5507 0,'0'0'0,"0"-25"32,0 0-17,25 25 1,-25-25-16,24 0 15,-24 1-15,25 24 16,0-25 0,49 50-1,1-1 1,24 1 0,-25 25-1,26-25 1,-26-25-1,-24 0 1,-26-25 0,1 25 15,0 0-15,0 0-1,24 0 1,51 25-1,-1-25 1,0 0 0,-49-25-1,-1-25 1,-24 25 0,0 25-16,0-24 15,-25-1 1,25 25-16,24 0 15,-24 0 1,49 25 0</inkml:trace>
  <inkml:trace contextRef="#ctx0" brushRef="#br0" timeOffset="30030.92">20191 5333 0,'25'0'93,"0"0"-93,-1 0 16,1 0-16,50 0 0,24 25 16,124-25 15,-24 0-15,73 0-1,-222 0-15,74 0 16,-99 0-16,0 0 0,49 0 15,-49 0 1,0 0 0,-1 25-1,26-25-15</inkml:trace>
  <inkml:trace contextRef="#ctx0" brushRef="#br0" timeOffset="31215.84">15429 6424 0,'0'-24'0,"0"48"0,0-73 16,24 24 0,-24-25-1,50-24 1,0 24 0,49 1-1,0 49 1,25 74-1,-25 1 1,25-1 0,0-49 15,-99-25-31,49 0 16,-49 0-16,99-25 15,-49-25 1,-26 1-1,26 24 1,-1 0 0,1 50-1,49 25 1,-25-1 0,25-24-1,-25-50 1,0 0-1,-74 25-15,25-49 16,24 24 0,-24 0 15,49 25-15,-25 25-1,75 0 1,99 0-16</inkml:trace>
  <inkml:trace contextRef="#ctx0" brushRef="#br0" timeOffset="35363.56">9575 8632 0,'0'-25'0,"0"0"47,-25 25-47,25-24 31,-25 24-31,0 0 16,0-25 0,-24 0-1,-1 25 17,-24-25-17,-25 50 1,-1-25-1,26 50 1,24-1 0,25-24-16,-24 49 15,24-49-15,25 0 0,-50 49 16,50-49-16,-49 74 16,-1 26-1,25-51 1,25 25-1,0-74-15,25 25 16,-25-26 0,25 1-16,0 0 0,49 49 15,-49-49 1,25-25 0,49 50-1,0-25 1,25-25-1,25 0 1,-50-50 0,-49 25-16,49-49 15,-74 49-15,24-74 16,26-50 0,-75 25-1,-25 0 1,-74 0-1,74 99-15,-173-74 16</inkml:trace>
  <inkml:trace contextRef="#ctx0" brushRef="#br0" timeOffset="37100.44">15825 8533 0,'0'0'0,"0"-25"15,-24 25 1,24-25-1,-25 25-15,-25-25 32,-24 1-17,24 48 1,-49 51 0,0-1-1,-1 25 1,76-74-16,-76 99 15,100-74-15,-49 74 16,24-25 0,25 25-1,74-25 17,26 1-17,49-51 1,49-24-1,0-25 1,1-74 0,-75-26-1,-25 1 1,-74-74 0,-100-26-1,-49 25 1,0 75-1,-24 25 1</inkml:trace>
  <inkml:trace contextRef="#ctx0" brushRef="#br0" timeOffset="49360.58">12353 12874 0,'-25'-25'0,"50"50"0,-50-75 31,25 25-15,-25 25-1,0 0 1,-24-25 0,-26 25-1,1-24 1,24 24-1,-49-25 1,74 25-16,-74 25 16,74-25-16,-74 0 15,25 24 17,-26 26-17,51 0 1,-1 24-1,1 25 1,24 0 0,0-24-1,0-1 1,25-49 0,0 25-1,25-1 1,25 26-1,-50-50-15,24-1 32,51 51-32,-50-75 15,49 25-15,50-1 16,0-48 15,0-1-15,-25 25-1,25-50 1,25-49 0,-50 0-1,-24 0 1,-50-50 0,-50 49-1,0 26 1,-99-50-1,-99 74 1</inkml:trace>
  <inkml:trace contextRef="#ctx0" brushRef="#br0" timeOffset="52657.37">9872 14957 0,'0'0'0,"0"-25"47,25 25 31,-25 25-62,25-25-16,0-25 0,-1 25 16,125-24-1,0-1 1,-25 0-1,-25 25 1,-49 0 0</inkml:trace>
  <inkml:trace contextRef="#ctx0" brushRef="#br0" timeOffset="53243.33">11410 15081 0,'0'0'0,"0"25"15,25-25-15,-25-25 47,25 25-31,0 0-16,-1-25 15,51 25 1,-26-24 0,-24 24 15,0 0-16,0 0 1,0 0-16</inkml:trace>
  <inkml:trace contextRef="#ctx0" brushRef="#br0" timeOffset="60874.8">10170 11509 0,'-25'0'125,"25"-24"-125,-25 24 31,25-25-31,-24 25 16,24-25 0,-25 25-1,0 0 1,-25 0 0,1 0-1,24 25 1,-25 0-1,25-1 1,1 26 0,-1-25-1,0 49 1,0-24 0,25-1-1,0 1 16,0 0-15,0-26 0,25 26-1,-25-25 1,25 24 0,-25-24-1,25-25 1,-1 25-1,1 0 1,0-25 0,-25 25-1,25-1 1,0 1 0,-1 0-1,1 0 1,0-25 15,0 0-15,0 0-1,24 0 1,-24-25 0,25 0-1,-25 0 1,-1 1-1,1-1 1,0 0 0,0 25-1,-25-25 1,25-24 0,-25-1-1,0 0 16,0 1-15,-25-1 0,25 1-1,-25-1 1,0-24 0,0 24-1,1 25 1,-1-24-1,0 24 1,-49 25 0</inkml:trace>
  <inkml:trace contextRef="#ctx0" brushRef="#br0" timeOffset="63341.63">12799 11584 0,'0'-25'0,"0"0"46,0 0-14,-25 25-32,25-24 15,-24-1 1,-1 25 0,0 0-1,-25 25 1,26-1-1,-1-24 1,0 25-16,0-25 16,25 25-16,-25 0 31,25 0-15,-24-1-1,24 1 1,0 0-16,-25 25 31,25-26-31,0 76 16,0-76-16,25 51 15,-1-1 1,1-24 0,25-25-1,-25-1 1,24-24-1,1 0 1,-25 0 0,-1 0-16,1-24 15,0 24-15,0 0 16,0-25 0,24 0-1,-24 0 16,0 25-31,-25-25 16,25-24 0,-25-26-1,0 1 1,-25 0 0,-25-1-1,1 50 1,-26 1-1</inkml:trace>
  <inkml:trace contextRef="#ctx0" brushRef="#br0" timeOffset="65949.45">10542 11534 0,'0'-25'47,"-25"25"-32,0 0 32,25 25-31,-24-25-16,24 25 15,0 0-15,0 0 16,0-1 0,24-24 15,1 0-15,0-24-1,0-1 1,-25 0-16,0 0 31,0 0-15,-25 25-1,0 0 17,25 25-1,0-50 16,0 50 281,0-50-297,0 50 63,0-50-94,0 50 500,-25-25-500,25 25 15,0 0 1,-24-25-16,24 25 31,0-1-31,0-48 32,24 24-32,1-50 15,-25 25 16,-25 25 16,25 25 141</inkml:trace>
  <inkml:trace contextRef="#ctx0" brushRef="#br0" timeOffset="67324.36">13196 11534 0,'0'-25'0,"0"1"31,-25 24-15,25-25-1,-25 25 1,25 25 0,-24-25-16,24 24 15,-25 1 1,25 0 0,25-25-1,-1 0 16,26 0-15,-50-25 0,25 0-1,-25 1 1,-25 24 0,0 0-1</inkml:trace>
  <inkml:trace contextRef="#ctx0" brushRef="#br0" timeOffset="69606.2">13717 10964 0,'0'0'0,"-25"-25"47,25 50-32,0-1 1,25-24 0,-25 50-1,25 49 1,0 50 0,-1 0-1,-24-25 1,25-50-1,0 1 1</inkml:trace>
  <inkml:trace contextRef="#ctx0" brushRef="#br0" timeOffset="70025.17">13667 10889 0,'0'0'0,"0"-25"0,-24 25 15,24-24 1,24-1 15,26 25 0,24-25-15,26 25 0,24 0-1,-75 25 1,-24 0 0,-50 99-1,-49 0 1,49-100-16,-25 101 31,26-101-31,-26 76 16,0-51-1,1 50-15</inkml:trace>
  <inkml:trace contextRef="#ctx0" brushRef="#br0" timeOffset="70326.15">13891 11361 0,'0'-25'0,"0"50"47,24-1-16,1 1-15,0-25-16,0 25 0,0-25 15,123 74 1,1-24 0,0 24-1</inkml:trace>
  <inkml:trace contextRef="#ctx0" brushRef="#br0" timeOffset="71140.09">13568 10889 0,'25'25'16,"-25"0"15,25-25-31,-25 25 16,25 49 0,-1 25-1,1 50 1,0 0-1,-25-25 1,25-25 0,-25-49-1,0 24-15</inkml:trace>
  <inkml:trace contextRef="#ctx0" brushRef="#br0" timeOffset="71911.03">12328 10864 0,'0'25'79,"0"0"-64,0 74 1,25-49-16,-25-1 15,25 100 1,-1-49 0,1-51-1,0-24-15,0 0 0</inkml:trace>
  <inkml:trace contextRef="#ctx0" brushRef="#br0" timeOffset="72207.02">12278 10914 0,'0'0'0,"0"-25"46,25 0-14,0 25-17,-25-24-15,74 24 16,1-25 0,49-25-1,0 1 1</inkml:trace>
  <inkml:trace contextRef="#ctx0" brushRef="#br0" timeOffset="72439">12402 11261 0,'25'-24'47,"0"-1"-32,0 25-15,0-25 16,-1 0-16,26 0 16,124-74-1</inkml:trace>
  <inkml:trace contextRef="#ctx0" brushRef="#br0" timeOffset="72772.98">12725 10418 0,'0'-25'0,"0"50"0,-25-50 0,25 50 16,-25 0 0,-24 24-1,-1 51 1,-24 98 15,-26 50-15,1 50-1,-50 272-15</inkml:trace>
  <inkml:trace contextRef="#ctx0" brushRef="#br0" timeOffset="82287.33">19472 12874 0,'0'0'0,"-25"-25"15,25 0 1,0 0 0,0 0 15,0 50-15,0 0-16,0 49 15,0-24-15,0 74 16,0-50-1,49 150-15,1 49 16,0-75 15,-25-74-15,-1 0-16</inkml:trace>
  <inkml:trace contextRef="#ctx0" brushRef="#br0" timeOffset="82787.28">19372 12824 0,'0'-25'16,"25"25"15,-25-25-15,25 25-16,0 0 0,49-49 16,75-26-1,25-24 16,-1 0-15,100-25-16,-99 50 16,-100 49 15,-123 74-31</inkml:trace>
  <inkml:trace contextRef="#ctx0" brushRef="#br0" timeOffset="83087.27">19621 13395 0,'0'0'0,"24"0"32,-24-25-32,50 25 15,-25-25 1,49 0 0,50-49-1,-25 24 1,-49 25-16,248-124 15</inkml:trace>
  <inkml:trace contextRef="#ctx0" brushRef="#br0" timeOffset="88819.88">8706 17859 0,'0'25'0,"25"-25"32,-25-25-17,25 25 1,-25 25-1,25-25 1,-25-25 0,25 25-1,-25-24-15,49-1 16,-49 0-16,25 25 16,25-25-1,-1 25 1,51 0-1,24 0 1,0 50 0,24-25 15,-73-25-15,-1 0-1,1-25 1,-26-25-1,1 1 1,-1 24 0,26 25-1,-1 0 1,26 49 0,24-24-1,0-25 1,-25 0-1,-25-49 1,-24-1 15,-1-24-15,-24 74-16,25-50 16,-25 50-16,-1 0 15,76 25 1,24 0-1,-25 24 1,25 1 0,-25-50-1,-24 0 1,-26-50 0,-24 25-1,0 1-15,0-1 16,-1 25-1,-24-25-15,25 25 0,25 25 16,49 24 0,-25 26 15,50-26-15,0-49-1,0 0 1,-49-49-1,-50 24-15,24-25 16,-49 26-16,25-1 16,50 0-1,-26 50 1,75 24 0,0 26-1,0-1 1,0-74-1,-49-25 1,-1-24 15,-24-1-15,-1 1 0,-49 24-16,50 25 15,-25 0-15,24 0 16,51 49-1,-26-24 1,50 25 0,-25-25-1,0-75 1,-24 0 0,-50 26-1,-25-1-15,49 25 16,-24 0-1,0 0-15,99 49 16,0 1 0,50-25 15,-1-50-15,-49 0-1,0-149 1</inkml:trace>
  <inkml:trace contextRef="#ctx0" brushRef="#br0" timeOffset="90152.78">12005 16793 0,'0'25'47,"0"-50"0,-24 25-16,24-25-16,-25 0 1,0 25 0,0 0-16,0 0 15,-74-25 1,25 25 0,49 0-16,-49 25 15,49-25-15,-74 25 16,-25 49-1,24 1 1,26 24 0,-1 25 15,51 0-15,24-99-16,-25 49 15,25-49-15,0 124 16,0-50-1,49 50 1,1-75 0,25 26-1,-1-51 1,25 1 0,50-50-1,0 0 1,24-50-1,1-24 1,-50 24 15,-25-24-15,-24-50 0,-50-25-1,-25-50 1,-50 26-1,-49-1 1,-50 25 0,0 25-1,0 75-15</inkml:trace>
  <inkml:trace contextRef="#ctx0" brushRef="#br0" timeOffset="96234.36">15329 17661 0,'0'0'0,"25"0"0,-25 25 15,25-25 95,-25-25-110,25 25 15,0-25-15,-1 25 16,51-49 0,-26 49-1,26 0 1,24 49 0,-25 1-1,-49-50-15,50 25 16,-75-1-1,74-24-15,-24 0 16,-50-24 0,24-26-1,26 0 17,-25 1-17,24 49 1,26 25-1,-1 49 1,1-24 0,-1-50-1,-49 24-15,0-48 16,0 24-16,24-25 16,1-25-1,-25 1 1,-1 49-1,26 0 1,0 24 15,-1 1-15,26 0 0,-26-25-1,1-25 1,-1-24-1,-24-1 1,0 25 0,-25 0-16,25 25 15,0 0 1,-1 0 0,-24 25-16,25-25 15,0 0 16,-50-25-31</inkml:trace>
  <inkml:trace contextRef="#ctx0" brushRef="#br0" timeOffset="97867.25">17239 17214 0,'0'25'47,"25"-25"-31,0 25-1,0-25-15,24 25 16,26 24-1,-75-24-15,99 25 16,-99-25-16,74-1 16,26 51-1,-26-25 1,25-26 0,-24 1-1,-26 0 1,26 0-1,-26 0 1,1-1 0,-25 1-1,24-25 17,1 25-17,49-25 1,-49 25-1,-1-25 1,-24 0-16</inkml:trace>
  <inkml:trace contextRef="#ctx0" brushRef="#br0" timeOffset="98501.2">18281 17487 0,'0'0'15,"-25"0"-15,0 0 32,25 25-17,25 0 1,25 25-1,-1-1 1,51 1 0,-26 24-1,-24-24 17,-25-25-17,-1-1 1,-24 1 31,-24 0-32,-1-25 1,0 25 0,-50 0-1,1-1 1,-25-24-1,24 25 1,1-25 0</inkml:trace>
  <inkml:trace contextRef="#ctx0" brushRef="#br0" timeOffset="118962.8">2208 4440 0,'0'0'0,"0"-25"31,-25 25-31,25 25 62,0 0-46,0 24-16,0-24 0,0 198 16,-25 125-1,25-100 16,0-25-15,25-74 0,0 25-1,-25-50 1,24 24 0,-24-123-16,25 25 15,-25-25-15,25 49 16,0 0-1</inkml:trace>
  <inkml:trace contextRef="#ctx0" brushRef="#br0" timeOffset="119729.75">2332 6375 0,'-25'0'16,"25"25"-1,-25-25 1,0 0 0,0 24-16,1 26 15,-1 0 1,25 24 0,25-24-1,-1-1 16,51-49-15,-26 0 0,-24-25-16,25-24 15,-50 24-15,0-25 16,-25 1 0,-25 24-1,1 25 1,24 25-1,-25 49 1</inkml:trace>
  <inkml:trace contextRef="#ctx0" brushRef="#br0" timeOffset="120612.68">2208 6697 0,'0'-25'15,"0"50"-15,24-25 31,1 0-15,-25-25-16,99 1 16,1 24-1,48-25 1,1 0 0,0 0 15,25 0-16,24 1 1,-74 24 0,-74 0-16,74-25 15,-75 25-15,51-25 16,73 0 0,1-24-1,-25-1 1,49 0-1,-24 26 1,-25-26 0,-25 25-1,74 0 1,-49 1 0,-50 24-1,-24-25 16,-26 25-15,-24 25 0</inkml:trace>
  <inkml:trace contextRef="#ctx0" brushRef="#br0" timeOffset="122922.53">2480 6449 0,'25'0'125,"-25"-25"-125,25 25 16,25-49-16,74-75 15,25 0 1,-1-25 15,76-50-15,-175 175-16,75-76 15,-99 51-15,124-75 16,-50-25 0,75-25-1,-50 1 1,0 24-1,25 0 1,-1 25 0,-24 25-1,0 0 1,-49 49 0,-26 25-1,-49 0 1,25 1 15</inkml:trace>
  <inkml:trace contextRef="#ctx0" brushRef="#br0" timeOffset="124995.38">3101 12452 0,'0'0'0,"24"0"62,-24 25-46,0 0-1,0-1-15,0 26 16,0 124 0,25 24-1,-25 50 1,25-49 0,-25-150-16,25 224 31,-25-223-31,25 98 15,-25 51 1,24-50 0,-24-25-1,25-25 1,-25-49 0,0 49-1,0 0 1,25-49-1,-25-26 1,0 51 0</inkml:trace>
  <inkml:trace contextRef="#ctx0" brushRef="#br0" timeOffset="125578.34">3398 14784 0,'-49'0'15,"24"0"17,0 24-17,0 1 1,25 0-16,-25 49 16,25-24-1,25 0 1,25-50-1,-25-50 1,-1-24 0,-24 49-1,0-25 1,-24 50 0,-1 0-1,0 99 1</inkml:trace>
  <inkml:trace contextRef="#ctx0" brushRef="#br0" timeOffset="126312.29">3324 14883 0,'-25'0'0,"25"-25"47,25 25-47,0 0 31,-1-25-15,1 25-16,50-25 15,49 1 1,49-1-1,-24 0 1,-99 25-16,123-50 16,-123 50-16,124-24 15,-1-1 1,-24 0 0,25 0-1,-25 0 1,-100 1-1,75-1 1,-74 25-16,-1 0 16,1 0-16,99-25 15,-124 25-15,74-25 16,50 0 0,-25 25-1,0-24 1,0-1-1,0 25 1,0-25 0,0 0-1,25 25 1,-50-25 0,0 0-1</inkml:trace>
  <inkml:trace contextRef="#ctx0" brushRef="#br0" timeOffset="128595.13">3448 13022 0,'0'-24'0,"25"24"47,-25-25-47,24 25 16,-24-25-16,25 25 15,25-25 1,24 25 0,75-49-1,25-1 1,-25 25 0,-1-24-1,1-1 1,0 50-1,-75-25 1,50 25 0,-49 0-1,-50 0-15,24 0 16,-24 0-16,0 25 16,25-25-1,-1 25 16,-24-25-15,-25 25-16,25-1 16,0-24-16,-25 25 15,24 25 1,-24-25 0,-24 24-1,24 1 1,-25-1-1,0-49-15,0 50 16,0-50-16,1 25 16,-26 24-1,0-24 1,-24 0 0,24 0-1,1 0 1,-26 0 15,50-1-15,-49 1-1,24 0 1,1 0 0,24 0-16,-49-1 15,49 1-15,-50 0 16,1 25-1,24-26 1,1 1 0,24 0-1,0 0-15,0 0 16,1-25 0,-1 24-16,-25 26 31,1 0-31,24-26 31,-25 1-15,50 0-16,-25 25 15,1-50-15,24 49 16,-25-24 0,25 25-1,0-1 1,0 1-1,25-25 1,-1-1 0,1 1-1,0-25 1,0 25 0,0-25-1,24 0 1,1-25 15,-25 0-15,24 25-1,-24-24 1,0 24 0,24-25-1,-24 25 1,25-25-1,24 0 1,1 25 0,-26-25-1,-24 25-15,25 0 16,-26 0 0,1 0-16,25 0 15,-1-24 1,26 24 15,-26 0-15,1 0-1,25 0 1,-51-25 0,51 25-1,-1-25 1,1 25-1,-75-25-15,74 25 16,-49 0 0,0 0-16,74-25 15,25 1 1,0-1 0,-25 25-1,25-25 1,75-25-1</inkml:trace>
  <inkml:trace contextRef="#ctx0" brushRef="#br0" timeOffset="146758.9">2604 4390 0,'-24'-24'15,"24"48"110,24 1-125,-24 0 16,0 0-16,25 24 0,0 75 16,0-24 15,0 49-15,0 24-1,24-24 1,-24-25-1,0 0 1,-25-99-16,0 74 16,25-74-16,-25 0 15,0-1 1,0 1 0,24 124-1,1 50 1,-25-175-16,25 100 15,-25-99-15,0 50 32,0-1-32,25 25 31,0-24-15,-1 24-1,1-25 1,-25 1-1,25-26 1,-25 26 0,0 49-1</inkml:trace>
  <inkml:trace contextRef="#ctx0" brushRef="#br0" timeOffset="147624.84">3101 4539 0,'0'25'47,"24"-25"-47,-24 25 16,0 0 0,0 24-1,50 100 1,24 99-1,-24 0 1,0 25 0,-1-75-1,1 26 1,-50-175-16,49 150 16,-49-150-16,50 100 15,-50 0 1,50-25-1,-50-74 1,0-26 0</inkml:trace>
  <inkml:trace contextRef="#ctx0" brushRef="#br0" timeOffset="148224.81">3721 4242 0,'0'0'15,"0"24"-15,25 76 32,-1-1-17,1 50 1,25 24-1,24 125 1,-24-50 15,-1 74-15,1-73 0,0 48-1,-1-74 1,-24-49-1,0 24 1</inkml:trace>
  <inkml:trace contextRef="#ctx0" brushRef="#br0" timeOffset="151973.64">2927 5978 0,'-25'0'141,"25"25"-78,-25 24-32,25-24 0,0 0-15,0 0-1,0 0 1,25-25 0,0-25-1,0-25 1,-25 1-1,0 24 1,-25 0 0,0 50-1,25 0 1,-49-1 0,49 26-1,-25 0 1,25-26-1,0 1 17,25-25-32,-1-25 31,26 1-15,-25-1-1,-25-25 1,0 25-1,-25 1 1,25-1 0,-25 25-1,25 25 1,-25-1 0,25 1-1,0 0 1,25-50 15,-25 0-15,25 1-1,-25-1 1,0 0 0,0 0-1,-25 50 1,0 0-1,25 49-15</inkml:trace>
  <inkml:trace contextRef="#ctx0" brushRef="#br0" timeOffset="152972.59">3324 5655 0,'0'-24'31,"-25"24"0,0 0 16,25 24-31,0 1-1,0 0 1,0 0-16,0 0 15,0-1-15,25 1 32,0-25-32,0 0 15,-25-25 1,49-24 0,-49 24-1,0-25 1,0 26-1,-25 24 1,1 0 0,24 24-1,-25 1 1,25 0 0,0 0-1,0 0 1,25-25-16,-1 0 15,-24-25 1,25-25 0,-25 1 15,0 24-15,-25 25-1,1 25 1,-1-1-1,25 26 1</inkml:trace>
  <inkml:trace contextRef="#ctx0" brushRef="#br0" timeOffset="153873.54">3894 5011 0,'-24'0'62,"24"24"-30,0 1-1,-25 0-15,25 25-16,25-26 15,-1-24 1,1-24-1,25-26 1,-50 25 0,0-24 15,0 24-15,-25 0-1,0 25 1,25 25-1,0 0 1,-25-1 0,50 1-1,0-25 1,-25-25 0,0-24-1,0 24 1,-25-25-1,25 75 1,0 50 0</inkml:trace>
  <inkml:trace contextRef="#ctx0" brushRef="#br0" timeOffset="155223.47">4167 6251 0,'0'25'62,"-25"-25"-62,1 24 31,24 1-31,0 0 16,0 0 0,0 24-1,0 1 1,24-50-1,1 0 1,-25-50 0,25 1-1,-25-1 1,0 25 0,-25 1-1,25 48 16,-25-24-15,25 25-16,-24 50 16,48-51 15,-24 1-15,25-50-1,-25-24 1,25-1-1,-25 25 1,0 1 0,-25 24-1,25 24 1,-25 26 0,25-25-1,0 24 1,25-73 31,-25-1-47,0-25 31,0 25-15,-25 25 30,25 25-46,0 0 16</inkml:trace>
  <inkml:trace contextRef="#ctx0" brushRef="#br0" timeOffset="156672.41">4291 6424 0,'0'0'0,"0"-24"110,25 24-110,-25-25 15,25 0-15,0-49 16,24-26 0,-24-24-1,-25 25 1,0 74-16,0-24 15,-25 24 17,0-25-17,25 1-15,-124-224 16,25 99 0,74 75-1,1 49 1,-26 26-1,25 24 1,0 0 0,1 24-1,24 1 17,-25-25-17</inkml:trace>
  <inkml:trace contextRef="#ctx0" brushRef="#br0" timeOffset="157622.34">3646 6499 0,'25'0'63,"-25"-25"-32,25 25-31,-25-25 16,25-24-16,0-26 31,-1 1-15,-24-25-1,-24-1 1,-26 1-1,0 25 1,1 49 0,-1 0-1,0 0 1,1 0 0,24 25-1,0 0 1,0 0-1,25 25 1,0 0 0</inkml:trace>
  <inkml:trace contextRef="#ctx0" brushRef="#br0" timeOffset="158456.31">3026 6573 0,'-25'0'31,"25"25"16,25-25 31,-25-25-62,0 0 0,-25 1-1,25-1 1,-24 25 0,24 25 15,0-1-16</inkml:trace>
  <inkml:trace contextRef="#ctx0" brushRef="#br0" timeOffset="159023.29">2977 6573 0,'24'0'93,"1"0"-77,-25-25 0,25 25-16,0-24 0,0 24 15,-1-25 1,1 0 0,0 0-1,-25 0 1,0 1-16,25-1 15,-50 25-15,25-50 16,-25-24 0,0-1-1,25 1 17,-24 0-17,-1 49 1,0 0-1,0 0 1,-24 50 0,24 0-1,0 24-15</inkml:trace>
  <inkml:trace contextRef="#ctx0" brushRef="#br0" timeOffset="163921.04">5259 4440 0,'0'-25'32,"0"0"-17,-25 25 1,25-24 15,0 48-15,0 26-1,25 0-15,-25 148 16,24 50 0,26-25-1,-25-49 17,-50 0-32</inkml:trace>
  <inkml:trace contextRef="#ctx0" brushRef="#br0" timeOffset="164271.03">5259 4266 0,'0'25'31,"0"0"-15,0 0-1,0 0-15,0-1 16,0 51-1,0-26-15,0 51 16,24-51-16,-24-24 0,0 99 16,50 149-1,0 25-15</inkml:trace>
  <inkml:trace contextRef="#ctx0" brushRef="#br0" timeOffset="164588.01">5407 4167 0,'0'0'0,"0"25"31,0 0-15,0 99-1,0-50 1,0-49-16,25 99 16,0-74-16,0 123 15,0 26 1,24 322-1</inkml:trace>
  <inkml:trace contextRef="#ctx0" brushRef="#br0" timeOffset="164854">5457 4514 0,'0'0'15,"0"25"17,0 0-32,0 49 15,25 75 1,0 0-1,24 248 1</inkml:trace>
  <inkml:trace contextRef="#ctx0" brushRef="#br0" timeOffset="165236.99">5259 4291 0,'-25'0'15,"50"-25"32,-1 1-47,1-1 16,0 25-16,0-25 0,0 0 16,99-49-1,-100 49-15,100-74 16,25 0-1,-49 24 1,-100 50-16,74 1 16</inkml:trace>
  <inkml:trace contextRef="#ctx0" brushRef="#br0" timeOffset="165470.97">5432 4564 0,'25'0'32,"0"-25"-17,0 25-15,-1-25 16,76-24-1,-76 24-15,200-99 16</inkml:trace>
  <inkml:trace contextRef="#ctx0" brushRef="#br0" timeOffset="169640.77">7069 4514 0,'-24'0'0,"48"0"0,-73 0 31,24 0-15,0 0-1,0 0-15,-24-24 16,-51-1 0,1-25-1,-25 25 1,99 1-16,-74-26 15,74 25-15,-74-24 16,99 24 0,-25-25-16,25 25 15,0-49 1</inkml:trace>
  <inkml:trace contextRef="#ctx0" brushRef="#br0" timeOffset="169985.75">6896 4390 0</inkml:trace>
  <inkml:trace contextRef="#ctx0" brushRef="#br0" timeOffset="171405.68">6672 4291 0,'0'0'15,"-24"-25"-15,-1 25 0,0 0 16,0 0 0,-99 0-1,25-24 1,49-1-1,1 0 1,49 0 0,25-49-1,-1 24 1,51 25 15,-26 25-15,75 50-1,-74 24 1,-25-49-16,0 50 16,-25-51-16,-25 76 15,0 48 1,0 1 0,0-50-1,25-74-15,25 25 16,-25-25-16,25 0 15,49-25 1,1-50 0,24-25-1,-24-24 1</inkml:trace>
  <inkml:trace contextRef="#ctx0" brushRef="#br0" timeOffset="171785.67">7169 3572 0,'0'25'32,"0"-1"-17,-25 1-15,25 0 16,25 0-16,-25 0 15,0 49 1,49 125 0,1-51-1,24 1 1,1 25 0</inkml:trace>
  <inkml:trace contextRef="#ctx0" brushRef="#br0" timeOffset="172152.65">7144 3721 0,'0'0'0,"0"-25"16,0 0-16,0 0 15,0-24 1,25-51 0,74-24-1,-74 124-15,24-49 16,1 24-16,-25 25 0,49 0 16,0 25-1,-49-25-15,25 74 16,-25-74-16,-25 99 15,-50 50 1,50-124-16,-50 99 16,26-74-16,-1-1 15,0 51-15,-49 98 16</inkml:trace>
  <inkml:trace contextRef="#ctx0" brushRef="#br0" timeOffset="172405.63">7342 4142 0,'0'-24'16,"25"24"-16,-25 24 31,25-24-16,0 25-15,49 25 16,25 24 0,75 25-1,49 50 1</inkml:trace>
  <inkml:trace contextRef="#ctx0" brushRef="#br0" timeOffset="175685.47">3671 12179 0,'0'25'47,"0"0"-16,0 0-15,0-1-16,25 1 0,-25 25 15,25 49 1,0 25 0,-1 0-1,1-99-15,0 148 32,-25-148-32,25 50 15,-25-51-15,49 125 16,-49-124-16,25 99 15,0 50 1,0-25 0,0-125-16,-25 125 15,24-124-15,1 74 16,-25-74-16,25 74 16,-25-74-16,25 74 15,0 0 1,-1 1-1,1-1 1,-25 25 0,25-25-1,-25 0 1,25-24 0,-25 24-1</inkml:trace>
  <inkml:trace contextRef="#ctx0" brushRef="#br0" timeOffset="177388.37">3870 12874 0,'0'-25'15,"-25"25"48,25-25-32,0 50 16,0 0-16,-25-1-31,25 1 0,0 0 16,25-25 62,0 0-62,-25-25-16,24 25 15,-24-25-15,-24 1 16,-1 24 31,25-25-47,0 50 15,-25-1 1,25 1 15,25-25 0,-25-25-15,25 25-16,-25-24 16,0-1-1,0 0 17,-25 25-17,0 0 1,25 25-1,-25-25 1,25 25 0,25-25 15,-25-25 0,0 0-15,0 0 15,0 50 0,0 0-15,0 0 0,-25-25-16,50 49 31,0-49 0,-25-49-15,25-1-1,-25 25 1,-25 0 0,0 25-1,0 0 1,25 25 15,-25 0 0,25 0-15</inkml:trace>
  <inkml:trace contextRef="#ctx0" brushRef="#br0" timeOffset="178668.31">3994 13519 0,'0'-25'0,"-25"25"63,25 25-32,0-1 0,0 1-15,0 0-1,25-25 1,-1 0 15,-24-25 16,0 0-31,-24 25-1,-1 0 32,25 25-31,0 0 0,0 0 15,0-50 0,0 0 16,-25 25-31,25-25-1,0 50 1,0 0 15,0 0-15,0 24-1,0-24 1,25 50 0</inkml:trace>
  <inkml:trace contextRef="#ctx0" brushRef="#br0" timeOffset="179534.28">4142 14188 0,'0'-25'15,"-24"25"1,24-24 0,-25-1 46,0 25-15,25 25-31,-25-1 15,25 1-31,0 0 0,0 25 15,25-50 1,0-50 0,0 0-1,-25 1 17,0 24-17,-25 0-15,0 50 31,0-25 16,25 25-31,0 0 0</inkml:trace>
  <inkml:trace contextRef="#ctx0" brushRef="#br0" timeOffset="181719.17">4242 14610 0,'-25'0'16,"25"-25"15,-25 25-31,0 0 32,25 25-32,-25 0 31,25 0-16,-24-25 1,24 24-16,0 26 16,0-25-16,24 0 15,-24-1 1,25 1 0,0-25-1,25 0 1,-1-25-1,-49 1 1,0-26 0,-25 0-1,1 26-15,-1-1 32,0 25-32,0-25 15,25 50-15,-25 24 31,1 26-15,-1-26 0,50 1-1,-25 0 1,24-50-16,1 0 16,0 0-16,-25-25 15,74-25 1,-49-24-1,-25 24 1,-25 1 0,1 24-16,-1 0 15,0 25-15,0 0 16,0 50 0,-24-1-1,49 26 16,0-26-15,25 1 0,-1-25-1,1-50 1,25-25 0,-1-24-1,-49-1 1,-24 26-1,-1 24 1,-25 25 0,25 25-1,25 24 17,-24 51-17,48-26-15,-24-49 31,25-25-15,0-50 0,0 50-16,0-74 15,-25 49-15,24 0 16,-24 0-16,-24-24 16,-1 49-16,25-25 15,-25 50 1,0 0-1,25 24 1,0 26 0,0-26-1,0-74 1,25 1 0,-25-26-1,25 25 16,-50 0-31</inkml:trace>
  <inkml:trace contextRef="#ctx0" brushRef="#br0" timeOffset="182384.14">4291 14957 0,'0'0'0,"25"0"63,0 0-32,-25 25-31,25-25 16,-1 0-16,1 0 15,50-25 1,-1-24 0,-24-26-1,-50 50-15,49-74 16,-49 74 0,25-74-16,-25 25 15,0-1 16,-25 51-15,-24-26 0,-26-25-1,26 26 1,-51 24 0,51 0-1,-50 25 1,24 0-1,26 0 1,-1 0 0,50 25-1</inkml:trace>
  <inkml:trace contextRef="#ctx0" brushRef="#br0" timeOffset="183351.1">4217 14784 0,'0'24'63,"25"-24"-32,-25 25-16,24-25-15,26 25 16,24-25 0,50 0-1,-24-50 1,-76 50-16,76-49 16,-100 24-16,49-25 15,26-49 1,-50 25-1,-25 49-15,24-25 16,-24 26-16,-24-26 16,-1-49-1,0 74-15,-25-50 16,25 51 0,-24-26-16,-75-49 15,0 49 16,-25-24-15,50 24 0,0 25-1,49 1 1,-24-1 0,49 25-1,0 0 1,0 0-1,25 25-15</inkml:trace>
  <inkml:trace contextRef="#ctx0" brushRef="#br0" timeOffset="184284.05">4266 14957 0,'25'0'63,"0"0"-32,0-25-15,24 25-16,-24-24 0,50-1 15,148-99 1,-99 25 0,-99 74-16,74-74 15,-99 74-15,50-25 16,-1 1 15,-24-1-31,0 0 16,-25-99 15,0 25-15,-25 25-1,-25 0 1,1 0 0,-26-25-1,26 25 1,-26-25-1,50 74 1,-24 0-16,-1-24 16,25 74-16,-24-50 15,-50 1 1,-25-26 0,49 50-1,-24 1 16,0-1-15,49 25 0,-49 0-1,49 25 1,-24 49-16</inkml:trace>
  <inkml:trace contextRef="#ctx0" brushRef="#br0" timeOffset="186317.94">5556 11683 0,'-25'0'16,"50"0"-1,-25 25 1,0 0-1,0-1 1,25 26 0,0 99-1,0 0 1,24 49 0,-49-173-16,25 99 15,-25-99-15,0 124 16</inkml:trace>
  <inkml:trace contextRef="#ctx0" brushRef="#br0" timeOffset="186683.93">5581 11683 0,'0'0'0,"0"25"46,0 0-46,0-1 16,0 1-16,0 50 16,0-51-16,25 76 15,-25-76-15,25 125 16,24 0 0,26 248-1</inkml:trace>
  <inkml:trace contextRef="#ctx0" brushRef="#br0" timeOffset="187132.91">5680 11683 0,'0'0'0,"0"25"47,0 0-47,0-1 16,25 76-1,0 24 1,24 74-1,-24-24 1,0-25 0,25 24-16</inkml:trace>
  <inkml:trace contextRef="#ctx0" brushRef="#br0" timeOffset="187632.87">5606 11708 0,'0'-25'0,"0"50"0,-25-50 16,25 0-16,0 0 15,25 25-15,24-99 31,-24 74-31,25-24 16,-50 24-16,74-25 16,-49 50-16,50-24 15,-51 48 1,76 26 0,-76 74-1,-24-25 1,-24 50-1,-1-99-15,-25 98 16,50-98-16,-49 49 16,24-74-16,-50 174 15</inkml:trace>
  <inkml:trace contextRef="#ctx0" brushRef="#br0" timeOffset="187949.87">5879 12229 0,'0'-25'15,"0"50"1,25-25 0,-1 25-1,1-1-15,74 51 32,25 24-17,75 25-15,123 25 16</inkml:trace>
  <inkml:trace contextRef="#ctx0" brushRef="#br0" timeOffset="188702.81">6945 12005 0,'-24'0'15,"-1"0"1,25-24-16,-50 24 16,-24 24-1,-26-48 1,-73-1-1,148 25-15,-99-50 16,99 25-16,-24 1 16,49-1 15,0-25-31,0 25 31,0-24-31,24 24 31,1 25-15,0 0 0,0 25 15,0 24-15,49 274-1,-24-25 1,24-224-1,-49-74-15,49 0 16,-49-25-16,74-74 16,1-50-1,-26-25 1,-74 26 0,-50 24-1,-99 24 1</inkml:trace>
  <inkml:trace contextRef="#ctx0" brushRef="#br0" timeOffset="189102.81">7144 10964 0,'-25'0'16,"25"24"15,0 1-31,0 0 16,0 49-1,25 51 1,24 73 0,1-24-1,0 24 1,-1-74-1,-24-50-15</inkml:trace>
  <inkml:trace contextRef="#ctx0" brushRef="#br0" timeOffset="189382.8">7069 11063 0,'0'0'0,"0"-25"15,0 0 1,25 25 0,-25-49-1,50-1 1,49-24-1,-74 74-15,74-25 16,-74 0-16,24 0 16,125-49-1</inkml:trace>
  <inkml:trace contextRef="#ctx0" brushRef="#br0" timeOffset="189632.78">7317 11609 0,'0'0'0,"-24"0"16,24 24 0,24-24-1,1-24 1,25-51-1,-25 75-15,74-99 16,-74 74-16,74-49 16,50-75-16</inkml:trace>
  <inkml:trace contextRef="#ctx0" brushRef="#br0" timeOffset="189982.77">7590 10046 0,'0'0'0,"0"-25"0,-25 25 31,25 25-31,0 0 16,-24 74-1,-26 75 17,0 74-17,1 148-15,49-321 0,-50 322 16,50-298-1,-49 199 1,-26 247-16</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19:41.178"/>
    </inkml:context>
    <inkml:brush xml:id="br0">
      <inkml:brushProperty name="width" value="0.05292" units="cm"/>
      <inkml:brushProperty name="height" value="0.05292" units="cm"/>
      <inkml:brushProperty name="color" value="#C00000"/>
    </inkml:brush>
  </inkml:definitions>
  <inkml:trace contextRef="#ctx0" brushRef="#br0">17264 4837 0,'0'0'0,"0"-25"32,-25 50 124,-49 74-141,24-49-15,1-1 0,-26 51 0,75-76 0,-25 51 16,1 24 0,48-25-1,-24 1 1,50 24 0,24-25-1,-24-24 1,24 0-1,1-26 1,-1-24 0</inkml:trace>
  <inkml:trace contextRef="#ctx0" brushRef="#br0" timeOffset="363.96">17611 4961 0,'0'0'16,"0"25"31,0 0-31,0-1-1,0 1-15,25 25 16,-25 74-1,25-25 1,-25 75-16</inkml:trace>
  <inkml:trace contextRef="#ctx0" brushRef="#br0" timeOffset="746.98">17983 5432 0,'0'0'0,"25"0"93,-25 25-93,25-25 16,0 0 0,-25 25-16,25-25 0,-25 25 15,24-1 1,-24 26-1,-49 24 1,-50 26 0</inkml:trace>
  <inkml:trace contextRef="#ctx0" brushRef="#br0" timeOffset="1046.97">18331 5011 0,'24'24'62,"-24"1"-62,0 0 16,25 0-16,-25 0 15,25 49 1,0 75 0,-25-25-16</inkml:trace>
  <inkml:trace contextRef="#ctx0" brushRef="#br0" timeOffset="1429.97">18678 4663 0,'0'0'15,"25"0"17,-25 25-17,49 0 1,1 74-1,49 25 1,-49 25 0,-25-124-16,-1 124 15,-24-125-15,-24 76 16,-1 24 0,-74 49-16</inkml:trace>
  <inkml:trace contextRef="#ctx0" brushRef="#br0" timeOffset="2013.96">19695 4862 0,'0'0'0,"-25"0"0,50-25 16,-50 25 0,0 0 30,25 25-30,-24-25 0,24 25-16,-50 49 15,0-24 1,1 98 0,24 1-1,25-25 1,0-99-16,25 99 15,-1-99-15,51 74 16,-50-99-16,49 50 31,125 24-31</inkml:trace>
  <inkml:trace contextRef="#ctx0" brushRef="#br0" timeOffset="2429.94">20067 5035 0,'0'0'15,"0"25"16,0 0-15,0 0 0,25 74-1,0-25 1,-25 75 0,0 0-16</inkml:trace>
  <inkml:trace contextRef="#ctx0" brushRef="#br0" timeOffset="2814.93">20315 5432 0,'-25'0'0,"25"25"16,25-25 62,0 0-63,0 0 1,-25 25-16,24-25 47,-24 25-16,0-1-31,-99 175 16</inkml:trace>
  <inkml:trace contextRef="#ctx0" brushRef="#br0" timeOffset="3329.92">20687 5011 0,'0'24'0,"0"-48"0,0 98 47,0-49-47,0 0 15,25 49-15,0 75 32,0-75-17,-1 25 1,1-24-16</inkml:trace>
  <inkml:trace contextRef="#ctx0" brushRef="#br0" timeOffset="3629.92">21084 4713 0,'25'25'47,"-25"-1"-32,25-24-15,-25 25 0,24 25 16,51 99-1,-50-25 1,-1 74 0,-123 174-1</inkml:trace>
  <inkml:trace contextRef="#ctx0" brushRef="#br0" timeOffset="4213.89">19273 5531 0,'25'0'79,"-25"25"-64,0 0-15,0 0 16,0 0-16,0-1 0,-50 150 15</inkml:trace>
  <inkml:trace contextRef="#ctx0" brushRef="#br0" timeOffset="5512.88">16718 4539 0,'-24'0'31,"-1"0"-15,25 25 15,-25 0-31,-74 99 15,0 149 1,148-124 0,50-75-1,-24 0 17,-50-49-17,-1 50 1,-48-1-1,24-49-15,0 49 16,0-49-16,0 49 16,74-24-1,-24-25 1,24 49 0,-49-49-1,-25 74 1,-25-24-1,25-50-15,-25 74 16,25-74-16,-25 24 31,50 75-31</inkml:trace>
  <inkml:trace contextRef="#ctx0" brushRef="#br0" timeOffset="6345.86">21654 4440 0,'-24'0'47,"24"25"-47,24-25 0,-24 25 31,25-25-31,0 49 15,0 50 1,-25 1 0,-25 98-1,-25-49 1,50-25 0,25-50-1,25-24 1,-50-25-16,25 0 15,24 24 1,1 1 0,-25-1-1,-25 26 17,0-1-17,-25 25 1,0 50-1</inkml:trace>
  <inkml:trace contextRef="#ctx0" brushRef="#br0" timeOffset="10378.78">18405 6573 0,'0'0'0,"0"25"16,-25-25-16,0 25 16,-49 49-1,0-24 1,74-25-16,-25 24 15,-25 75 1,25-49 0,1 49-1,48-25 17,-24 0-17,75 25 1,-26-25-1,75 1 1,-49-76 0,123 26-1</inkml:trace>
  <inkml:trace contextRef="#ctx0" brushRef="#br0" timeOffset="11028.76">18852 7020 0,'0'0'0,"-25"0"0,25-25 15,-25 25 1,25-25 15,0 0-15,25 25 0,24-49-1,26 24 1,24 0-1,-49 75 1,-50 74 0,-50 25-1,-24-1 1,-1 1 0,50-74-1,25-51 1,25-24-1,25 0 1,-1-24 15,51-26-31,24 0 16</inkml:trace>
  <inkml:trace contextRef="#ctx0" brushRef="#br0" timeOffset="11378.76">19422 7466 0,'-25'0'16,"25"25"31,25-25-47,-25 25 16,25-25-16,0 0 15,-1 25 1,51-1-1,-25 1 1,-50 25 0,-125 49-16</inkml:trace>
  <inkml:trace contextRef="#ctx0" brushRef="#br0" timeOffset="11927.74">19844 6846 0,'0'0'15,"0"-25"-15,25 25 47,-1-25-31,1 50-1,25-25-15,24 50 16,-24 49 0,-75 25-1,-25 0 17,-24-25-17,24-24 1,26-26-1,48-49 1,1 0 0,25-24-1,24-1 1,25-25 0,25 25-16</inkml:trace>
  <inkml:trace contextRef="#ctx0" brushRef="#br0" timeOffset="12327.73">20315 6325 0,'0'0'16,"25"0"-1,0 0 1,-25 25-1,49-25-15,26 50 16,49 74 0,0 49-1,-50 51 17,-74-76-17,-25 51 1,-74 123-1</inkml:trace>
  <inkml:trace contextRef="#ctx0" brushRef="#br0" timeOffset="19643.57">4837 5581 0,'25'-25'0,"0"25"0,-25-25 16,24 25-1,-24-24 1,0-1-16,0 0 16,-24 25-1,-1-25 1,25 50-16,-25-25 31,0 0-31,25 25 16,-25-25-1,0 25 1,50-25 15</inkml:trace>
  <inkml:trace contextRef="#ctx0" brushRef="#br0" timeOffset="22611.5">6474 5135 0,'-25'0'15,"0"0"1,1-25-1,-1 25 1,25-25 0,-25 25-16,0 0 15,0 25 1,-49 0 0,49 24 15,0-49-31,1 50 15,24-25-15,0-1 16,0 26 0,24-50-16,1 25 15,0 0-15,25-25 16,-1-25 0,26-25-1,-26 1 1,-49-1-1,0 25 1,0 0 0,0 1-1,0 48 1,0 1 15,0 0-15,0 0-1,25 74 1,0 0-16</inkml:trace>
  <inkml:trace contextRef="#ctx0" brushRef="#br0" timeOffset="23276.5">7119 4837 0,'0'0'0,"0"25"47,0 0-31,-25-25-16,25 74 15,-25 25 1,25 25 0,0-49-1,0 49 1,0-50 0,0-49 15,25-25-16,-25-50 1,0 1 0,0 24-16,25-25 15,-25 25-15,25 1 16,24-26 0,-24 50-1,0 25 1,0 24-1,-25-24-15,0 0 16,0 49 0,0-49-16,-50 25 15,50-25-15,-99 49 16</inkml:trace>
  <inkml:trace contextRef="#ctx0" brushRef="#br0" timeOffset="26176.44">10120 5159 0,'0'25'78,"0"0"-62,0 0-1,0 0-15,0-1 16,0 1-16,-24 25 16,24 24-1,0-49-15,0 0 16,0 0-16,0-1 16,24 1-1,-24-50 1,25-24-1,0 24 1,-25 0-16,25 0 16,-25 1-16,25 24 15,24-25 1,1 25 0,-25 25 15,24-1-16,-49 26 1,25-25 0,-75 24-1,-24-24 1,0 0 0,-100-25-1</inkml:trace>
  <inkml:trace contextRef="#ctx0" brushRef="#br0" timeOffset="26892.42">10914 5308 0,'0'0'0,"-25"-25"0,0 25 15,1 0 1,-1-24 0,25-1 15,0 0-16,25 25 1,-25-25 0,49 25-1,50 25 1,-74 0 0,0 49-1,-25-24 1,-25 24-1,-24-24 1,-1-1 0,25-24-1,25-50 1,25 1 0,0-26 15,24 25-16,-24 0 1,0 50 0,25 0-1,24 25 1</inkml:trace>
  <inkml:trace contextRef="#ctx0" brushRef="#br0" timeOffset="28942.38">8012 5531 0,'25'25'0,"0"-25"0,-1 0 15,1 0 1,0 0-16,74-25 16,-24 1-1,-51-26 1,-48 0 0,24 26 15,-25-1-16,0 25 1,25 25 0,0 24-1,0 1 1,0-25 0,25-25-1</inkml:trace>
  <inkml:trace contextRef="#ctx0" brushRef="#br0" timeOffset="29675.36">9004 5110 0,'0'0'0,"-25"0"0,25 25 78,0-1-62,0 1-16,0 0 0,0 0 15,0 74 1,-25-25-1,50 1 1,-25-50 0,25-25 15,-25-25-31,25-25 16,25 1-1,-26-1 16,26 50-15,-25 0 0,-25 25-16,0 0 15,25-1-15,-25 26 16,-25 24 0,-74 26-16</inkml:trace>
  <inkml:trace contextRef="#ctx0" brushRef="#br0" timeOffset="30159.35">8260 5383 0,'-25'0'15,"25"-25"1,-25 0 0,1 0-1,-1 0-15,0 25 16,0 0-1,0 0 1,-24 25 0,-1 50-1,0 24 1,50 50 0</inkml:trace>
  <inkml:trace contextRef="#ctx0" brushRef="#br0" timeOffset="31542.32">9426 5283 0,'0'0'0,"0"-24"0,0-1 15,0 0 1,0 0-16,0-24 16,25-51 15,49 26-16,25-25 1,-24-1 0,173-24-1,-25 75 1,-149 49-16,150-50 16,-175 50-16,125-25 15,49 25 1,-25-24-1,-148 24-15,0 0 16,24 0-16,25 0 0,-74 0 0,99 0 16,-99 0-16,99 0 15,-99 24-15,99-24 16,-99 25-16,74 0 16,-74-25-1,49 25 1,-49-25-16,99 49 15,-99-24-15,24 25 16,26 24 0,-26 50-1,1-24 1,24 24 0,-24-25-1,-75 0 1,0-25-1,50-49-15,-25 25 16,0-25-16,25-1 16,-25 26-1,0 0 1,25-1-16</inkml:trace>
  <inkml:trace contextRef="#ctx0" brushRef="#br0" timeOffset="32658.3">11832 5283 0,'25'-24'16,"-25"-1"-16,24 0 15,-24 0 1,0 50 93,0 0-93,25 0 0,-25-1-1,0 1 16,0 0 1,25 0-17,0 0-15,0-25 32,-1 24-1,1-24-16,0 0 1,0 0 0,24 50-1,-24 24 1,-50-74-16,-74 25 0</inkml:trace>
  <inkml:trace contextRef="#ctx0" brushRef="#br0" timeOffset="33220.28">12675 5358 0,'0'-25'16,"0"50"-16,0-75 15,-25 50 1,50-25-1,0 25 17,-25 25-32,25-25 15,0 25-15,-1 25 16,-24-26-16,0 26 16,-49 24-1,24-49 16,0 0-15,0-25 0,25-25-16,0 0 15,25 25-15,0-24 16,0-1 0,24 25-1,-24 0 1,0 0-1,-25 25-15,0-1 16</inkml:trace>
  <inkml:trace contextRef="#ctx0" brushRef="#br0" timeOffset="34986.25">1488 5705 0,'-25'-25'0,"50"25"31,-25 25 16,25 0-47,-25 0 16,25 24-1,24 51 1,1 24 0,25 0-1,-26-75 1,-49-24-1,25-25 1,0 0 15,0 0-15,24-25 0,-49 0-16,124-49 15,-99 49 1,149-49-1,-125 49-15,298-149 16,-272 149-16,123-74 16,26-25-1,-125 99 1,-74 1 0,-50 24-1,25 24 16,25 1 1</inkml:trace>
  <inkml:trace contextRef="#ctx0" brushRef="#br0" timeOffset="36624.21">2729 12055 0,'0'-25'47,"24"25"-47,-24-25 15,25 1 1,0-1-16,0 0 16,-25 0-16,74-49 15,-49 49-15,25 0 16,-1 0-1,1 25 1,-25 0-16,-1 0 0,26 25 16,24 25-1,-49-25-15,50 24 16,-51-49-16,51 25 16,-26 0-1,26-25 16,-50-25-15,-1 25-16,1 0 31,0-25-15,50 25 0,49 50-1,-25-1 1,0-24-1,0-25 1,-49-49 0,-1 24-1,-24 0 1,0 25 0,49 0-1,26 50 1,24-26 15,-25 1-15,-74 0-16,173-25 0</inkml:trace>
  <inkml:trace contextRef="#ctx0" brushRef="#br0" timeOffset="40657.11">15751 11906 0,'-25'0'0,"0"0"47,25 25-1,25-25-46,-25 25 16,25-25 0,-25 25-16,25-25 15,49 24 1,25 1 0,1-25-1,-1 25 1,-74-25-16,74 0 15,-74 0-15,49 0 16,50 0 0,-74 0-1,74-25 1,-50 25 0,25 0-1,-24 0 1,-26 25 15,26-25-15,-1 0-1,-24 0 1,-25 0-16,24 0 16,-24 0-16,25 0 15,-1 0 1,26 0-1,24 0 1,-74 0-16,49 0 16,1 0-1,-1 0 1,-24 0 0,49 0-1,-50 0 1,1 0 15,0 0-15,-26 0-1,1 0 1,0 0 0,0 0-1,0 0 1,-1 0-1,1 0 32,0 0 0,0 0-31,0 0-1,-25 25-15,24-25 16,26 0 0,24 0-1,-24 0 1,0 0-16</inkml:trace>
  <inkml:trace contextRef="#ctx0" brushRef="#br0" timeOffset="44407.05">1712 6846 0,'0'0'0,"0"25"62,0 0-30,24-25-32,-24 25 0,25 24 15,25 26 1,-1-1-1,1 25 1,-25-49 0,0-25-1,-1-25 1,1-25 0,50-25-1,148-24 1,0-25-1,0 49 17,-148 25-32,98-24 15,-148 49-15,74-25 16,-74 25-16,50 25 0</inkml:trace>
  <inkml:trace contextRef="#ctx0" brushRef="#br0" timeOffset="47889.97">21530 6400 0,'0'-25'16,"-24"25"-16,-1 0 47,25 25-16,-25-25-31,25 24 16,-25 1-16,-49 99 15,-25 25 17,24-50-17,26 25-15</inkml:trace>
  <inkml:trace contextRef="#ctx0" brushRef="#br0" timeOffset="48188.97">21158 6300 0,'0'-24'16,"-24"24"15,24 24-15,24-24-16,-24 25 15,0 0-15,50 74 32,24 25-17,50 50 1,-24-75 0,-51 0-1,1 1-15</inkml:trace>
  <inkml:trace contextRef="#ctx0" brushRef="#br0" timeOffset="48438.96">21134 6697 0,'0'0'0,"-25"-25"16,25 1 15,25 24-15,-1 24-1,51-24 1,-1 25 0,50-25-1,0 25-15</inkml:trace>
  <inkml:trace contextRef="#ctx0" brushRef="#br0" timeOffset="59421.73">1463 8086 0,'0'0'0,"-24"0"16,24-24-1,24 24 32,-24 24-31,25-24-1,-25 25 1,0 0 0,50 49-1,24 26 1,-49-26 0,0-74-16,0 74 15,0-49-15,-25 0 16,24 0-1,-24 0 1,0-50 0,25 25-1,-25-25 1,25 25-16,25-25 16,24-49-1,25 24 1,100-49-1,-150 74-15,125-49 16,-125 49 0,-24 25-16,74-25 0,26 0 31,-76 25-15,1 0-16</inkml:trace>
  <inkml:trace contextRef="#ctx0" brushRef="#br0" timeOffset="63204.65">4242 8756 0,'24'0'16,"-48"0"-1,24-25 17,24 0 30,1 1-46,0-1-16,0 0 15,0 0-15,-1 0 0,26-24 16,-25 49-16,0-25 16,24 50-1,1 0 1,-25 24 0,24 26-1,1-26 1,-1 1-1,-24-50 1,25-25 0,-50 0-1,50-24-15,-50 24 16,24 0 0,26-49-1,-25 74 1,-25 24-1,25-24 1,-1 50 0,26 0-1,24-26 1,-24-24 0,-25 0-1,0-49 1,-1 24-1,26 0 1,-25 25 15,24 25-31,26 0 32,-26-25-17,26 0 1,-1-25-1</inkml:trace>
  <inkml:trace contextRef="#ctx0" brushRef="#br0" timeOffset="67519.56">6300 8582 0,'-24'0'78,"48"0"-47,-24-24-15,0-1-1,25 25-15,-25-25 0,25 0 32,0 0-17,0 1-15,24-1 16,-24 25-16,0 0 15,0 0 1,24 49 0,1 1-1,-1 0 1,-24-1 0,0-24-1,0-25-15,0 25 16,-1-25-16,1 0 15,0-25 1,25 0 0,-25 0-1,24 1 17,-24-1-17,0 25 1,0 0-1,24 25 1,-24 24 0,25-24-1,-1 0 1,26-25 0,-26-25-1,1 0 1,-50 0-16,25 1 15,-1-1-15,-24 0 16,25 25 0,0 25 15,-25 0-15,50-1-1,-1 26 1,26-50-1,-1 0 1,0 0 0,-49-25-1,0 25-15</inkml:trace>
  <inkml:trace contextRef="#ctx0" brushRef="#br0" timeOffset="68769.53">6449 7615 0,'-25'0'16,"25"-25"0,-24 0-1,24 1 1,-25-1-1,0 25 1,0-25 0,-24 25-1,24 0 17,-25 25-17,25-25-15,1 25 16,24-1-16,-25 1 15,0 50 1,25-26 0,25-24-1,49 0 1,-49-25-16,25 0 16,-26 0-16,1-25 15,25 0 1,-50 0-1,25-24 1,-1-1 0,-24 25-1,0 1 17,0 48-17,0 1 1,0 0-1,25 0 1,-25 0-16,0-1 16,0 1-16,25 0 15,0 25-15</inkml:trace>
  <inkml:trace contextRef="#ctx0" brushRef="#br0" timeOffset="69569.52">7193 7392 0,'0'0'16,"-24"0"46,24 25-62,0-1 32,0 1-32,0 0 15,0 0-15,0 0 16,0-1-16,0 26 15,0-25-15,-25 24 16,25-24-16,0 25 16,0-25-16,0-1 15,0-48 32,0-1-16,25 0-15,24-25 0,1 1-1,-25 24 17,24 25-17,-24 25 1,-25 0-1,25-25 1,-25 49 0,0-24-1,-25 0 1,0 0 0,0-1-16,-24 1 15,24-25 1,-25 0-16</inkml:trace>
  <inkml:trace contextRef="#ctx0" brushRef="#br0" timeOffset="71619.47">8285 7417 0,'25'0'46,"-50"0"64,25 24-79,25-24-31,-25 25 0,0 50 16,0-26-1,0 26 17,-25-51-17,25 1 1,0 0-1,0 0 1,0 0 62,0-50 16,0 0-63,25 25-15,-25-25-16,0 0 15,0 1 1,0-1 0,24 0-1,1 0 1,0 25-16,0-25 16,0 25-1,-1 0 1,1 0-1,-25 25 1,25-25 0,0 25-1,0 0 17,-25 0-17,24-25 1,-24 24-1,25 1 1,-50-25-16,25 25 16,0 0-1,-24-25 1,-1 25 0,-25-1-1,1-24 1,24 0-1,0 0-15,0 0 16,0 0 0</inkml:trace>
  <inkml:trace contextRef="#ctx0" brushRef="#br0" timeOffset="72705.45">9426 7764 0,'0'25'94,"-25"-25"-94,25 24 31,-25-24-31,0 50 16,-24 0-1,24-26-15,0 1 16,0 0-16,-74 99 16,0-49-1,-50 49 1,75-50-1,-50 0 1,74 1 0,25-75-1,0 25 17,25-50 14</inkml:trace>
  <inkml:trace contextRef="#ctx0" brushRef="#br0" timeOffset="84833.19">14238 14163 0,'0'-24'15,"-25"24"16,25 24-15,25-24 62,0 0-62,-1 0-1,1 0-15,-25-24 16,149 24 0,-50 0-1,1 24 1,-1 1 0,25 0-1,-25 0 1,-74 0-16,49-25 15,25 24 1,50 1 0,-25-25-1,-24 25 17,24-25-32,-25 0 31,0 0-16,-74 0-15,49 0 16,-49 0-16,49 0 16,50 0-1,-49 0 1,49 0 0,-25 0-1,25 0 1,-25 0-1,1 0 1,-76 0-16,51-25 16,-50 25-16,24 0 15,26 0 1,24 0 0,0 0 15,-25 0-16,50-25 1,-49 25 0,24 0-1,-24 0 1,-26 0 0,-24 25-1,0-25 1,0 0-1,-1 0 17,1 0 46,-25-25-78,0 1 15,0-1 1,25-50 0,-25-73-1,-25 48 1,25 51-16,0-125 16,0 125-16,0-51 15,0-48 1,0 48-1,0 51 1,-25-26 0,25 50-1,-24 25 17,-1 0-1,-25 0-16,25 0-15,-74 0 16,74 0-16,-74 0 16,-124 25-1,173-25-15,-99 0 16,100 0-16,-150 0 16,26 0-1,123 0-15,-49 0 16,49 0-16,-223-25 15,125 1 1,-26 24 0,-24 0-1,-1-25 17,50 50-32,25-25 31,-49 24-16,73 1 1,76-25-16,-125 25 16,124-25-16,-25 0 15,-24 25 1,0-50 0,-26 25-1,26-25 1,-1 0-1,26 25 1,-1-24 0,25 24-1,1 0 1,-1 24 0,0 26 15,0 0-16,0 24 1,25 50 0,0 25-1,0-25 1,25-99-16,-25 74 16,25-74-16,-25 49 15,25-49-15,-25 25 16,0-26-1,0 26-15</inkml:trace>
  <inkml:trace contextRef="#ctx0" brushRef="#br0" timeOffset="86383.15">149 13742 0,'0'0'16,"-25"0"-16,25-25 0,0 50 78,25-25-63,-25 25-15,0-1 0,25 1 16,24 99 0,1-49-1,24 24 1,-24-50 0,-25 1 15,-1-50-16,1 0 1,0-25 15,0 25-31,-25-25 16,25 25-16,49-49 16,-49 24-16,49-25 15,75-74 1,25 25-1,-149 74-15,99-49 16,24 0 0,26-1-1</inkml:trace>
  <inkml:trace contextRef="#ctx0" brushRef="#br0" timeOffset="89033.1">4192 9575 0,'25'0'110,"0"0"-95,-1 0-15,150 24 16,-124 1-16,148 0 16,-148-25-16,99 50 15,-25-26 17,24 1-32,-73-25 31,24 25-16,-25-25 1,-24 0 0,-25 0-16,-25 25 15,-25-25 1</inkml:trace>
  <inkml:trace contextRef="#ctx0" brushRef="#br0" timeOffset="89966.08">6152 9649 0,'0'0'0,"-25"0"31,25 25-15,0-50 15,25 25-15,-1 25-1,26-25 1,49 25 0,-74-25-16,99 24 15,-99-24-15,99 0 16,-75 25-16,125-25 15,-149 0-15,124 25 16,-50-25 0,0 0-1,-49 0 17,-25 0-32,-1 0 31,-48 0-16,24 25-15</inkml:trace>
  <inkml:trace contextRef="#ctx0" brushRef="#br0" timeOffset="91142.05">8136 9649 0,'0'-25'16,"0"50"15,25-25 32,-25-25-48,25 25 1,-25 25-16,24-25 15,1 0 1,74 0 0,25 0-1,0 25 1,25-25 0,74 25-1,-198-25-15,99-25 16,-99 25-16,99 0 15,-49 0 1,-26-25 0,-74 50 15</inkml:trace>
  <inkml:trace contextRef="#ctx0" brushRef="#br0" timeOffset="93591">11981 9575 0,'-25'0'0,"50"0"63,-1 0-32,1 0-31,0 0 16,0 0-16,0 24 15,49-24 1,50 25 0,0-25-1,-99 0-15,149 0 32,-150 0-32,1 0 0,149-25 15,-100 25 16,1 0-15,-1 0 0,-49 0-1,-25 25 17,-25-25 14,25 25-30</inkml:trace>
  <inkml:trace contextRef="#ctx0" brushRef="#br0" timeOffset="97164.92">10220 8558 0,'-25'0'31,"0"0"63,25-25-79,-25 25-15,25-25 16,0 0-16,-25 0 15,1 1 1,-1-1 31,0 25-16,0 25-31,0-25 16,-49 24-1,49-24-15,-25 50 16,1 0 0,24-1-1,25 1 1,0-25 0,25-1-1,0 1 1,49 25-1,-24-25 1,24-25 0,-24-25-1,-25 25 17,-1-25-32,1-25 15,-25 1 1,0 24 15,0 0-15,0 0-1,0 1 1,0 48 31,0 1-16,0 0-15,0 0-1,25 49-15,0 1 16,0-1 0</inkml:trace>
  <inkml:trace contextRef="#ctx0" brushRef="#br0" timeOffset="98164.9">10765 8235 0,'0'0'0,"0"25"78,-25 0-78,25 0 15,25-25-15,-25 24 0,0 1 16,0 74 0,25-24-1,-25-26 16,25 1-15,-25-25 0,0 0-1,0-50 32,25 25-31,-25-25-1,0 0 1,0 0-16,49-24 16,-24-1-1,0 50-15,24-49 16,-24 49 0,25-25-16,-25 50 15,24-1 16,1 1-15,-50 0-16,25 0 16,-25 0-16,25-25 15,-25 49 1,24 1 0,-24-25-1,-24-1 1,-1 1-1,-25 0 1,-24 0 0,49-25-16,-50 0 15,51 0 1,-26 0-16,-24 0 0</inkml:trace>
  <inkml:trace contextRef="#ctx0" brushRef="#br0" timeOffset="109829.66">11485 7888 0,'0'-25'15,"-25"50"17,0-25-17,25 25 1,-25-25-1,0 24 1,-49 76 0,-75 73-1,0 26 1,100-150-16,-150 199 16,150-173-16,-150 173 15,26 0 1,-1-25-1,124-173 1,-74 148 0,99-173-16,-49 99 15,49-99-15,-24 74 16,24-74-16,-25 25 16,25-26-1,-24 1 1,-1-50-16</inkml:trace>
  <inkml:trace contextRef="#ctx0" brushRef="#br0" timeOffset="111483.62">174 14585 0,'0'-25'0,"-25"25"46,50 0-30,-25 25 31,0 0-47,24 0 0,-24 0 16,0-1-16,50 76 15,-50-76-15,50 51 16,-26-50-1,26 74 1,0-25 0,-1 1-1,-24-51 1,0-24 15,0 0 0,-25-24-31,25-1 16,24-25 0,75-74-1,0-25 1,0 50 0,25 0-1,-50 74 1,-74 25-16,25 0 15,-26 0 1,26 0 0</inkml:trace>
  <inkml:trace contextRef="#ctx0" brushRef="#br0" timeOffset="113329.58">9823 15379 0,'0'-25'0,"-25"25"16,25-25-16,0 0 15,0 1 1,25-26-1,-1 0 1,51 50 0,49 25-1,-25 25 1,50 24 0,-75-49-1,1 0 16,24-50-15,-49 0-16,-1-49 31,-24 24-15,0 25 0,24 25-1,1 25 1,24 25-1,-49-50-15,99 49 16,-99-49-16,49 25 16,75-25-1,-124-25 1,74 1 0,-74-1-1,0 50 1,0-25-1,49 24 17,-24 1-17,24-25 1,50 0 0,0-25-1,-25-24 1,-74 24-1,0 25 1,0 25 15,0 0-31,24-1 16,1 1 0,24 0-1,-49 0-15,25-25 16,-25 0-1,-1-25-15,1-25 32,0 26-17,-25-1 1,25 25 0,-25 25-1,25-25 1,-1 24-16</inkml:trace>
  <inkml:trace contextRef="#ctx0" brushRef="#br0" timeOffset="115128.54">14089 15577 0,'25'0'0,"0"0"31,-25-24-15,24-1-16,26-50 16,49-24-1,-24 49 16,49 26-15,-25 48 0,0 51-1,0 24 1,-49-74-16,74 49 16,-99-49-16,74 25 15,75-25 1,-25-75-1,-50-24 1,0-26 0,0 51-1,-49 24 1,74 25 0,0 50-1,0-1 1,0-24-1,-25-25 1,0-50 15,1 1-15,-26-1 0,-24 25-1,-1 25 1,50 50-1,1 0 1,24-26 0,49-24-16</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21:53.937"/>
    </inkml:context>
    <inkml:brush xml:id="br0">
      <inkml:brushProperty name="width" value="0.05292" units="cm"/>
      <inkml:brushProperty name="height" value="0.05292" units="cm"/>
      <inkml:brushProperty name="color" value="#C00000"/>
    </inkml:brush>
  </inkml:definitions>
  <inkml:trace contextRef="#ctx0" brushRef="#br0">20588 4192 0,'-25'0'16,"25"-25"31,0 0 31,25 25-78,-25-24 0,25 24 0,49-50 31,25 25-31,1 25 32,-76 25-17,51 25 1,-1-1-1,-24 1 1,49-25 0,-25-1-1,1-48 1,-1-26 0,-24 25-1,-1 0 1,-24 1-1,25 24 1,-50 24-16,49 1 16,-24-25-1,25 25-15,24 0 32,1 0-17,-1-50 1,1 0-1,-1 0 1,-24 25 0,-26 0-1,26 25 1,-25 0 0,49 49-1,-24-49 1,49-50-1,-25 0 1,-24-24 15,24 24-31,-24 0 32,-25 25-17,25 25 1,-1 0-1,26 0 1,-1-25 0,25-25-1,0 0 1,-24 0 0,-26 0-1,-24 25 1,0 0-1,0 25 1,0-25 0,-1 0-1</inkml:trace>
  <inkml:trace contextRef="#ctx0" brushRef="#br0" timeOffset="2166.95">967 5110 0,'0'-25'63,"0"0"-47,25 0-1,-25 1 1,25 24-16,-25-25 0,50 0 15,-50 0-15,24 25 0,26-25 16,24 1 0,50 24-1,-24 24 1,24 26 0,0 0-1,-75-26 1,51 1-1,-26-25 1,-74-25-16,50 1 31,-26 24-31,-24-25 0,50-25 32,-25 1-17,24 24 1,26 50-1,-1-1 1,50 26 0,-25-25-1,50-25 1,-74-25 0,-1 0-1,-49 0-15,25-24 16,-26 24-1,1 0 1,-25 50-16,25-25 16,25 25-1,24 24 17,0-24-17,1 0 1,24-25-1,-74-25 1,0 0 0,-1 1-1,-24-1 1,25 25 0,0 0-16</inkml:trace>
  <inkml:trace contextRef="#ctx0" brushRef="#br0" timeOffset="4182.91">5407 5060 0,'0'-25'16,"25"25"-1,-25-24 1,25-1-1,0 0 1,0 0-16,-1 0 16,1 1-16,25-1 15,49 0 1,0-25 0,1 50-1,-1 25 1,-25 25-1,1 24 1,-1 1 15,-24-26-31,24-24 32,0-25-17,1-50 1,-1 1-1,1-1 1,-51 25 0,26 25-1,0 25 1,24 25 0,1 24-1,-1-49 1,25 0-1,-49-50 1,-25 25-16,24-25 16,-49 0-16,50-24 15,-1-1 1,-24 25 15,0 25-15,0 25-1,24 0 1,1 25 0,24-50-1,-24 0 1,49-25 0,-49-25-1,24-24 1</inkml:trace>
  <inkml:trace contextRef="#ctx0" brushRef="#br0" timeOffset="6049.87">9922 5159 0,'0'0'0,"25"0"0,-25-24 62,24-1-46,1 0 0,0 25-16,-25-25 0,75 0 15,49 1 17,-50 24-17,50 24 1,-25 26-1,0-25 1,-24 0 0,-1-25-1,1-25 1,-26 0 0,-24 0-16,25 0 15,-26 1-15,1 24 16,0 0-1,49 0 1,1 24 0,24 26-1,0-50 1,25-25 15,-49 0-15,-50 25-16,24-49 15,-24 24-15,0 0 16,0 0 0,-1 25-1,1 0-15,0 25 16,0-25-16,24 25 16,-24-25-16,50 50 15,-51-50-15,51 24 16,49-24-1,-25-24 1,0-26 0,-24 0-1,-50 26 1,-1-1 15,-24 50-31</inkml:trace>
  <inkml:trace contextRef="#ctx0" brushRef="#br0" timeOffset="15464.67">2009 5556 0,'0'-25'16,"-25"25"0,25-24-1,0 48 32,0 1-31,0 0-16,0 0 15,-24 49 1,24-49-16,0 74 16,0-49-16,0 74 15,0 74 1,24-74-1,-24 50 1,25-75 0,-25-24-1,0-26 1,0-24 0,0 0 15,0 0 0,0-1 0,25-24-15,0 0 0,0 0-1,24 25 1,26-25-1,24 0 1,-25 0 0,25 0-1,25 0 1,1 0 0,-26 0 15,-74-25-31,74 25 15,-74 0-15,49 0 16,25 0 0,-74 0-16,74 0 15,-74-24-15,49 24 16,26 0 0,-1 0-1,0 0 1,0 0-1,1 0 1,-26 0 0,-49 0-16,74 0 15,-74 0-15,49 0 16,1 0 0,24 0 15,25 0-16,-25 0 1,25 0 0,25 0-1,0 0 1,-25 0 0,0 0-1,25 0 1,-50 0-1,74 0 1,-49 0 0,50 0-1,-25 24 1,-50-24 0,0 0 15,-74 0-31,99 0 15,-99 0-15,99 0 16,0 0 0,25 0-1,-25 0 1,25 0 0,-50 0-1,50 25 1,0-25-1,-100 0 1,75 0-16,-25 0 16,-74 25-16,124-25 15,0 0 1,25 0 0,-50 0 15,24-25-16,-24 25 1,-99 0-16,124 0 16,-124 0-16,74 0 15,100-25 1,-100 25 0,124 0-1,-99 0 1,50 0-1,24 0 1,-24 0 0,-1 0-1,1 25 1,0-25 0,-26 0 15,51 0-16,-50 0 1,0 0 0,-1 0-1,-24 0 1,-24 0 0,-76 0-16,76 0 15,-76 0-15,76 0 16,-1 0-1,50 0 1,0 0 0,-50 0-1,-74 0-15,99 0 16,-100 0 0,51 0-16,49 0 31,0 25-16,-25-25 1,0 0 0,-74 25-16,50-25 15,-51 0-15,26 0 16,49 25 0,-24-25-1,-1 0 1,0 0-1,1 25 1,-50-25-16,24 0 16,1 0-1,-25 0 1,-1 0 0,1-25 15,-25 0-16,25-25 1,0 1 0,-25-51-1,-25 1 1,0-50 0,0 1-1,1-1 1,24 74-1,0-98 1,0 123 0,0 25-16,0-24 15,0 24 1,-25 0-16,25-25 16,25 1 15,-25 24-16,0-25 1,0 26 0,-25-1-1,0 25 17,0 0-17,-24 0 1,-1 0-1,-49 25 1,0-25 0,-50 0-1,25 0 1,-25-25 0,0 25 15,-25-25-16,75 25 1,-50-25 0,-99 25-1,75 0 1,-51 25 0,76-50-1,-26 25 1,25 0-1,-49-25 1,24 1 0,-49 24-1,74-25 1,-49 25 0,24 0 15,0 0-16,-74 25 1,199-25-16,-125 0 16,149 0-16,-99 0 15,-25 24 1,1-24 0,98 0-16,-99 0 15,99 0-15,-98 0 16,123 25-16,-149-25 15,125 0-15,-100 0 16,0 0 0,75 25-1,24-25-15,-198 0 16,0 25 0,124-25 15,-50 25-16,50-1 1,-25-24 0,-24 25-1,24 0 1,0-25 0,0 25-1,25-25 1,99 0-16,-99 25 15,75-25-15,-50 0 16,74 0-16,-99 0 16,74 0-16,-24 0 15,-100 0 1,50 0 0,74 0-1,-74 0 1,75 24-16,-50-24 15,-50 0 1,-25 0 0,25 25-1,-49 0 1,24 0 0,25 24-1,50-49 1,-25 25-1,-49 0 1,98-25 0,-49 0-1,-74 0 1,98 0 0,-24 0 15,25 0-16,-25 25 1,25 0 0,74-25-16,-74 0 15,74 0-15,-49 0 16,-26 25 0,-48-25-1,73 0 1,1 0-1,-25 0 1</inkml:trace>
  <inkml:trace contextRef="#ctx0" brushRef="#br0" timeOffset="20431.56">2803 6449 0,'-25'0'15,"25"25"1,-25 0 0,25 0-16,-24-1 15,-51 76 1,1-1 0,-1 0-1,-74 124 1</inkml:trace>
  <inkml:trace contextRef="#ctx0" brushRef="#br0" timeOffset="20780.55">3398 6424 0,'-25'0'46,"25"25"-30,-24-25-16,24 25 0,-50 25 16,25-1 15,-124 150-31,50 24 16</inkml:trace>
  <inkml:trace contextRef="#ctx0" brushRef="#br0" timeOffset="21147.55">4018 6474 0,'0'25'31,"-24"-25"-16,24 25-15,-25-1 16,25 1 0,-25-25-16,0 75 15,-49 49 1,-50 99-16</inkml:trace>
  <inkml:trace contextRef="#ctx0" brushRef="#br0" timeOffset="27795.41">7441 5879 0,'0'-25'47,"0"0"-15,0 0-17,-24 25 1,24-25-1,0 1 17,-25 24-17,25-25-15,-25 25 16,25-25-16,-25 25 16,0 0-16,1-25 15,-26 25 16,25 0-15,0 0 0,25 25-16,-24-25 15,-1 0-15,25 25 16,-25 0 0,0-1-1,0 1 1,1 25-1,-1-25 1,25 0 0,0-1-16,0 26 15,0-25 1,0 0-16,0 24 16,0 26-1,0-26 1,0 1 15,0-1-15,25 1-1,-25 0 1,24-26 0,-24 26-1,25-25 1,0 0-1,0-1 1,0 1 0,-1 0-1,1 0 1,0-25 0,25 25-1,-1-25 16,1 0-15,-1-25 0,1 0-1,0 0 1,-26 0 0,1-49-1,0 24 1,-25 26-16,0-51 15,0 50-15,0-49 16,-25-25 0,-24-50-1,49 124 1,0 0-16,-25-24 16,0 49-1</inkml:trace>
  <inkml:trace contextRef="#ctx0" brushRef="#br0" timeOffset="31595.32">4986 6499 0,'-25'0'79,"50"0"-17,-25 25-31,0-1-15,0 1-16,0 0 0,0 0 16,25 49-1,-25-24 1,0-25-1,0 24 1,24-49 0,1 25-1,0-50 1,25 25 0,-1 0-1,1-25 1,24 25-1,1 0 17,49 0-17,-50 0 1,25 0 0,-24 0-1,-26 0 1,26 0-1,-26 0 1,1-24 0,24 24 15,-49 0-15,-25-25-16,25 25 15,0 0 16,-25-25-31,25-25 32,-1 26-17,-24-26 1,25 0 0,-25-24-1,0 0 1,0-1-1,0 1 1,0 24 0,0 25-1,-25 25 1,25 25 46</inkml:trace>
  <inkml:trace contextRef="#ctx0" brushRef="#br0" timeOffset="32147.31">5457 6796 0,'0'-24'0,"0"-1"32,25 25-1,-25 25-16,0-1 1,0 1 0,0 0-16,25 25 15,-25 49 1,24-25 0,1 26-1,0-26 1,0 0-1,-25-49 17,0-50-1</inkml:trace>
  <inkml:trace contextRef="#ctx0" brushRef="#br0" timeOffset="32579.3">5854 7441 0,'0'0'0,"0"-24"15,-25 24 16,0 0-15,0 0 0,25 24-16,-24 1 15,-51 50 1,75-51-16,-74 51 16,74-50-16,-25 24 15,-49 100 1,-1-50 15</inkml:trace>
  <inkml:trace contextRef="#ctx0" brushRef="#br0" timeOffset="32911.3">5457 7417 0,'0'0'0,"25"24"79,0 1-64,-1 0 1,1 0-16,0 0 0,0 49 15,24 0 17,-24-49-32,0 50 15,0-75-15,0 49 16,-1 1 0,1-25-16</inkml:trace>
  <inkml:trace contextRef="#ctx0" brushRef="#br0" timeOffset="33178.28">5358 7714 0,'0'0'0,"-25"-25"0,50 25 63,0 0-48,-1 25 1,26-25 0,49-25-1,-49 25-15,173-24 16</inkml:trace>
  <inkml:trace contextRef="#ctx0" brushRef="#br0" timeOffset="34621.25">7838 6449 0,'-25'0'31,"25"-25"-15,0 50 31,0 0-32,25 0-15,-25 0 16,25 24 0,0 1-1,0-1 1,-1-24 0,-24 0-1,25 0 1,0-25-1,0 0 1,0 0 0,24 0-1,1-25 1,24 25 0,-24 0-1,24 0 1,1 0-1,-26 0 17,-24 0-32,25 0 15,-25 0-15,24 0 16,1 0 0,-25 0-16,24 0 15,-24 0-15,0 0 16,0 0-1,-1-25 1,1 25 0,0-25-1,-25 1-15,25-1 16,-25 0 0,0 0-16,0-24 15,0-26 1,-25 50-1,25 1 17</inkml:trace>
  <inkml:trace contextRef="#ctx0" brushRef="#br0" timeOffset="35211.25">8409 6672 0,'0'0'0,"0"25"78,0 0-63,0 0-15,0 0 16,0-1-16,-25 51 16,25-1-1,-25 26 1,25 24-1,0-50 17,0-49-32,0 49 15,0-49-15,0 25 16,0-26 0,0 1-1</inkml:trace>
  <inkml:trace contextRef="#ctx0" brushRef="#br0" timeOffset="36328.21">8334 7789 0,'0'24'0,"0"-48"0,0 24 0,-24 0 47,24-25-31,-25 50 15,0-25-31,25 24 16,-25-24-16,25 25 15,-25 0 1,1 25-1,48-26 1,1-24 0,0 0-1,25-24 1,-26-1 0,1 0-1,-50 0 1,1 0-1,-1 1 17,-25 24-17,25 24 1,25 1 0,0 0-1,50 25 1,-25-50-1,24 0 1,-49-25 0,0 0-1,-24-25 1,-26 26 0,25 24-1,0 0 16,25 24-31</inkml:trace>
  <inkml:trace contextRef="#ctx0" brushRef="#br0" timeOffset="40710.11">10988 6697 0,'25'0'63,"0"0"-48,0 0 1,0 0-16,24 0 16,1 0-1,74 0 1,-99 0-16,24-25 16,-24 25-16,99 0 15,-25 0 1,-74 0-16,74 0 15,-74 0 1,74 0 0,25-24-1,0 24 1,1-25 0,-26 25-1,-74 0-15,49-25 16,-49 25-16,24 0 15,51-25 1,-76 25-16,51 0 16,-50 0-1,-1 0-15,26 0 16,-50 25-16,50-25 16,-26 0-16,26 0 15,24 0 1,26-25-1,-51 25 17,26-25-17,-26 25 1,26-24 0,-26 24-1,-24 0 1,0 0-1</inkml:trace>
  <inkml:trace contextRef="#ctx0" brushRef="#br0" timeOffset="68922.52">2927 9525 0,'0'25'46,"0"-50"-30,-25 25 15,0-25 1,1 25-32,-1-25 15,-25 25 1,1-24-1,-1 24 1,25 0 0,0 24-1,-24 51 17,49-50-32,-25 49 15,25-49-15,-25 74 16,25 25-1,0-50 1,25-49-16,0 25 16,-25-25-16,49 0 15,-24-25-15,50 24 16,-51-24-16,26-24 16,49-1-1,-24-25 1,-51 0-1,-24-24 1,0 49-16,-24-99 16,24 99-1,-50-49-15,-49-25 16,24 74 15,-24 99-31</inkml:trace>
  <inkml:trace contextRef="#ctx0" brushRef="#br0" timeOffset="69672.5">4266 10418 0,'0'-25'16,"-24"25"0,-1 0-1,0-25 1,0 25 0,25 25-1,-25-25 1,-24 50-1,49-25-15,-50 49 16,50-49-16,-25 24 16,25 51-1,25-26 1,0-49-16,49 0 16,-49-1-16,74-24 15,-74 0-15,50-49 16,-26 49-16,-24-25 0,25-49 15,-26-26 1,-73-24 0,-50 0-1,-1 50 17,1 49-17,74 25-15,-24 25 0</inkml:trace>
  <inkml:trace contextRef="#ctx0" brushRef="#br0" timeOffset="70205.5">5011 9103 0,'0'0'0,"0"-24"0,-25 24 15,0 0 1,0 0 0,-24 0-1,-26 24 1,1 26 0,74-25-16,-75 99 15,75-99-15,-25 24 16,25-24-16,25 74 15,-25-74-15,25 0 16,0-25-16,49 0 16,-49 0-16,50-75 15,-1-98 17,-74 74-17,0 49-15,-50-74 16,26 99-16,-51 0 15,50 25-15,-223 100 0</inkml:trace>
  <inkml:trace contextRef="#ctx0" brushRef="#br0" timeOffset="71606.47">3076 9723 0,'0'0'0,"-25"-24"15,0 24 1,0 0 0,1 0 15,24 24-16,24-24-15,1 0 16,50 0 0,73-24-1,224-100 17,-173 49-17,-125 50-15,199-74 16,-198 74-16,123-24 15,-148 24-15,173-49 16,-198 74-16,99-25 16,-75 0-1,-24 25 1,-25-25 93,25 25-62,-25-25-31,25 25-16,0 0 0,-25-24 15,24 24 1,-24 24 31,-24-24-47,-1 25 16,-25 25-1,25-25 1,1-1-16,-26 76 15,25-76-15,-25 76 16,1 48 0,-26 51-1,26-75 17,24-25-32,-25 25 15,26-99-15,-26 99 16,25-25-1,-24 0 1,24-74 0,25 25-1,-25-50 1,25 25 15,-25-25 79,25-25-95,-25 25-15,1 0 16,-26-50-1,-49 1 1,74 24-16,-25 0 16,26 0-16,-1 0 0,-50-24 15,-49-75 1,0 0 0,50 0-1,24 49-15,1 1 16,24 49-16,-50-25 15,26 26 1,-1 73 0</inkml:trace>
  <inkml:trace contextRef="#ctx0" brushRef="#br0" timeOffset="72388.45">2381 11261 0,'0'0'0,"-25"0"0,25-24 16,-24-1 0,-1 0-1,-25 0 17,25 25-17,-24 0 1,24 75-1,0 24 1,50 0 0,0-25-1,99-49 1,-50-74 0,25-51-1,-99 1 1,-24 0-1,-76 0 1,26 74 0,0 74-1,49 175 1</inkml:trace>
  <inkml:trace contextRef="#ctx0" brushRef="#br0" timeOffset="72922.42">3125 12005 0,'0'0'0,"-24"0"16,-1 0 15,0 0-15,0 25-1,25 0 1,0 0 0,0 0-1,0-1-15,25 26 16,0-25-16,0 0 16,24-50-1,26-50 1,-75 1-1,-50-25 1,0 49 0,1 1-1,24 49-15,0 24 16,0 1 0,25 25-16,0 99 15</inkml:trace>
  <inkml:trace contextRef="#ctx0" brushRef="#br0" timeOffset="74771.39">5383 11931 0,'0'0'0,"-25"0"0,0 0 47,0 25-32,0-25-15,1-25 16,-1 25 0,-50-25 15,-24 0-16,-74-49 1,-26 24 0,149 26-16,-148-76 15,148 76-15,-123-51 16,49-24 0,99 74-16,-149-74 15,150 74 1,-26 0-16,-24-24 15,-51 24 1,1 0 0,0 25-1,25 25 17,0-25-32,25 0 31,-1 0-16,1 25 1,-1-25 0,1 0-1,49 0-15,0 0 16,1 0-16,-26 0 16,-25 25-1,26-25 1,-1 0-1,-24 0 1,49 0 0,0 0-16,-24 0 15,24-25 1,0 25-16,0 0 16,0 0-1,1-25 1,-26 25-1,25-25 1,-24 0 0,24 25-1,50 25 17,-1 0-17,-24 0 1,50 24-16,24 26 15,1-1 1,-1 1 0,25 49-1,-24-50 17,-1 25-17,-24-49-15,0 24 16,-26-49-16,1 25 15,25 24 1,-25-24 0,-1 24-1,1-49 1,-25 25 0,0-26-1,25 1 1,-25 0-1,0 0 1,25-25 47,0 0-48,-1-25 1,26 0-1,0 25 1,49-25 0,-74 1-16,123 24 15,-98 0-15,99 0 16,0 0 0,-124 0-16,123-25 15,-123 25-15,74 0 16,-74 0-16,99-25 15,-74 25-15,74-25 16,0 25 0,25 0-1,-25 0 17,-25 0-17,-25-25 1,1 25-1,-26 0 1,1 25 0,0-25-1,-26 25 1,26-25 0</inkml:trace>
</inkml:ink>
</file>

<file path=ppt/ink/ink2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23:35.655"/>
    </inkml:context>
    <inkml:brush xml:id="br0">
      <inkml:brushProperty name="width" value="0.05292" units="cm"/>
      <inkml:brushProperty name="height" value="0.05292" units="cm"/>
      <inkml:brushProperty name="color" value="#C00000"/>
    </inkml:brush>
  </inkml:definitions>
  <inkml:trace contextRef="#ctx0" brushRef="#br0">16793 4663 0,'-25'25'16,"0"-50"77,0 25-77,25-25-16,-24 1 16,-26-1-1,-49 0 1,24 25-1,-24 0 1,74 25-16,-49 0 16,49-1-16,-49 51 15,24 24 1,25 25 0,25-49-1,50-1 1,49-24-1,50-50 17,-50-25-17,0-50 1,-24-24 0,-75 74-16,49-49 15,-49 49-15,25-25 16,-25 1-1,25 24 1,-25 0 0,0 50-1,-25-25 1,25 25 0,0 49-1,25 1 1,-25 24-1,25 75 1</inkml:trace>
  <inkml:trace contextRef="#ctx0" brushRef="#br0" timeOffset="383.96">17115 5060 0,'-25'0'46,"25"25"-30,25-25 15,-25-25-15,25 25 0,-25 25-1,0 0 1,0 0-1,0-1 1,-25 125 0</inkml:trace>
  <inkml:trace contextRef="#ctx0" brushRef="#br0" timeOffset="1049.97">17512 4341 0,'-25'0'15,"25"25"1,0-1 15,0 1-15,0 0-16,0 74 16,0 50-1,0-75 1,25 125-1,-25-149 17,0-26-17,0-48 1,0-26 0,0-24-1,25-75 1,25 99-1,-50 25-15,49 0 16,-24 25-16,25-24 16,-1 48-1,-24 1 1,25 50 0,-26-1-1,-24-49-15,0 49 16,0-49-16,0 25 15,0-25-15,-49 24 32,49-24-32,-50 0 15,-49 0 1,-100-50-16</inkml:trace>
  <inkml:trace contextRef="#ctx0" brushRef="#br0" timeOffset="6632.85">19050 4415 0,'0'-25'47,"-25"25"-32,0 0 1,1 0-1,24 25-15,-25-25 0,-25 75 16,1-1 15,-26 75-15,50 0 0,25 0-1,50-25 1,24-25-1,1-50 1,148-24-16</inkml:trace>
  <inkml:trace contextRef="#ctx0" brushRef="#br0" timeOffset="7232.84">19447 4341 0,'-25'0'0,"50"0"16,-25 25 15,-25-1-31,50 1 16,-25 50-1,0-1 1,25 25 0,-50-24-1,25-26 1,0-24-1,0 0-15,0-50 16,0 0 15,25-24-15,-1-1 0,51 0-1,-25 26 1,24 24-1,-24 0 1,-1 49 0,-24 50-1,-50-24 1,25-50-16,-49 74 16,49-74-16,-50 24 15,-24-24 16,-100-74-31</inkml:trace>
  <inkml:trace contextRef="#ctx0" brushRef="#br0" timeOffset="7618.83">20092 4887 0,'25'0'15,"-25"24"1,24-24 0,-24 25-16,0 0 15,25 25 1,-25 24-1,-99 75-15</inkml:trace>
  <inkml:trace contextRef="#ctx0" brushRef="#br0" timeOffset="8165.82">20414 4713 0,'25'25'63,"0"-25"-32,0 0-15,-1 0-16,-24-25 15,25 0-15,0-25 16,-25 1-1,-25 24 1,-24 25 15,-26 50-15,26 24 0,-1 25-1,25-24 1,50-1-1,-25-49-15,50 25 16,-26-26-16,100 1 16,25-50-1,50-74-15</inkml:trace>
  <inkml:trace contextRef="#ctx0" brushRef="#br0" timeOffset="8517.81">20861 4341 0,'0'-25'0,"25"25"47,-25 25-32,24 0-15,-24-1 16,75 76 0,24 48-1,-49-24 1,-1 75-1,-49-75 1,-124 50 0</inkml:trace>
  <inkml:trace contextRef="#ctx0" brushRef="#br0" timeOffset="9081.79">22349 4415 0,'-25'0'31,"0"0"-15,1 25-16,-1-25 15,25 25-15,-50 0 16,1 49-1,24 50 1,0-25 15,75 125-15,24-76 0,50-48-1,25-51-15</inkml:trace>
  <inkml:trace contextRef="#ctx0" brushRef="#br0" timeOffset="9764.79">22622 4638 0,'0'-24'16,"25"24"15,-1 0-15,1-25-1,0 25-15,0 0 0,25 0 16,49 25 0,-50 24-1,-49 1 1,-24 49 0,-76 0-1,26-49 1,24-25-1,25-25 1,25-50 15,25-49-15,25-25 0,24 74-1,-49 50 1,-25 0-1,25 0 1,-25 50 0,-25 49-1,25-24 1,25-1 0,0 0-1,0-49 1,49 0-1,50-50 1,-99 25-16,74-99 16</inkml:trace>
  <inkml:trace contextRef="#ctx0" brushRef="#br0" timeOffset="10264.78">23515 4986 0,'0'25'31,"0"-1"-16,0 1 1,0 0-16,0 25 0,-75 98 16</inkml:trace>
  <inkml:trace contextRef="#ctx0" brushRef="#br0" timeOffset="10798.77">23837 4663 0,'-25'0'31,"25"25"1,0 0-17,25-25 32,-25-25-31,25 25-16,-25-25 0,25 25 15,-25-49 1,-25 24 0,-25 0-1,-24 50 1,0 49 0,49-24-1,0 24 1,25 26-1,50-1 1,74-25 0,74-49 15,25-75-31</inkml:trace>
  <inkml:trace contextRef="#ctx0" brushRef="#br0" timeOffset="11131.76">24433 4242 0,'0'24'32,"0"1"-17,24-25-15,-24 25 16,50 74 0,24 25-1,1 25 1,-50 50-1,-25-75 1,-50 148-16</inkml:trace>
  <inkml:trace contextRef="#ctx0" brushRef="#br0" timeOffset="11898.75">21282 4887 0,'25'0'63,"-25"24"-63,25-24 15,0 0 1,0 25 0,49 0-1,25 0 1,25-25-1,-49 0 1,-50 0-16,-1-25 16,1 25-16,-25 25 15</inkml:trace>
  <inkml:trace contextRef="#ctx0" brushRef="#br0" timeOffset="12331.73">21704 4738 0,'25'0'63,"0"0"-48,-25 24-15,25-24 0,-1 0 16,51 50 0,-1-25-1,-49 25 1,25-26-1,-50 1 1,0 0-16,-25 25 16,0-1 15,-49 1-15,24-1-1,-74 26-15</inkml:trace>
  <inkml:trace contextRef="#ctx0" brushRef="#br0" timeOffset="13164.72">17859 4341 0,'-24'0'0,"48"0"47,-24 25-47,0-1 0,25-24 16,25 75-1,74 74 1,-50-50-1,-24 25 1,-50 74 0,-75-24-1,-98 74 1</inkml:trace>
  <inkml:trace contextRef="#ctx0" brushRef="#br0" timeOffset="13664.71">15900 4366 0,'0'0'0,"0"24"0,-25-24 0,25 25 15,-25 0 1,-49 99 0,24 25-1,1 25 1,49 49-1,24-74 1,100 24 0,75-49-1,98-74-15</inkml:trace>
  <inkml:trace contextRef="#ctx0" brushRef="#br0" timeOffset="14264.69">18405 4415 0,'0'0'16,"-25"0"15,25 25-15,-25-25-1,25 25-15,-49 24 16,24 1-1,0 24 1,-24 26 0</inkml:trace>
  <inkml:trace contextRef="#ctx0" brushRef="#br0" timeOffset="14531.69">18380 4440 0,'0'0'0,"0"25"32,25 0-17,-25-1 1,0 1-16,25 25 15,0-25 1,-1 24 15,26 75-31</inkml:trace>
  <inkml:trace contextRef="#ctx0" brushRef="#br0" timeOffset="124697.35">3398 546 0,'0'-25'0,"25"25"15,-25-25 79,-25 25-16,0 25-47,1 0-31,-150 124 32,75-1-17,99-24 1,0 0-1,25-49 1,24 49 0,-24-99-1,0-1 17,24 1-32,75 0 15</inkml:trace>
  <inkml:trace contextRef="#ctx0" brushRef="#br0" timeOffset="125046.33">3746 521 0,'0'25'62,"0"0"-62,24-25 0,-24 24 16,0 26 0,25 49-1,0-24 1,-25-51-16,25 150 0</inkml:trace>
  <inkml:trace contextRef="#ctx0" brushRef="#br0" timeOffset="125463.34">4118 918 0,'0'0'16,"-25"0"-16,25 25 94,25-25-79,-1 0 1,1 0-16,0 24 16,-25 1 15,25-25-31,-25 50 16,-25-1-1,-25 75 1</inkml:trace>
  <inkml:trace contextRef="#ctx0" brushRef="#br0" timeOffset="125880.31">4440 471 0,'0'-25'0,"0"50"0,25-50 47,-25 50-16,0 0-31,0 0 16,25 49 0,-1-49-16,1 50 15,-25-51-15,25 76 16,0-26-1,0-24 1,-25-26-16,0 1 0</inkml:trace>
  <inkml:trace contextRef="#ctx0" brushRef="#br0" timeOffset="126446.3">4663 273 0,'0'-25'0,"25"25"16,0 0-1,0 0 1,-1 0 0,26 25-1,25 24 1,-51-49-16,26 100 15,-25-76-15,24 76 16,-24-1 0,-25-74-16,25 74 15,-25-74-15,0 0 0,0 24 16,-25 50 0,-24 75-1</inkml:trace>
  <inkml:trace contextRef="#ctx0" brushRef="#br0" timeOffset="129846.23">4762 4713 0,'-24'-25'125,"-1"25"-125,0 0 15,25-25 17,-25 25-17,0 0 1,-24 0-16,24 25 0,-49 49 15,24 26 1,50-51 15,25 1-15,-25-25 0,25-25-1,24 25 1,-24-25-16,74-25 15,-74 25-15,0 0 0,0-25 16,-1-49 0,1-1-1,-25 25 1,0 26 0,-25 24 30,50 0-14,-25 24-17,0 26 1,0 0 0,25-1-1,-25 1 1,25 0-16</inkml:trace>
  <inkml:trace contextRef="#ctx0" brushRef="#br0" timeOffset="130696.21">5383 4465 0,'0'0'0,"-25"0"0,25 25 62,0-1-46,0 1-16,0 0 15,0 0-15,25 49 16,-25 25 0,0 1-1,0-51 1,0 1 0,0-75 15,0 0-16,0 1 1,24-1 15,1-25-15,25 0 0,24 26-1,-49 24 1,0 24-1,-25 26 1,25-25 0,-25 25-16,-25 24 15,0-49-15,0 24 16,-24 1 0,-150 0-1</inkml:trace>
  <inkml:trace contextRef="#ctx0" brushRef="#br0" timeOffset="131715.19">4539 3969 0,'0'0'0,"0"25"47,0-1-16,0 1-15,0 0-16,0 0 15,25 49 1,0 1 0,-25-1-1,25-49 1,-25 24 0,0-73 15,0-1-16,0-50 1,0 51 15,0-26-15,49 0 0,1 26-1,-25 24 1,24 24-1,-24 1 1,-25 25 0,25 24-1,-50-24 1,0-1 0,-24-24-1,-26 0-15</inkml:trace>
  <inkml:trace contextRef="#ctx0" brushRef="#br0" timeOffset="132072.18">5085 4266 0,'25'25'78,"0"0"-62,-25 0 0,0 0-1,0-1-15,-25 51 0</inkml:trace>
  <inkml:trace contextRef="#ctx0" brushRef="#br0" timeOffset="132846.17">5308 4043 0,'0'0'0,"-25"-25"15,50 1 17,0 24-17,-25-25 1,25 25-16,0-25 16,-1 25-16,26-25 15,-25 25-15,0 25 16,49 0-1,-49 24 1,0 1 15,-50 0-15,-25 24 0,1-24-1,24-50 1,0 0-1,25-25 1,0-50 15,0 51-31,50-1 16,-50 0 0,0 25-1,0 25 16,24-25-31,-24 25 16,25 24 15,-25-24-15,25 25 0,0-50-1,49 24 1,1-98-1</inkml:trace>
  <inkml:trace contextRef="#ctx0" brushRef="#br0" timeOffset="134771.13">15999 5779 0,'0'0'0,"-25"0"0,50 0 47,0 0-16,0-24-31,-1 24 16,100 0 0,100-25-1,-150 25-15,100 0 16,-100-25-16,100 25 15,-125 0-15,100-25 16,-99 25-16,-1 0 0,125-25 31,-149 25-31,0 0 0,24 0 16,-24 0 0</inkml:trace>
  <inkml:trace contextRef="#ctx0" brushRef="#br0" timeOffset="136729.07">19199 5556 0,'0'25'32,"25"-25"46,-1 0-63,1 0-15,0 0 0,0 0 16,74 0 0,50 0-1,25 0 1,-125 0-16,125 0 15,-125 0-15,100 0 16,50 0 0,-51-25-1,-48 0 1,-1 25 0,-74 0-1,-50 0 16</inkml:trace>
  <inkml:trace contextRef="#ctx0" brushRef="#br0" timeOffset="152115.75">6548 5085 0,'25'0'62,"-50"0"-46,25 25 46,0-50 95,0 0-95,0 0-31,0 1-31,0-1 0,0-99 16,0 74 15,25 25-15,0 0-1,0-24 1,24-1 0,-24 25-1,25 25 1,-1-24 0,1-1-1,0 0 1,-1 25-1,26-25 1,-26 25 15,1 25-31,0-25 16,-26 25 15,26 0-15,-25-25-1,-25 24 1,25-24 0,-1 25-1,-24 25 1,25-25 0,-25 24-1,25-24 1,-25 0-1,0 0-15,0 0 16,25-1 0,-25 1-1,0 0 1,0 0 15,25 0-15,-25-1-1,0 1 1,0 0 0,0 0-1,0 0 17,0-1-1,0-48 172,0-1-187,0 0-1,0 0 1,0 0-1,0 1-15,0-1 16,0 0-16,-25 0 16,25 0-1,0-24 1,0 24 15,-25-25-15,25 1-1,-25 24 1,0-25 0,1 25-1,-1 1 1,0-1 0,-25 0-1,26 0 1,-1 0-1,-25 25 1,25 0 15,1 0-31,-26 0 32,25 0-32,0 0 15,1 0-15,24 25 16,-25-25-16,0 0 15,0 0-15,0 0 16,0 25 0,-24 0-1,24-25 1,-25 25 0,26-1-1,-1 1 1,0-25-16,0 25 31,25 0-31,-25 0 16,25-1-1,-24 1 1,24 0-16,0 0 31,-25 25-15,25-26-16,0 26 15,0-25-15,0 0 16,25-1 0,-25 26-1,0 0 1,24-26 0,-24 1-1,0 0 1,25 0-1,-25 0 1,0-1 0,0 1 15,0 0 0,0-50-15</inkml:trace>
  <inkml:trace contextRef="#ctx0" brushRef="#br0" timeOffset="153859.72">4167 4663 0,'0'-25'0,"-25"50"109,1 0-93,24 0-16,-25 0 15,0 24 1,0 26-16,0 49 16,1-25 15,24 0-16,-25-49 1,50 49 0,-25-49-1,0-26 1,0 51 0,0-50-16,24 99 15,-24-100-15,25 26 16,-25-25 15,75 49-31,-51-74 16,-24 25-1,50-25 1,-50 25 15,50-25-15,49 50-1,149 24 1</inkml:trace>
  <inkml:trace contextRef="#ctx0" brushRef="#br0" timeOffset="155375.69">7417 4316 0,'-25'0'32,"25"25"-32,25-25 15,-1 0 1,1 0-1,0 25 1,49-1 0,-24 51-1,0-26 1,-1 26 0,1-26-1,-25 26 1,24-1-1,-24 1 1,0-26 0,0 1-1,-25 0 1,0-26 0,24 26 15,-24 0-16,-24-26 1,-26 100 0</inkml:trace>
  <inkml:trace contextRef="#ctx0" brushRef="#br0" timeOffset="162441.54">8434 5184 0,'-25'0'15,"25"-25"126,-25-49-141,25 49 15,-25-99 1,50 75 0,-25-1-1,25 0 1,-25 25 0,49-49-1,-24 49 1,-25 0-1,25 25 17,0-24-17,0 24 17,-1-25-32,26 25 31,0-25-16,-26 25 1,51 25 0,49 0-1,-25 24 1,-74-49-16,0 50 16,0-50-16,-25 49 15,24-24 1,1 0-1,25 25 1,-50-25 0,25 24-1,-1-24 1,-24 25 0,25-26 15,-25 26-16,25 0 1,-25-26 0,0 1-1,0 0 1,25-25 0,-25 25-16</inkml:trace>
  <inkml:trace contextRef="#ctx0" brushRef="#br0" timeOffset="163240.51">9252 4291 0,'25'0'0,"0"0"31,0 0-31,-1 25 16,26 0 0,0 0-1,24 74 1,-24-25 0,-1 50 15,1 0-16,-50-99-15,49 99 16,-49-74-16,0-25 0,25 49 16,-25-49-16,25 148 31,-25-148-31,25 0 0,-25 74 16,0 0-1,-25-74-15,0 74 16,25-74-16,-25 25 15,-74 148 1</inkml:trace>
  <inkml:trace contextRef="#ctx0" brushRef="#br0" timeOffset="164441.49">4366 4192 0,'-25'0'0,"50"25"16,-50-25 0,25 25-1,-50-1 1,1 100 0,24-99-16,-25 74 15,50-49-15,0-25 0,-25 74 16,-24 100-1,49-1 1,0-49 0,25-25-1,-25 0 1,24-50 0,-24 1 15,25-1-31,-25-24 15,0-26-15,0 1 0,25 25 16,0 24 0,-25-49-16,74 50 15,-74-51-15,75 26 16,-1 0 0,100 49-16</inkml:trace>
  <inkml:trace contextRef="#ctx0" brushRef="#br0" timeOffset="173456.3">10443 4887 0,'0'-25'0,"0"0"32,0 0-17,-25 25-15,25-25 0,0 0 16,-25 1 0,0-1-1,-24 0 1,-1 25 15,-24 0-15,-25 50-1,24 24 1,50 1 0,25-1-1,25 0 1,25-49-1,49 0 1,0-50 0,-49-24-1,-25 24-15,-1-25 16,1 25-16,-25-24 16,0-26-1,0 50 16,0 50-15,0 0 0,0 0-1,25 25 1,0 24 0,0 0-1,-1 50-15</inkml:trace>
  <inkml:trace contextRef="#ctx0" brushRef="#br0" timeOffset="174106.29">10964 4490 0,'-25'24'62,"25"1"-62,0 0 16,0 0-16,-25 74 15,25-74-15,0 74 16,0-49-16,0 24 16,25 50 15,-25-74-31,25-50 31,-25-25-15,24-49-1,1-1 1,0-24 0,-25 74-16,25 0 15,0 0-15,24 1 16,1 24-1,0 49 1,-26 1 0,1 24-1,-25 1 1,-25-26 0,-24 1-1,-26-25 1,-74 0-1</inkml:trace>
  <inkml:trace contextRef="#ctx0" brushRef="#br0" timeOffset="178688.19">11633 4490 0,'25'0'47,"-25"-25"-31,-25 25 0,1 0-16,24 25 15,-25-25-15,-25 49 16,-24 26-1,-1 49 1,1 0 0,-25 25-1,-25 24 1,-25 1 0,25-50-1,0 0 1,49-50-1,1 25 17,49-49-17,-24-25 1,24 0 0</inkml:trace>
  <inkml:trace contextRef="#ctx0" brushRef="#br0" timeOffset="181339.13">1761 5507 0,'25'24'109,"-25"1"-109,25-25 16,-25 25-16,25 0 16,24 49-1,1-49 1,-50 0-16,49 0 16,-24-25-16,0 24 15,49-48 1,1-1-1,74-50 1,-100 75-16,100-99 16,-124 74-16,99-49 15,0 0 1,-50 24 0,-24 50-1,24 0 1</inkml:trace>
  <inkml:trace contextRef="#ctx0" brushRef="#br0" timeOffset="183071.1">3001 10393 0,'0'-25'63,"25"25"-63,-25-24 0,25-1 15,-25 0-15,74-49 16,1 98 0,49 1-1,25 25 1,-1-1-1,-48-24 17,24-25-17,-50-49 1,-24-1 0,-1 25-1,-49 0-15,25 25 16,0 0-1,0 25-15,0 0 16,49 25 0,25-1-1,50-49 1,-25-25 0,-50-24-1,1-1 1,-50 25-1,24 25 17,26 50-17,-1 0 1,50-1 0,-25-49-1,1-49 1,-76 49-16,51-50 15,-50 50-15,24-25 16,-24 0 0,49 50-1,-49 0 1,0-25-16,99 74 16,-50-49-1,26-25 1,-1-25-1,-25-24 17,-24-1-17,-25 25 1,24 25 0,-24 25-1,50 25 1,-1-25-1,0-50 1,50-25 0,-49 1-1,-26-1 1,1 25 0,0 50-1</inkml:trace>
  <inkml:trace contextRef="#ctx0" brushRef="#br0" timeOffset="190952.93">10170 11237 0,'0'-25'0,"25"25"16,0 0 15,-1-25-15,1 25-16,0 0 0,74-25 31,0 25-31,75 25 15,-25-25 1,74-25 15,-24 25-15,-150-25-16,50 0 16,-49 25-16,74-24 15,-25 24-15</inkml:trace>
  <inkml:trace contextRef="#ctx0" brushRef="#br0" timeOffset="193202.87">1612 6871 0,'-25'0'16,"25"-25"-1,-24 0 1,48 25 62,1 0-78,-25 25 16,25-25-16,50 25 15,-1 49 1,-24-24 0,24 0-1,-24-1 1,-26-49 0,1 0-1,0 0 1,74-74-1,25-1 1,75-49 15,-1 25-15,-24 0 0,-100 74-1,-49 25-15,0 0 0</inkml:trace>
  <inkml:trace contextRef="#ctx0" brushRef="#br0" timeOffset="200302.73">15801 11088 0,'0'0'15,"-25"0"32,25 24-31,0 1 15,0 0-31,0 0 0,-25 25 16,25 24-1,-25 124 1,0-49-1,25 50 1,25-75 0,-25-25-1,25 0 1,-25-74-16,0 25 16,25-50-16,-25 24 15,25 1 1,-1 0-1,26 0 1,24-25 0,-49 0-1,99 25-15,-99-25 16,124 0 0,25 0-1,49 24 1,-50-24-1,1 0 1,-124 0-16,123 0 16,-123 0-16,148 0 15,-24-24 1,24-1 0,-49 0-1,-50 25 1,100-25-1,-50 0 1,-50 25 0,-25 0-1,1-24 17,-26 24-17,1-25 1,0-25-1,-26-24 1,1-1 0,0-24-1,-25-75 1,0 50 0,0-49-1,0 24 1,0 75-1,0-1 1,0 50 15,-25 25-31,0 0 0,1 0 16,-1 0 0,-50 25-1,-24-25 1,74 0-16,-99 0 15,75 0-15,-150-25 16,-24 25 0,-50 0-1,174 0-15,-248 0 16,247 25-16,-619 25 16</inkml:trace>
  <inkml:trace contextRef="#ctx0" brushRef="#br0" timeOffset="202584.68">4787 6052 0,'0'0'16,"-25"0"31,1 0-32,24-24 1,-25 24-16,0 0 16,0 0-1,-24 0 17,-1 49-17,25-24 1,0 25-1,25-1 1,0-24 0,25 25-1,25-1 1,-1-49 0,-24 0-1,25 0 1,-25-25-16,-1 1 15,-24-1-15,0 0 16,25 25-16,-25-50 16,0 26-1,0-1-15,25 0 32,-25-25-17,-25 50 16,25 25 1,0 0-17,25-25-15,-25 50 16,0-1 0,25-49-16,-25 50 15,0-25-15,50 49 16</inkml:trace>
  <inkml:trace contextRef="#ctx0" brushRef="#br0" timeOffset="203368.66">5482 5804 0,'-25'0'0,"25"25"47,-25-25-47,25 25 31,25 0-16,-25 0-15,0-1 16,0 26 0,0 0-1,0 24 1,0-49-16,0 0 16,0-1-16,0 1 15,-25-25 1,25-25 15,0 1-15,0-1-1,25 0-15,0-25 32,0 26-17,24-1 1,-24 25-1,0 25 1,24-1 0,-24 26-1,-25-25 1,0 0 0,0 24-1,-49 1 1,-1-1-1,-49 1 1</inkml:trace>
  <inkml:trace contextRef="#ctx0" brushRef="#br0" timeOffset="204935.63">6449 5879 0,'0'0'0,"0"25"78,25-25-78,-25 24 16,0 1-16,0 0 15,0 49 1,0 1 0,25 24-1,-25-49 1,0-26 0,0 1-1,25-25 32,-25-25-31,0 1-1,0-1 1,0 0 0,0 0-1,24 0 1,26 1-1,-25-1 1,0 25-16,-1 25 16,1-25-16,-25 24 15,25 1 1,0 0 0,-25 0-1,0 24 1,0-24-1,-25 0 1,-25 0 0,1 0-1,24-25-15,0 0 32,-49 0-32</inkml:trace>
  <inkml:trace contextRef="#ctx0" brushRef="#br0" timeOffset="205750.62">7243 6003 0,'25'0'78,"-25"-25"-47,25 25-15,-25-25 0,0 0-1,0 1 1,-25 24-16,25-25 15,-25 25 17,25 25-17,-25-25-15,25 24 16,-25 1 0,1 25-1,-1-1 1,25 1-1,0-25 1,0 24 0,25-24-1,-1 0 17,1 0-17,25-25 1,-1 0-1,26-25 1,-26 0-16</inkml:trace>
  <inkml:trace contextRef="#ctx0" brushRef="#br0" timeOffset="-210464.4">595 11633 0,'0'-24'15,"-24"24"1,24-25-1,0 50 17,0-1-17,24 1-15,-24 0 16,0 0-16,25 49 16,0 1-1,0-51-15,0 51 16,-1-50-16,-24-1 15,25 1 1,25-25 0,-25 0-1,74-49 17,25-26-32,99-74 31,75-24-16,-1 24 1,-148 75 0,-124 49-16,99 0 15,-124 50-15,25 0 0</inkml:trace>
  <inkml:trace contextRef="#ctx0" brushRef="#br0" timeOffset="-209814.41">422 10393 0,'0'0'0,"0"-25"0,0 1 15,-25 24-15,25-25 16,-25-25 0,0 25-1,50 50 32,-25 0-31,50 25-1,-1 24 1,51 0 0,-1 1-1,-50-50 1,26-1 0,-26-24-1,1-24 1,49-26-1,-49 25-15,99-74 16,-100 74-16,-24 0 16,124-74-16,49-25 15,-49 50 1,0 49 0</inkml:trace>
  <inkml:trace contextRef="#ctx0" brushRef="#br0" timeOffset="-207977.4499">1712 7590 0,'0'0'16,"0"-25"-16,0 1 31,-25 24-15,50 0 15,-25 24-16,0 1 1,24 0 0,-24 0-16,25 24 15,0-24-15,25 25 16,-26 24 0,26-49 15,-25 25-16,0-26 1,-25 1 0,24-25-1,1-25 95,0 25-95,-25-24-15,25 24 0,-25-25 16,74-25 0,-24 25-16,99-49 15,-125 24-15,26 26 0,49-26 16,75-49-1,-149 74-15,124-49 16,-125 49-16,51 25 16,-50 0-16</inkml:trace>
  <inkml:trace contextRef="#ctx0" brushRef="#br0" timeOffset="-195015.73">4787 7119 0,'-25'0'110,"1"0"-16,-1 0-79,0 0 1,0 0-16,-74 50 15,49-26 1,50 1 0,0 0-16,25-25 15,-25 25-15,25-25 16,-25 25-16,25-25 16,0 0-1,-1 24-15,1-48 31,25-1-15,-1 0 0,-24 0-1,0-24 1,-25 24 0,0 0-1,0 0 1,0 50 62,0 0-47,0 0-31,0-1 0,0 26 16,50 49 15</inkml:trace>
  <inkml:trace contextRef="#ctx0" brushRef="#br0" timeOffset="-194166.75">5259 6945 0,'0'0'0,"0"-24"0,0 48 31,0 1 16,0 0-16,0 0-31,0 0 16,0 24-1,0 1 17,0-1-32,0-24 15,0 0 1,0-50 46,0 0-46,0 1 0,24 24-16,-24-25 15,25 0 1,0 0-1,25 0 1,-26 25 0,26 0-1,0 0 1,-26 25 0,-24 0-1,25-25 16,-25 50-15,0-26 0,0 1-16,-25 0 15,25 0-15,-24 0 16,-26-1 0,0 1-1,-24-25-15</inkml:trace>
  <inkml:trace contextRef="#ctx0" brushRef="#br0" timeOffset="-183734.97">5531 7119 0,'-24'0'31,"-1"0"-15,0 0 46,25 25-62,-25-25 0,25 25 16,-49-1 0,-1 76-1,-24 24 1,24-25 0,25-74-16,-49 123 15,49-123-15,-74 50 16,74-26-16,-74 50 15,74-74-15,-74 50 16,-25 24 0,74-49-1,25-50 17,25 24-17,-25 1 16,1 0-15,-1 0 0</inkml:trace>
  <inkml:trace contextRef="#ctx0" brushRef="#br0" timeOffset="-178503.0799">6648 7119 0,'-25'0'32,"0"0"30,0 0-46,0 0-1,1 0 1,-26 0 0,25 0-1,-24 0 1,24 25-1,0-25-15,25 25 16,0-1-16,-25 1 16,25 50-1,25-26 1,-25-24 0,50 0-1,-26-25 1,51-25-1,-26 0 1,1-24 15,-25 24-15,-25-25 0,25 50-1,-25-49 1,0 24-1,0 0 1,0 50 15,0 0 1,0-1-32,0 26 15,0 24 1,0-24-1,49 0 1</inkml:trace>
  <inkml:trace contextRef="#ctx0" brushRef="#br0" timeOffset="-177603.1">7317 6970 0,'0'25'62,"-24"-25"-30,24 25-32,0 0 15,0-1-15,0 1 16,0 0-16,0 25 15,0-1 1,0 1 15,0-25-15,-25-1 0,50-24-1,-25-24 16,0-1-15,0 0 0,24 0-1,1-24 1,0-1 0,0 50-1,0-25 1,-1 25 15,-24 25-15,25-25-1,0 25 1,-25 0 0,25 24-1,-50 1 1,25-25-1,-25-1 1,-24 1 0,-26 0-1</inkml:trace>
  <inkml:trace contextRef="#ctx0" brushRef="#br0" timeOffset="-170637.25">7541 7020 0,'0'0'0,"-25"0"16,25 25 0,-25-25-1,0 24 1,-24-24 0,-1 75-1,0-1 1,-74 149-1,-24 25 1,24-99 0,-50 50 15,50-75-15,0-25-1,0 0 1,74-49-1,50-1 1</inkml:trace>
  <inkml:trace contextRef="#ctx0" brushRef="#br0" timeOffset="-168338.3">8632 7193 0,'0'-24'15,"0"-1"17,-25 25-32,25-25 15,-25 25 1,1 0-1,-1-25 1,0 25 0,0 0-1,0 25 17,1 0-17,-26 24 1,25 26-1,25-26 1,25-24 0,0 0-1,24-25 1,1 0 0,-25-25-1,24-24 1,-24-1-1,0 0 1,0 26 15,-25-1-31,-25 25 32,25 25 14,25-25-30,-25 24 15,0 26-31,25 49 0</inkml:trace>
  <inkml:trace contextRef="#ctx0" brushRef="#br0" timeOffset="-167454.3199">9302 6871 0,'0'0'0,"0"25"16,0 0 31,-25-1-31,25 1-1,0 25 1,-25-1-1,25 1 1,0 0 0,0-1-1,0-24 1,0 0 0,0-50 30,0 0-30,0 0 0,25 1-1,-25-1-15,25 0 32,0 0-17,-1 25 1,1 0-1,0 0 1,-25 25 0,25-25-1,-25 25 1,0 0 0,25-1-1,-25 1-15,0 0 16,-25-25-16,25 25 15,-25 0 1,-25-1 15,-49-24-15</inkml:trace>
  <inkml:trace contextRef="#ctx0" brushRef="#br0" timeOffset="-160021.47">10418 6921 0,'-25'0'172,"25"49"-157,-25-24-15,25 49 16,-24-24 0,24 24-1,0-24 1,0 0-1,0-26 1,0 1 0,0-50 140,0 1-125,0-1 0,0 0 1,0 0-1,0 0 0,0 1 0,24 24-15,-24-25-16,0 0 16,25 25-1,0 0 1,-25-25 15,25 25-31,0 0 16,-1 0-1,1 0 1,0 0-16,0 25 16,-25 0 15,25 0-15,-25-1-1,0 1 1,0 0-1,0 0 1,0 0 0,-25-1-1,-25 1 1,1 0 0,24 0-1,0-25-15,0 0 16,0 0-16,-49-50 15</inkml:trace>
  <inkml:trace contextRef="#ctx0" brushRef="#br0" timeOffset="-159622.4799">10765 7218 0,'0'25'94,"0"0"-79,0 0-15,0-1 0,0 1 16,0 50 0</inkml:trace>
  <inkml:trace contextRef="#ctx0" brushRef="#br0" timeOffset="-158818.5">11212 7045 0,'0'-25'93,"25"25"-61,-25-25-17,24 25 16,-24-25-15,0 0 15,-24 1 1,-1 24-17,0 0 1,0 0 15,0 0 0,25 24-15,-25 1 0,25 0-1,-24 0 1,24 0-1,24-1 1,1 26 0,25-25-1,24-25 1,-49 0-16,25-25 16,49-49-16</inkml:trace>
  <inkml:trace contextRef="#ctx0" brushRef="#br0" timeOffset="-121578.29">7565 7069 0,'0'0'0,"0"-24"0,-24 24 0,24-25 31,-75-50 0,50 51-15,25-1-16,-49 0 16,-26 25-1,1-25 1,-50 50 0,25-25-1,0 50 1,-1-26-1,1 51 17,25-26-17,49-49-15,-50 75 16,51-50-16,-1 24 16,-50 50-1,1 50 1,49-74-1,0 49 1,25-50 0,0 0-1,0 1 1,50 24 0,-25-49-1,49 24 1,1-24-1,24-1 17,0 1-17,25-25 1,25 0 0,-50-50-1,25 25 1,-25-25-1,25-25 1,-99 50-16,50-49 16,-51 49-16,1-25 0,50 0 15,24-49 1,-99 49-16,74-50 16,-74 51-16,25-51 15,0-74 1,-75 1-1,-49-76 17,0 76-17,74 123-15,-99-74 16,99 74-16,-49 25 0</inkml:trace>
  <inkml:trace contextRef="#ctx0" brushRef="#br0" timeOffset="-120511.31">6499 8657 0,'0'-25'16,"0"50"-16,0-75 16,0 25-1,0 1 1,0-1-16,25 25 15,-25-25 1,49 0 0,26 0-1,-1 25 1,0 25 0,-24 50-1,-50-51 1,0 76-1,-25-26 17,0-24-17,-24-26 1,24 1 0,0-50-1,25 1 1,0-51-1,0 1 1,0 49-16,25-25 16,0 26-16,-25-1 15,25 0 1,-1 0-16,1 25 16,-25 25 15,25-25-31,-25 74 15,25 1 17,-25-1-17,25 1 1,0-26 0,24-49-1,1-25 1,-1-49-1,-49-75 1</inkml:trace>
  <inkml:trace contextRef="#ctx0" brushRef="#br0" timeOffset="-120095.32">7193 8756 0,'-24'0'15,"24"25"32,0 0-16,24-25-31,-24-25 16,25 25 0,0-25-16,0 25 15,0 0 1,-1 0-1,-24 50 17,-24 24-17,-26 50 1</inkml:trace>
  <inkml:trace contextRef="#ctx0" brushRef="#br0" timeOffset="-119312.34">7640 8359 0,'0'0'0,"0"25"62,0 0-30,25-25-17,-25-25 1,24 25 0,-24-25-1,25-24 1,-50 24-1,25 0 1,-74 50 0,24 24-1,1 1 1,-1 49 0,25 0-1,25-24 1,25-26-1,25 1 17,49-25-17,25-25 1,0-50 0,-25-49-16</inkml:trace>
  <inkml:trace contextRef="#ctx0" brushRef="#br0" timeOffset="-117645.38">8161 7962 0,'-25'0'0,"25"25"141,0 0-110,0 0-15,0 0 15,25-1-15,-25 1-16,25 25 15,24-1 1,-24-49 0,25 0-1,24 0 1,-49 0-1,24-24 1,1 24 0,0 0-1,-1 0 1,1-25 0,24 25-1,1 0 1,-1 0-1,-24 0 17,49 0-17,-49 0 1,49 0 0,-25 0-1,-24-25 1,24 25-1,1 0 1,-1 0 0,25 0-1,-24-25 1,24 25 0,-25 0-1,1-25 1,-51 25-16,76 0 15,-75 0 1,24-24 0,75 24-1,-49-25 1,-1 25 0,0 0-1,-24-25 1,24 25-1,-24-25 1,24 25 0,1 0-1,-1 0 1,25 0 0,-24 0-1,-50 0-15,49 0 16,-49 0-1,25 0-15,24-25 32,-24 25-17,-1-25 1,1 25 0,-1-24-1,-24 24 1,0-25-1,-25 0 1,25-25 0,0-24-1,-25 0 1,0-1 0,0 26-1,24-1 1,-24 25-1</inkml:trace>
  <inkml:trace contextRef="#ctx0" brushRef="#br0" timeOffset="-116361.4">9699 8086 0,'-25'-24'47,"50"48"15,-25 1-62,24-25 16,-24 25-16,100 74 15,-26 0 1,-24-49 0,-50-25-16,24 24 15,-24-24 1,0 0-16,0 0 15,0 24 17,-24-24-17,24 0 1,-25 0-16,0-25 16,25 25-16,-50-1 15,1 1 1,-1-25-1,1 25 1,24-25-16,-50 25 16,51-25-1,-1 0-15,-50 25 16,26-25 0,-1 0-1,1 24 1,24-24-16,-25 0 15,25 25 1,1-25-16,-100 0 31,74 25-15,25-25-16,-49 0 16,49 0-16,-25 0 15,-24-25 1,24 25-1,-49 0 1,0 0 0,99-25-16,-99 25 15,74 0-15,0 0 16,0 0-16,-49 0 16,49 0-1,0 0-15,-24 0 16,24 0-1,0 0 17</inkml:trace>
  <inkml:trace contextRef="#ctx0" brushRef="#br0" timeOffset="-115646.42">8483 8359 0,'-25'0'62,"1"25"-46,-1-25-16,25 25 0,-25-25 15,-49 74 1,24-24 0,-49 49-1,49-49 1,1 24 0,-1-24-1,25-1 1,25-24-1,-25-25 1,25 25 15,25-25-15,0 25 0,0-1-1,0-24 1,-1 25-1,26 25 1,49 0 0,-49-26-1,24 26 1,1-25 0,-26 0-1,-24-1 1</inkml:trace>
  <inkml:trace contextRef="#ctx0" brushRef="#br0" timeOffset="-111546.51">422 12824 0,'24'0'94,"-24"25"-94,0 0 15,50-1 1,0 76 0,24-26-1,1-24 1,-26-1-1,-24-24 1,0 0-16,-25 0 47,25-25-16,-1-25-15,-24 0-16,75-25 15,-50 26-15,74-76 16,124-48 0,-25 24 15,-49 49-15,-25 1-1,-49-1 1</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29:39.631"/>
    </inkml:context>
    <inkml:brush xml:id="br0">
      <inkml:brushProperty name="width" value="0.05292" units="cm"/>
      <inkml:brushProperty name="height" value="0.05292" units="cm"/>
      <inkml:brushProperty name="color" value="#C00000"/>
    </inkml:brush>
  </inkml:definitions>
  <inkml:trace contextRef="#ctx0" brushRef="#br0">11311 1811 0,'0'-25'47,"-25"50"62,25 0-93,0-1-16,-49 224 0,24-124 15,25 25 1,0-124-16,0 74 15,0-74-15,0 25 16,0 49 0,0-49-1,0-26 1,0 1 0,0 0-1,0 0 16,0 0-15,0-1 0,25-24-1,-1 0 1,1 25 0,0-25-1,0 0-15,24 0 16,26-25-1,-1 25 1,-24 0 0,-25 0-16,49 25 15,-49-25-15,0 0 16,-1 0 0,76 0-1,24 0-15,24 25 16,-73-25-1,-50 0 1,74 0 0,-74 0-16,24 25 15,26-25 1,-50 0-16,74 0 16,-74 0-16,49 0 15,-24 0 1,49 0-1,0 0 1,-25 25 0,26-25-1,-76 0-15,51 0 16,-50 0-16,49 0 16,25 0-1,-24 0 16,24 0-15,0 24 0,-24-24-1,24 0 1,-50 0 0,26 0-1,49-24 1,0 24-1,-50 0 1,-49 0-16,50 0 16,-51 0-16,51 0 15,-26 0 1,26 0 0,-1 24-1,1-24 1,-26 0 15,-24 0-31,25 0 16,-26 0-16,1 0 15,0 0 1,0 0 0,0 25-1,-1-50 1,26 25-1,-25 0 1,0-24 0,-1-1-1,-24-50 1,0 26 0,0 24-16,0-49 15,0 49 1,0-25-1,0-74 1,25 0 0,-25 74-16,0-49 15,0 74-15,0-74 16,0 0 0,0 25-1,0-1 1,-25 1-1,25 24 1,0 25 0,-24 25 31,-1 0-1,0 0-30,0 0-16,0 0 16,1 0-1,-76 25 1,76-25-16,-100 0 16,99 0-16,-124 0 15,0 0 1,-25 0-1,50 0 1,-49-25 0,49 1-1,0 24 1,99 0-16,-74 0 16,49 0-16,-74 0 15,0 0 16,-50 24-15,125-24-16,-50 0 16,74 0-16,0 0 0,-49 0 15,-50 25 1,49-25 0,50 0-16,-49 0 15,49 25-15,-49-25 16,-25 0-1,74 0-15,-99 0 16,74 0-16,-74 0 16,-25 25-1,-24-25 1,98-25 0,-24 25-1,25 25 1,-26 0-1</inkml:trace>
  <inkml:trace contextRef="#ctx0" brushRef="#br0" timeOffset="27962.4">13295 10244 0,'-24'0'0,"24"25"15,24-25 16,1 0 1,0 0-32,99-25 15,25 25 17,24 0-17,75-24 1,0-1-1,-198 0-15,149 0 16,-150 0-16,75 1 16,-74 24-1,-25 0 1,-50 24 15</inkml:trace>
  <inkml:trace contextRef="#ctx0" brushRef="#br0" timeOffset="29946.36">2580 6970 0,'0'0'0,"0"-25"31,0 1-15,0-1-1,0-25 1,0 0 0,0-49-1,-25 0 1,0 25 0,-25-26-1,-24 51 1,-25 24-1,-50 75 1,25 24 0,0 0-1,50 26 17,49-1-17,0 25 1,25-25-1,25-24 1,-25-51-16,49 51 16,-24-50-16,25 24 15,24 26 1,75-51-16</inkml:trace>
  <inkml:trace contextRef="#ctx0" brushRef="#br0" timeOffset="30362.35">2059 6945 0,'0'0'0,"-25"0"0,25-24 32,0 48-17,25-24 1,-25 25 0,25-25-16,-1 50 15,51 24 1,-1-24-1,-24 24 1,-25-24 0,-75-1-1,-49 26 17,74-50-32,-74 49 15,74-49-15,-49 0 16,-50 24-16</inkml:trace>
  <inkml:trace contextRef="#ctx0" brushRef="#br0" timeOffset="30762.34">2679 6028 0,'0'0'0,"-25"0"16,0 0-1,25 24 1,-74 51 0,-25 74-1,-50 99 1,0-50 0,99-148-16,-74 173 15,50-124-15,0 0 16,-75 174-1,49-99-15</inkml:trace>
  <inkml:trace contextRef="#ctx0" brushRef="#br0" timeOffset="31528.32">2753 6350 0,'0'0'0,"-24"0"0,24 25 15,-25 0 1,-75 49 0,76-74-16,-125 124 15,-124 74 1,75 1-1,24-50 1,-49 74 0</inkml:trace>
  <inkml:trace contextRef="#ctx0" brushRef="#br0" timeOffset="31795.32">1637 6573 0,'0'0'0,"0"-25"0,25 25 31,-25 25-15,50 0-1,49 25 1,0 24-1,124 75 1,-49-50 0,99 100-1</inkml:trace>
  <inkml:trace contextRef="#ctx0" brushRef="#br0" timeOffset="39694.15">1811 12898 0,'0'-24'0,"25"24"32,-25 24 46,24-24-31,-24 25-47,25-25 15,-25 25-15,25 0 16,49 49-1,-24 1 1,74 24 0,-50-25-1,-49 1 1,25-1 0,-1 25-1,1-24 1,0-1-1,-1 1 1,-24-26 0,25 1-1,-26-25 1,1 24 0,0 1 15,25-1-16,-25-24 1,-1 25 0,1-25-1,-25-1-15,25 1 16,0-25-16,-25 25 16,25 0-1,-1 0-15,1-1 16,0 1-1,-25 0-15,50 0 16,-1 25 0,-24-1-1,25 1 1,-26-1 0,26 1 15,24 24-16,-74-49-15,50 25 16,-25-25-16,24 49 16,1 0-1,0-24 1,-1 24 0,1-24-1,-50-25-15,49 24 16,-24-49-16,0 50 15,25 0 1,-50-26-16,49 26 31,-49-25-31,25 0 0,0 24 16,25 1 0,-1 0 15,-24-1-16,25 1 1,-26-1 0,26-24-1,-25 0 1,0 0 0,24 24-1,-24 26 1,25-26-1,-1 1 1,1 24 0,-1-49-1,-24 25 1,25-1 0,-25-24 15,-1 0-16,1 25 1,25-1 0,-25-24-1,24 25 1,-24-1 0,25-24-1,-26 0 1,1 0-1,0-25 1,0 25 0,0-1-1,0 1 1,-1-25 0,1 0 15,25 0-16,-25 25 1,-1-25 0,1 0-1,0 0 1,-25-25-16</inkml:trace>
  <inkml:trace contextRef="#ctx0" brushRef="#br0" timeOffset="41094.11">2977 12328 0,'0'25'32,"24"-25"-17,-24 25-15,0-1 16,25 1-16,25 50 16,49 49 15,0-25-16,25 25 1,50 0 0,-25 0-1,-25-25 1,-50-49 0,1 24-16,-1 1 15,-49-51-15,49 76 16,25 24-1,25 0 1,-24-25 0,-26-50-1,50 75 1,-99-124-16,49 75 16,-49-50-1,25 24 1,-25-49-16,49 75 15,-74-51-15,50 1 16,24 50 0,0-1-1,26-24 1,-51-1 0,75 26-1,-49-1 1,24 25-1,-25 1 1,1-26 0,-26 0-1,-24 1 1,25-1 0,-1-24 15,1 49-16,24 0 1,-49-24 0,25-26-1,-25 1 1,-1 0 0,26 24-1,-25-49 1,0 24-1,-1 26 1,1-26 0,-25-24 15,25 0-31,-25 0 16,50-25 15</inkml:trace>
  <inkml:trace contextRef="#ctx0" brushRef="#br0" timeOffset="147810.84">2629 4589 0,'0'-25'0,"-25"25"0,25-25 31,0 50 16,0 0-31,0 0-1,0-1-15,0 100 16,0 25 0,-24 124-1,24-99 1,0-50-1,0-25 1,0-25 15,0-49-15,0 25 0,0-25-1,0-1 1,24 1-1,-24 0 1,25-25 0,0 25-1,0 0 1,49 0 0,-24-25-1,-25 0-15,49 0 16,-49 0-1,0 0-15,0 0 0,-1-25 0,1 25 0,50 0 16,-51 0-16,76 0 16,-76 0-1,76 0-15,24 0 32,-100 0-32,1 0 0,25 0 15,74 0 1,-25 25-1,25-25 1,0 0 0,-25 24-1,25-24 1,75-24 0,-50 24-1,-100 0-15,75 0 16,-74 0-16,74 0 15,0 0 1,0 0 15,0 24-15,74 1 0,-74 0-1,25-25 1,-25 25-1,-24-25 1,24 25 0,-100-25-16,26 0 15,-25 0-15,0 0 0,49 0 16,-49 0-16,0 0 0,-1 0 16,26 0-16,74-25 15,-99 25-15,74 0 16,-74-25-1,124 25-15,-124 0 0,123 0 16,-98 0 0,0 0-16,-26 0 0,125-25 15,-124 25 1,99 0 0,-99 0-16,99 0 15,-75-25-15,100 25 16,25 0-1,24 0 1,-123 0 0,123 0-1,-148 0 1,99 0 0,24 0-1,-74 0 1,1-24-1,24-1 1,-75 25 15,26 0-15,-1-25 0,-24 0-1,-25 25 1,-1-25-1,1 0 1,-25 1 0,50-26-1,-50-24 1,0-26 0,-25 1-1,0 25 1,0-75-1,25 25 1,-24 99-16,24-99 16,0 99-1,0-74-15,-25 0 32,25 49-17,0 25-15,-25 1 16,25-1-16,0 0 15,0 0 1,-25 0 0,25 1-1,-25 24 1,25-25 0,-24 25-1,-1 0 1,-25 0-1,1 0 1,24 25-16,-50-25 31,51 0-31,-51 0 0,-49 24 32,25-24-17,-50 0 1,50 0-1,74 0-15,-49 0 16,24 0-16,-74 0 16,0 0-1,99 0-15,-124 0 16,100 0-16,-75 0 16,-75 0-1,50-24 1,25 24-1,-24-25 1,-1 25 0,0-25-1,-25 25 17,25 25-17,-24-25 1,49 0-1,-25 25 1,25-25 0,-50 24-1,50-24 1,0 0 0,-74 25-1,99-25 1,-25 0-1,-25 25 1,50 0 15,-50-25-31,25 25 32,-50-1-17,-24-24 1,74 0-1,99 0-15,-50 25 16,26-25-16,-26 25 16,-73-25-1,-1 0 1,-50 0 0,50 0-1,125 0-15,-76 0 16,51 0-16,-1 0 15,-49 0-15,-50 25 16,0 24 0,75-24-1,-50 25 1</inkml:trace>
  <inkml:trace contextRef="#ctx0" brushRef="#br0" timeOffset="148629.81">10170 4713 0,'0'0'0,"-25"0"47,25 25-16,-25-25-15,1 74-1,-51 50 1,25 0-1,-74 75-15</inkml:trace>
  <inkml:trace contextRef="#ctx0" brushRef="#br0" timeOffset="148893.81">9798 4663 0,'0'0'0,"25"25"63,-25 0-47,24 0-16,1-1 0,0 1 15,25 50 1,-26-50-16,76 74 15,-75-74-15,49 49 16,-49-74-16,49 99 16</inkml:trace>
  <inkml:trace contextRef="#ctx0" brushRef="#br0" timeOffset="149110.81">9748 5060 0,'0'0'0,"0"-25"0,25 25 63,0 0-63,0 0 15,74-24 1,124-1-16</inkml:trace>
  <inkml:trace contextRef="#ctx0" brushRef="#br0" timeOffset="201503.81">12898 10666 0</inkml:trace>
</inkml:ink>
</file>

<file path=ppt/ink/ink2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31:30.506"/>
    </inkml:context>
    <inkml:brush xml:id="br0">
      <inkml:brushProperty name="width" value="0.05292" units="cm"/>
      <inkml:brushProperty name="height" value="0.05292" units="cm"/>
      <inkml:brushProperty name="color" value="#C00000"/>
    </inkml:brush>
  </inkml:definitions>
  <inkml:trace contextRef="#ctx0" brushRef="#br0">1960 5804 0,'0'0'0,"0"-25"16,-25 25 0,50 25 109,-1 0-78,1 0-32,0 25 1,124 123-1,-75-49 1,-49-124 0,-25 25-1,25-25 1,-25-25 15,25 25 0,-25-25-31,49 25 16,75-99 0,100-25-1,48 0 1,1 0 0,-50 50 15,-123 49-16,-51 0 1,-24 25 0,-50 0 62,25 25-78,-25 0 31</inkml:trace>
  <inkml:trace contextRef="#ctx0" brushRef="#br0" timeOffset="3922.91">5655 6474 0,'-24'0'0,"-1"0"31,0-25-15,0 25-1,0-25 1,1 1 0,-26-26-1,0 25 1,26 25-16,-26-25 16,25 1-16,-49-1 31,-1 25-16,-24 0 1,74 0-16,-49 25 16,49-25-16,-24 0 15,-26 49 1,-24 1 0,24 24-1,1-24 1,74-25-16,-74 49 15,49-49-15,-25 49 16,1 1 0,-1 24-1,50-25 17,0 1-32,25-26 15,24 1 16,1 0-15,24-1 0,50 1-1,-24-25 1,73 24 0,-148-49-16,124-25 15,-124 25-15,124-24 16,-25-26-1,-25-24 1,50-1 0,-75 26-1,-24-26 1,-26-49 0,-73 25-1,-1-25 16,-49 25-15,74 74-16,-124-50 16,125 75-16,-51 0 15,50 0-15,-99 25 0</inkml:trace>
  <inkml:trace contextRef="#ctx0" brushRef="#br0" timeOffset="5089.88">10468 6375 0,'0'0'0,"0"-25"0,-25 25 0,25-25 15,0 0 1,-25 1 0,0-26-1,0 0 1,-49 1 0,-25 49-1,0 0 1,-125 99-1,125-25 1,-75 50 0,50 25-1,25 25 1,74-50 0,25 0-1,25-25 16,50 0-15,49-24 0,-75-50-16,150-1 15,-150-24-15,100-24 16,99-51 0,-74 26-1,-50-1 1,-50-49-1,-49 74-15,-25-74 16,25 74-16,-50-99 16,-49-25-1,-26 25 17,-24 50-32,75 49 0,-100 25 15</inkml:trace>
  <inkml:trace contextRef="#ctx0" brushRef="#br0" timeOffset="5722.87">12129 6548 0,'0'-24'15,"-24"24"-15,24-25 16,-25 0 0,-25-49-1,-24 24 1,-50 0 0,0 50-1,-50 100 1,50-1-1,-25 50 1,75-1 0,74 51-1,99-1 17,25-123-17,199-1-15,-249-74 0,248-49 31,-247 24-31,173-124 16,-99 0 0,-149 0-1,-199 0 1,-74 50 0,199 99-16,-199-25 15,224 25-15,-100 75 0</inkml:trace>
  <inkml:trace contextRef="#ctx0" brushRef="#br0" timeOffset="6190.86">13891 6548 0,'0'0'0,"0"-24"0,0-1 0,-50 0 16,0 0-1,-98 0 1,48 50-1,-98 74 1,99 25 0,24 100-1,75-1 17,100-74-17,-76-100-15,125 51 0,-99-76 16,24 1-16,-24-25 0,74 0 0,99-99 31,-173 74-31,123-223 16,-148 199-16,-25-51 15,-74-98 1,49 148-16,-174-99 16,-173 50-16</inkml:trace>
  <inkml:trace contextRef="#ctx0" brushRef="#br0" timeOffset="7005.84">2555 6226 0,'-25'0'16,"25"25"15,-25 0-15,25-1-16,-25 1 15,-99 174 1,-24-1 0,24 1-1,-25-1 1,74-99-1,-24 25 1</inkml:trace>
  <inkml:trace contextRef="#ctx0" brushRef="#br0" timeOffset="7275.84">1736 6548 0,'0'0'0,"0"-24"0,25 24 16,0 24 31,0 1-31,24 74-1,51 1 1,73 49-1,-49-50 1,-25-50-16,50 75 16,50 25-16</inkml:trace>
  <inkml:trace contextRef="#ctx0" brushRef="#br0" timeOffset="10122.78">8731 7590 0,'-25'0'31,"25"-25"16,0 1-31,-24 24-1,24-25-15,-25 0 16,25 0-16,-25 25 16,25-25-16,-25 1 15,0 24-15,-24-50 16,24 0-1,-25 26 1,1-1 0,-1 0-1,1 25 1,-26 0 0,1 0-1,24 25 1,-49 0 15,24-1-15,1 26-1,24-25 1,-24 24 0,24 1-1,26 0 1,-1-50-16,-25 74 15,25-49-15,1 0 16,-1 49 0,0-24-1,0-26-15,25 1 16,0 0-16,-25 25 16,1 24-1,24 1 1,0-1 15,24 0-15,1-24-1,0 0 1,0-26 0,24 26-1,1-25 1,-25 0-16,24-1 15,-49 1-15,50 0 16,24 25 0,-24-1-1,24 1 1,-24-25 0,-25-25-16,25 24 15,-26 1 1,26-25-1,-25 0-15,0 0 16,99 0 0,-25-49-1,0 24 1,-25-25 0,26 1-1,-1-51 1,-25 1-1,-49 0 1,0-50 0,-50 25-1,0 25 1,-49-75 0,-1 100-1,-24-25 1,0 24-1</inkml:trace>
  <inkml:trace contextRef="#ctx0" brushRef="#br0" timeOffset="12304.73">1687 7863 0,'0'25'47,"25"-25"-47,-25 25 16,24-25-1,-24 24-15,50 1 16,0 50-1,-1-26 1,1 26 0,-25-75-1,-1 25 17,-24-1-17,25-24 1,0 0-1,0-24 1,49 24 0,25-50-1,25 0 1,174-49 0,-75-25-1,-49 74 1,-25 1-1,-100 24 1,-24 25 0,-25 25-1</inkml:trace>
  <inkml:trace contextRef="#ctx0" brushRef="#br0" timeOffset="23936.48">546 13122 0,'0'-25'0,"0"0"47,0 50 62,25-25-109,-1 49 0,1-24 16,50 75 0,24-1-1,-74-50 1,-1-24 15,-24 0-15,25-25-16,0 50 15,0-50 1,49-50 0,50-24-1,0-26 1,75-24-1,-26 25 17,-49 49-17,-49 1 1,-50 24-16</inkml:trace>
  <inkml:trace contextRef="#ctx0" brushRef="#br0" timeOffset="24570.47">422 12452 0,'0'0'0,"0"-25"0,0 0 16,0 1-1,24-1 1,1 25 15,-25 25-15,75 74-1,-26 0 1,1 25 15,0-50-15,-1-24 0,-24-50-1,25-50 1,49-49-1,50-74 1,74-26 0,-50 50-1,-49 75 1,-49 49-16</inkml:trace>
  <inkml:trace contextRef="#ctx0" brushRef="#br0" timeOffset="25086.46">546 10815 0,'0'0'0,"0"-25"0,-25 25 15,25-25 1,-25 25-16,0 0 16,25-25-1,0 50 16,25-25-15,0 25-16,25 25 31,24 24-15,-74-49-16,74 49 16,-74-49-16,50 0 15,24 24 1,-24-73-1,49-51 1,75-98 0,74-26-1,-75 75 1,1 0 0,-25 50-1</inkml:trace>
</inkml:ink>
</file>

<file path=ppt/ink/ink2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32:41.753"/>
    </inkml:context>
    <inkml:brush xml:id="br0">
      <inkml:brushProperty name="width" value="0.05292" units="cm"/>
      <inkml:brushProperty name="height" value="0.05292" units="cm"/>
      <inkml:brushProperty name="color" value="#C00000"/>
    </inkml:brush>
  </inkml:definitions>
  <inkml:trace contextRef="#ctx0" brushRef="#br0">17140 2952 0,'-25'0'15,"25"25"63,0-1-62,0 1-16,0 0 0,0 0 16,-25 99-1,25 0 1,-24-25 0,24-25-1,0-49-15,0 50 16,0-51-1,24 1 1,-24 0 0,0 50-1,0-51 1,0 1 0,0 0-1,0 0 1,0 0-1,25-25 17,-25 24-17,25-24 1,0 0 0,24 25-1,26-25 16,-1 25-15,50-25 0,-49 25-1,24-25 1,25 0 0,-50 0-1,26 0 1,-26 0-1,0 25 1,1-25 0,-26 0-1,26 0 1,24 0 0,-25 0-1,1 0 1,-1 0 15,1 24-15,-1 1-1,25-25 1,-24 25 0,-1-25-1,1 0 1,-1 0-1,-24 0 1,24 0 0,0 0-1,1 0 1,-26 0 0,1 0-1,-25 0 1,0 0 15,-25-25 16,25 25-31,-25-25-1,0-24 1,24-26-1,-24 1 1,25-50 0,-25 25-1,0-1 1,25-24 0,-25 50-1,0 24 1,-25 1 15,25 24-15,0 0-1,-25 25 1,25-25 46,-24 25-62,-1 0 32,0 0-32,0 0 15,-74-24 1,-25 24 0,25-25-1,-50 25 1,0 0 15,25-25-15,-74 25-1,98 0 1,-49 0 0,100 0-16,-75 0 15,99 0-15,-25 0 16,1 0-16,-50 0 15,49 0-15,25 0 0,-74 0 16,0 0 0,74 0-16,-99 0 15,99 0 1,-25 0-16,-49 0 16,50-25-1,24 25 1,0 25-1</inkml:trace>
  <inkml:trace contextRef="#ctx0" brushRef="#br0" timeOffset="8132.82">11609 3919 0,'0'-25'31,"0"1"-15,-50-51 15,50 50-31,-25 25 16,25 25 31,0 0-32,0 25 1,25 24 0,0 50-1,-25 0 1,25-25-1,-25-24 1,0-26 0,0 1-1,24-50 1,-24 25 15,0-1 0,25-24-15,-25 25 0,25 0-1,0 0 1,0-25 0,-1 0 15,1 0-31,25 0 15,24 0 1,25-25 0,-74 25-16,50 0 15,-51 0-15,51-25 16,49 25 0,0 0-1,-25 25 1,0-25-1,-49 0 17,24 0-17,26 0 1,-1 0 0,-25 25-1,25-25 1,1 0-1,24 0 1,-25 0 0,-74 0-16,49 0 15,-49 0 1,25 0-16,24 0 16,0 0-1,26 0 1,-1 0-1,-74 0 1,74 0 0,-74 0-16,99 0 15,-25 0 1,0 0 0,25-25-1,0 25 1,-25 0-1,1-25 1,-1 25 0,0 0-1,25 0 1,0-25 0,-49 25-1,24 0 1,-25 0-1,-49-24 1,49 24 0,-49 0-16,25 0 15,24 0 1,-24-25 0,-1 25-1,1 0 1,0 0-1,-26 0 1,1 0 0,0 0-1,0 0 1,-25-25 0,0 0 15,0 0-31,25 1 15,-25-51 17,0 26-17,0-51 1,0 26 0,0 24-1,0-24 1,0 49-1,-25 0 1,25 1 0,-25 24 15,25 24-15,-25-24-1,0 0 1,1 0-16,-26 0 15,25 0 1,-74 25 0,0-25-1,-124 0 1,198 0-16,-124-25 16,99 25-16,-99 0 15,1-24 1,24 24-1,0-25 1,0 25 0,0-25-1,0 25 1,24 0 0,-49 0-1,25 0 1,25 0-1,-25 0 17,0 0-17,25 0 1,74 0-16,-99 0 16,99 0-16,-74 0 15,-50 0 1,0 25-1,25-25 1,25 25 0,74-25-16,-49 24 15,49-24-15,-49 0 16,-50 25 0,0-25-1,49 0 1,-49 25-1,75-25 17,-26 0-17,1 0 1,-1 0 0,1 0-1,0 0 1,24 25-1,-24 0-15</inkml:trace>
  <inkml:trace contextRef="#ctx0" brushRef="#br0" timeOffset="26495.42">9203 4638 0,'0'25'219,"0"0"-203,24 0-16,-24 0 15,0-1-15,0 26 0,0 49 32,25 25-17,-25-24 1,0-76-16,0 26 15,0-25-15,0 24 16,0 1 0,0 0-1,0-26 1,0 1 0,0 0-1,0 0 1,25-25-1,-25 25 1,0-1 31,25-24-31,0 0-1,-1 25 1,51-25-1,-26 25 1,1-25 0,24 25-1,26-50 1,-26 25 0,25 0-1,-24 0 1,-1 0-1,1 0 1,-1 0 0,-24 0-1,49 0 17,-50 0-17,-24 0-15,50 0 16,-75-25-16,49 25 15,50 0 1,-24 0 0,-26 0-1,51 0 1,-26 0 0,0 0-1,1 0 1,-50 0-16,24 0 15,-24 0 1,25 0-16,24 0 16,25-25-1,-49 25 17,24 0-17,-49 0-15,25 0 16,-1 0-1,26 0 1,-1-24 0,-49 24-16,49 0 15,-49 0-15,0 0 16,25 0-16,49 0 16,0 0-1,0-25 1,25 25-1,-24 0 1,-1 0 0,0 0-1,25 0 17,-50 0-17,26-25 1,-76 25-16,100 0 15,-99 0-15,0-25 0,74 25 16,25 0 0,-24 0-1,-1-25 1,25 25 0,-25 0-1,-74 0-15,49 0 16,75 0-1,49-24 1,-123 24 0,-50 0-16,99 0 15,-99 0 1,74 0 0,25 0-1,0-25 1,0 25-1,0 0 1,-99 0-16,99 0 16,-75 0-16,51 0 15,-76 0-15,125 0 16,-124 0-16,124 0 16,-25 0-1,25 0 1,-1 25-1,26-25 1,-50 0 0,25 0 15,0 0-15,24 0-1,-73 0 1,48 0-1,-24 0 1,0 0 0,1 0-1,23 0 1,-24 0 0,0 24-1,0 1 1,-24-25-1,24 25 1,-100-25-16,100 0 16,-74 0-1,74 25 1,-25-25 0,25 0-1,25 0 1,-25 0-1,0 25 1,25-25 0,-50 0-1,1 0 1,-26 0-16,50 0 16,-99 0-16,0 0 0,74 0 15,25 24 1,-25-24-1,0 25 1,0-25 0,-24 0-1,24 0 17,-25 0-17,-24 0 1,-25-25-16,49 25 15,-49 0-15,0 0 16,25 0 0,-1 0-1,-49-24 1,0-1 0,0-25-1,25-24 1,-25-50-1,0 25 1,0-25 0,0 49-1,0-24 17,-25 0-17,25-1 1,-49 51-1,24-26 1,-25 51 0,1-26-1,-26 50 1,1-25 0,-26 25-1,76 0-15,-76 0 16,76 0-16,-100-25 15,0 25 1,-75-24 0,-49-1-1,50 25 17,173 0-32,-149-25 15,149 25-15,-123-25 16,-26 0-1,-24 25 1,-75 0 0,74-24-1,150 24-15,-150 0 16,174 0-16,-173 24 16,0-24-1,-26 0 1,26 0-1,-1 0 1,51 0 0,-51 0-1,26 0 17,-51 25-17,175-25-15,-75 0 16,99 0-16,-124 25 15,0-25 1,100 0-16,-100 0 16,99 25-16,-74-25 15,74 0-15,-24 0 16,49 0-16,-74 0 0,-50 25 16,124-25-16,-99 0 15,-24 0 1,123 0-16,-149 24 15,125-24-15,-76 0 32,76 0-32,-125 25 0,149-25 15,-148 0-15,24 25 32,-49-25-17,49 25 1,0-25-1,-50 0 1,51 25 0,123-25-16,-124 24 15,99-24-15,-98 25 16,123-25-16,-99 25 16,99-25-16,-99 0 15,-124 25 1,99 0-1,-49-1 1,49-48 0,0 24-1,-50-25 17,26 25-17,-50 25 1,49-25-1,124 0-15,-123 0 16,148 0-16,-173 24 16,-1 1-1,-49 25 1,99-25 0,0-1-1,125-24-15,-51-24 16,50 24-16,-49-25 15</inkml:trace>
  <inkml:trace contextRef="#ctx0" brushRef="#br0" timeOffset="30695.33">12328 5457 0,'-25'0'0,"25"25"125,0 0-110,0-1-15,0 1 16,0 25 0,0 49-16,0 25 15,0 50 17,0-25-17,0-25 1,0-50-1,0-24 1,25-26 0,-25-48 15</inkml:trace>
  <inkml:trace contextRef="#ctx0" brushRef="#br0" timeOffset="31195.32">12502 6722 0,'0'0'0,"0"-25"31,-25 25 0,25 25-15,-25 0-1,-25 24 1,1 26 0,-1 24-1,1-24 1,-1-1 0</inkml:trace>
  <inkml:trace contextRef="#ctx0" brushRef="#br0" timeOffset="31479.32">12254 6722 0,'0'0'16,"0"25"31,0 0-16,24-1-31,1 1 16,0 25-1,49 24 1,-24 1 0,24-1-1,-49-49 1,0 0-16</inkml:trace>
  <inkml:trace contextRef="#ctx0" brushRef="#br0" timeOffset="31728.31">12179 6871 0,'0'-25'0,"0"50"0,25-25 78,0 0-62,0 0-16,-1 0 0,1 0 15,248-25 1</inkml:trace>
  <inkml:trace contextRef="#ctx0" brushRef="#br0" timeOffset="32578.29">15602 5333 0,'0'0'0,"-25"0"0,25-25 16,0 0 15,-24 25-15,24 25 15,0 0-16,0 25 1,0 24 0,24 25-1,-24-74-15,0 99 16,25-99-16,-25 99 16,25 25-1,0 24 1,-25-49-1,0-24 1,0-26 0,0-49-1,25-25 17</inkml:trace>
  <inkml:trace contextRef="#ctx0" brushRef="#br0" timeOffset="33028.28">15974 6796 0,'0'-24'0,"-25"24"31,1 0-15,-1 0 0,0 24-16,0 1 15,0 0-15,-49 74 16,24 1-1,1-26 1,-26 50 0</inkml:trace>
  <inkml:trace contextRef="#ctx0" brushRef="#br0" timeOffset="33314.25">15627 6796 0,'0'-24'0,"0"48"63,25-24-48,-25 25-15,0 0 16,49 25-16,-49-1 15,75 75 1,-75-99-16,49 74 16,-24-74-1,0 25-15,25 24 16</inkml:trace>
  <inkml:trace contextRef="#ctx0" brushRef="#br0" timeOffset="33513.25">15478 7069 0,'0'0'0,"25"0"63,0 0-48,0 0-15,-1 0 0,200 0 16</inkml:trace>
  <inkml:trace contextRef="#ctx0" brushRef="#br0" timeOffset="34177.25">13791 5854 0,'0'0'0,"0"25"79,-24-25-79,24 25 15,0-1-15,-25 1 16,-25 149-1,1-25 1,24-25 0,-25-50-1,50-49-15,0 0 0</inkml:trace>
  <inkml:trace contextRef="#ctx0" brushRef="#br0" timeOffset="34544.25">13791 5854 0,'0'25'62,"25"-25"-46,-25 25-16,25-1 15,0 1-15,24 74 16,26 25 0,24 25-1,-25-25 1,1 0-1,-26-49 17,-24-75-32,-50 0 15</inkml:trace>
  <inkml:trace contextRef="#ctx0" brushRef="#br0" timeOffset="36414.21">18852 6449 0,'-25'0'16,"25"-25"15,25 25 0,-25-24-31,24 24 16,1 0 0,74 0-1,-24 24 1,-50 1-16,24 25 15,-49-25-15,25 49 16,-25 25 0,-50-24-1,-24-1 1,24-49 15,26 0-15,-1-50-1,0-25 1,50 1 0,-25 24-16,25-50 15,-25 51-15,49-26 16,-24 0 0,0 26-1,0-1 1,-25 50-1,0-1 1,0 51 0,-25 24-1,25-25 17,25 1-17,-25-50-15,49 24 16,-24-49-16,25 25 15,-26-25-15,76-25 16,-76 25-16,51-49 16,-1-26-1</inkml:trace>
  <inkml:trace contextRef="#ctx0" brushRef="#br0" timeOffset="36777.18">19844 6598 0,'25'0'47,"-1"0"-31,-24-25-16,75 25 15,24-25 1,25 1-1,-25 24 1,0 0-16</inkml:trace>
  <inkml:trace contextRef="#ctx0" brushRef="#br0" timeOffset="37013.18">19918 6796 0,'0'0'0,"25"0"47,-25-24-47,25 24 15,0 0-15,49 0 16,-49-25-16,49 25 15,-24 0-15,123-25 16</inkml:trace>
  <inkml:trace contextRef="#ctx0" brushRef="#br0" timeOffset="37677.18">20786 5904 0,'0'0'0,"-24"0"16,-1 0 15,25 24-31,0 26 16,0 74-1,0 74 17,0-173-32,25 99 15,-25-99-15,0 74 16,24 25-1,-24-74 1,0-25 0,0-50-1,0-25 1,-24 1 0,48-51-1,1 26 1,25 0-1,24 49 1,1 0 0,-1 50-1,-49 0-15,24 24 16,-49-24 0,25 25-1,-25-26-15,0 51 16,0-50-16,-25 49 15,-24 25 1,-50-24 0,-1-26-1,-73-24-15</inkml:trace>
  <inkml:trace contextRef="#ctx0" brushRef="#br0" timeOffset="48458.96">10244 12898 0,'0'-24'16,"0"48"-16,25-24 125,-25-24-125,25 24 0,0-25 15,49-25 1,25 25-1,1 1 1,-26 48 0,25 1-1,0 25 1,-74-50-16,99 49 16,-99-24-16,25-25 15,-26 0-15,26 0 16,-25 0-16,0-25 15,24-24 1,26-1 0,-26 1-1,1 24 1,0 50 0,24 24 15,25 26-16,25-26 1,75 1 0,-100-75-1,-74 25-15,49-50 16,-49 50-16,25-49 16,24 24 15,-24 25-31,-26 0 0,1 0 0,50 25 15,24 24 1,-74-24-16,74 0 16,-74-25-16,74-25 15,-25-24 17,1-1-17,-51 25-15,51-49 16,-50 49-16,-1 25 15,1 0-15,50 25 16,-50-25-16,99 49 16,0-24-1,0-25 1,-75 0-16,75-49 16,-99 24-16,99-74 0</inkml:trace>
  <inkml:trace contextRef="#ctx0" brushRef="#br0" timeOffset="49610.93">19968 9451 0,'0'0'0,"-25"-25"0,25 0 16,-25 25 0,0-74-16,-49 49 31,74 0-31,-99 25 15,74 0-15,-99 50 16,0 49 0,0 74-1,99-49 1,0-74-16,50 198 16,0-198-16,49 49 15,150 25 1,24-99-1,-25-124 1,-50-174 0,-173 149-1,-24 74-15,-100-124 16,74 150 0,-99-51-16,-124 50 31,75 75-31</inkml:trace>
  <inkml:trace contextRef="#ctx0" brushRef="#br0" timeOffset="50141.93">22994 9376 0,'0'0'0,"0"-25"15,0 1-15,0-1 16,-25 0 0,-24-25-1,-75 1 1,-1 74 0,101-1-16,-125 51 15,124-50-15,-74 99 16,49 24-1,50 26 1,75 0 0,-26-150-16,199 125 15,-198-149-15,198-24 16,-25-101 0,-74-98 15,-149 25-16,-174 24 1,-272 100-16</inkml:trace>
  <inkml:trace contextRef="#ctx0" brushRef="#br0" timeOffset="50826.9">19918 9773 0,'0'0'0,"-25"0"0,25-25 0,-24 25 15,24-25 1,-25 1 0,25-26-1,74-24 1,75-50 0,49 24 15,75 1-16,50 0 1,-249 99-16,249-50 16,-249 26-16,0 24 0,125 0 15,123 24 1,-74 26 0,0 49-1,-124-24 1,-24-1-1,-26 0 1,-49-24 0,-25-75 31</inkml:trace>
  <inkml:trace contextRef="#ctx0" brushRef="#br0" timeOffset="51441.9">19745 10220 0,'0'0'0,"0"-25"16,0 0 15,0 50-15,24-25-16,-24 25 15,75-1 1,98 76-1,150-26 1,99-49 0,-26 0-1,-24-50 17,50 0-32,-99 0 31,-150-24-16,-123 24-15,49-25 16,-74 25-16,49-24 16,-24-1-1,-25-24 1,-50 24 0</inkml:trace>
  <inkml:trace contextRef="#ctx0" brushRef="#br0" timeOffset="51991.89">22275 8830 0,'-25'0'0,"50"0"0,-75 0 15,50 25 32,0 0-31,25 0 0,74 124-16,-25-50 15,-49-74 1,99 49-1,-99-49-15,74 49 16,-74-49 0,-25 0-1,-99 0 1,-25 24 0,-75 26-1,51-26 1,24 1-1</inkml:trace>
  <inkml:trace contextRef="#ctx0" brushRef="#br0" timeOffset="52725.87">20662 9649 0,'0'0'0,"0"-25"0,-25 25 15,1 0 1,-1 25 0,0 0-16,-49 24 15,49-24-15,-50 74 16,-98 100-1,74-75 1,-1 25 0,1 0-1,50-75 1,49-49 0,24-25-1,51 0 16,49 0-15,25 0 0,-100 0-16,174 25 15,-173-25-15,124 24 16,173 76 0,-149-51-1,50 75 1</inkml:trace>
  <inkml:trace contextRef="#ctx0" brushRef="#br0" timeOffset="53157.85">22473 8310 0,'0'0'0,"-25"0"0,25-25 0,-25 25 15,1 0 1,-26 25 0,-99 123-1,25 51 1,-99 173 0,24-25 15,-173 248-16,199-297 1,123-199-16,-99 174 16,100-198-16,-1 24 0,-173 372 15</inkml:trace>
  <inkml:trace contextRef="#ctx0" brushRef="#br0" timeOffset="65073.6">1439 15056 0,'0'0'0,"0"-24"16,-25 24-1,25-25 1,-25 25 0,0-50-1,0 25 1,1 25-16,-1-24 16,0-1-16,0 25 31,0 25-31,-49-1 15,-50 76 1,74-1 0,-24 25-1,49 0 1,0 99 0,25-99-1,0-99-15,25 99 16,0-99-16,-25 0 15,50 74 1,24-25 0,50-24-1,25-50 1,0-50 0,-100 25-16,50-74 15,-74 74-15,0 1 0,0-51 16,25-24-1,-50 74-15,0-49 16,-50-75 0,-74 0-1,0 50 1,-50 49 0</inkml:trace>
  <inkml:trace contextRef="#ctx0" brushRef="#br0" timeOffset="66472.57">3101 17165 0,'0'-25'16,"-25"25"-16,0-25 15,0 25 1,0-25 0,1 25-1,-26 0 16,-49 25-31,24 25 32,51-50-32,-51 49 15,50-24-15,25 0 0,-49 49 16,-1 1 0,25 123-1,25-98 1,50 123-1,-25-198-15,24 123 16,-24-123-16,50 50 16,24-26-1,-74-49-15,74 0 16,-74 0-16,99-25 16,49-24-1,1-75 1,-75 0-1,-74-50 17,-50 100-17,-99-100 1,-74 0 0,74 75-1,24 0-15</inkml:trace>
  <inkml:trace contextRef="#ctx0" brushRef="#br0" timeOffset="110232.64">22275 6201 0,'0'0'0,"0"-25"15,0 1 1,0-1-1,-25 25 48,0 49-47,0-24-1,-24 74 1,-1 1-1,25-51-15,0 75 16,25-99-16,0 74 16,0 25-1,50-49 1,-25-50-16,49 49 16,-49-49-1,49-25 1,125 25-16</inkml:trace>
  <inkml:trace contextRef="#ctx0" brushRef="#br0" timeOffset="110517.63">22845 6251 0,'0'0'0,"-25"0"0,1 0 47,48 25-32,-24-1 1,25 51-1,0 24 1,49 149-16</inkml:trace>
  <inkml:trace contextRef="#ctx0" brushRef="#br0" timeOffset="110832.63">23168 6648 0,'0'0'0,"0"-25"0,24 50 78,-24-1-62,25-24-16,-25 25 0,25 0 16,25 25-1,-26-1 1,1-24 0,-25 0-16,-124 124 15</inkml:trace>
  <inkml:trace contextRef="#ctx0" brushRef="#br0" timeOffset="111133.62">23664 6077 0,'0'0'0,"0"25"47,24 0-31,-24 0-16,25-1 15,-25 1-15,50 124 16,-50-124-1,25 49-15,-1-49 0,1 198 16</inkml:trace>
  <inkml:trace contextRef="#ctx0" brushRef="#br0" timeOffset="111517.62">24160 5854 0,'0'-25'0,"0"50"16,25-25-16,-1 0 31,-24 25-31,25-25 0,25 99 16,-25-74-16,-1 0 15,26 74 1,0 99-1,-50-49 1,-149 223 0</inkml:trace>
  <inkml:trace contextRef="#ctx0" brushRef="#br0" timeOffset="113182.57">24457 5581 0,'0'0'0,"-24"0"0,-1 0 0,25 25 16,-25-25-16,-25 0 16,26 25-16,-100 24 15,-50 50 1,0 50-1,50-49-15,-49 73 16,123-123-16,-223 198 16,-74 0-1,0 0 1</inkml:trace>
  <inkml:trace contextRef="#ctx0" brushRef="#br0" timeOffset="113448.57">22796 5879 0,'0'0'0,"0"-25"0,24 25 16,-24-25-16,25 50 31,0 25-16,74 98 1,50 51 0,0 49 15,49 49-31,-24 1 0</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34:17.788"/>
    </inkml:context>
    <inkml:brush xml:id="br0">
      <inkml:brushProperty name="width" value="0.05292" units="cm"/>
      <inkml:brushProperty name="height" value="0.05292" units="cm"/>
      <inkml:brushProperty name="color" value="#C00000"/>
    </inkml:brush>
  </inkml:definitions>
  <inkml:trace contextRef="#ctx0" brushRef="#br0">1885 5779 0,'0'-74'0,"0"99"110,25-25-110,-25 25 15,25-1-15,-25 1 16,25 25 0,-1 49-1,51 50 1,-50-99-1,24-50 1,26 0 15,49-50-31,74-24 32,50-50-17,-49 24 1,-51 26-1,-123 49-15,99 0 16,-99 25-16,25 0 16,24 25-16</inkml:trace>
  <inkml:trace contextRef="#ctx0" brushRef="#br0" timeOffset="2988.93">2828 11832 0,'0'-25'94,"25"25"-94,-1-25 31,1 25-31,0-25 15,0 25-15,24-24 16,51 24 0,-1 0-1,-25 24 1,-24 1 0,24 25-1,-24-50 1,-25 0-1,-1 0-15,1-25 16,0 25-16,0-25 16,24-24-1,-24 24 1,25 25 15,-25 0-31,24 25 16,-24-1-16,50-24 15,-1 50 1,50-50 0,-25 0-1,0-50 1,1 1 0,-51 24-1,1 0 1,-1 25-1,51 25 1,-26 0 0,75 0-1,-50-1 1,-24-24 15,24-24-15,-50-1-1,-24 0 1,25 0 0,-25 50-1,49 25 1,0-1 0,50 1-1,0-50 1,-24 0-1,-1-25 1,-49 0 15,-1 0-31,26 1 16,-26 48 15,26 1-15,24 0-1,-25 0 1,-49-25-16,99-25 16</inkml:trace>
  <inkml:trace contextRef="#ctx0" brushRef="#br0" timeOffset="4148.91">8806 11832 0,'0'0'0,"0"-25"0,0 0 16,24 25 0,1-49-1,0-1 1,25 25 0,-26 0-16,51 25 15,-50-24-15,74 24 16,-49 24-16,98 1 15,-98-25-15,99 75 16,0-1 0,-50-24-1,-74-26-15,74 1 16,-74-25 0,24 0-1,-24-25-15,50 1 16,-51-1-16,76-25 15,-1 1 1,-74 49-16,49-25 16,-49 50-16,49-25 15,50 49 1,-25 1 0,25-25-1,-49-50 1,49 0-1,-50-25 1,26 26 0,-26-1-1,149 25 1</inkml:trace>
  <inkml:trace contextRef="#ctx0" brushRef="#br0" timeOffset="28362.39">1538 6970 0,'0'-25'0,"0"50"141,25-25-141,-25 25 15,24-25 1,-24 25-16,50 24 16,25 51-1,-1-1 1,-74-74-16,99 123 15,-99-123-15,25 0 0,0 0 16,24 49 0,-24-74-1,-25-25 48,25 25-63,0-24 31,99-76-15,74-48-1,1-1 1,-150 124-16,150-74 16,-150 74-16,100-49 15,-74 49 1,-26 25-1,-24 0 1,0 25-16</inkml:trace>
  <inkml:trace contextRef="#ctx0" brushRef="#br0" timeOffset="40610.11">4614 7367 0,'0'25'47,"0"-50"15,24 25-46,-24-25-16,0 0 16,50 25-16,0-24 15,-1-1 1,26 25 0,-50 25-1,49 24 1,-49-24-1,24 25 17,1-26-17,0-24 1,-26-24 0,51-26-1,-50 0 1,24 1-1,-24 24 1,0 25 0,24 25-1,-24 0 1,25-1 0,-25-24-16,24 0 15,-24 0-15,49 0 16,-24-24-1,0-1 17,-1 0-17,-24-25 1,0 50 0,0 0 15,-25 25-31,25-25 15,-1 25 1,1-25 0</inkml:trace>
  <inkml:trace contextRef="#ctx0" brushRef="#br0" timeOffset="41926.1">5556 6524 0,'-25'0'0,"25"-25"0,-24 0 16,-26-25-1,-24 1 1,-26-1-1,76 50-15,-76-25 16,51 25 0,-50 0-1,-75 25 1,0 25 0,50-1-1,-25 51 1,50-1-1,25 0 1,74-74-16,-25 74 16,0-74-16,25 0 0,0 49 15,25 50 1,0-25 0,49 1-1,100-1 1,-1-50-1,76-24 1,23-74 15,-98-26-15,-25-24 0,-50 0-1,-25-75 1,-74 75-1,-49-25 1,-26 49 0,26 26-1,-1 24 1,25 25 0,1 25-1</inkml:trace>
  <inkml:trace contextRef="#ctx0" brushRef="#br0" timeOffset="62356.67">5730 6201 0,'-25'0'0,"25"-25"15,-25 25-15,0 0 32,1 0 15,24 25-47,-50 0 15,0 49 1,-123 100-1,24 24 1,25-49 0,-50 25-1,75-25 17,74-124-32,-49 123 15,49-123-15,-25 74 16,50-74-16,-49 50 15,24-75-15,25 24 16,-25-24 0</inkml:trace>
  <inkml:trace contextRef="#ctx0" brushRef="#br0" timeOffset="64939.61">8930 6028 0,'-25'0'0,"25"24"16,0 1 15,-25-25-31,0 25 16,25 0-16,-25 24 15,1-24-15,-26 50 16,-49 49-1,0 24 1,74-123-16,-74 124 16,49-99-16,-49 74 15,49-50-15,-49 50 16,49-99-16,-49 124 16,25-25-1,24 49 1</inkml:trace>
  <inkml:trace contextRef="#ctx0" brushRef="#br0" timeOffset="66890.57">10567 6201 0,'0'0'0,"-25"0"31,25 25-15,-25-25-16,0 25 15,-24 24 17,-50 75-17,-1 0 1,-24 0-1,100-74-15,-125 99 16,124-124-16,-124 124 16,25 24-1,0 1 1</inkml:trace>
  <inkml:trace contextRef="#ctx0" brushRef="#br0" timeOffset="68539.53">12502 6028 0,'-25'0'31,"25"24"-15,-25-24-16,25 25 15,-25 0-15,-49 49 16,49-49-16,-99 99 15,-99 75 1,74-75 0,99-75-16,-123 125 15,123-124-15,-49 74 16,49-100 0,-123 200-16</inkml:trace>
  <inkml:trace contextRef="#ctx0" brushRef="#br0" timeOffset="70539.48">6573 6300 0,'-25'0'94,"1"0"0,-1 25-78,0 0 15,25 0 0,-25 0-31,25-1 31,-25 1-15,50 0-16,-25 0 31,25-25-15,-25-25 15,25 25-31,-25-25 16,-25 25-1,25-25 1,25 50 62,0-25-78,-1 0 16,1 0-16,0-25 0,0 1 15,-75-1 17,25 0-17,-49 25 1,49 0-16,0 25 15,1 0-15,24-1 16,0 26 0,24-25-1,1-25 1,25 0 0,-1-25-1,-49-25 1,-24 26-1,-1 24 17,0 0-32,-25 24 15,26-24 1,48 25 15</inkml:trace>
  <inkml:trace contextRef="#ctx0" brushRef="#br0" timeOffset="74921.39">1860 8037 0,'0'0'0,"0"-25"0,-24 0 31,24 0-15,0 0 0,0 50 124,24-25-124,-24 25-16,0 0 16,25-25-16,0 50 15,0-1 1,-25-24-16,25 0 15,-1 0-15,1-1 16,0 1 0,0-25-1,24 0 17,1-25-32,24-24 31,75-26-16,50 1 1,-1-25 0,-74 49-1,0 0 1,-49 50 0,-51 25-16</inkml:trace>
  <inkml:trace contextRef="#ctx0" brushRef="#br0" timeOffset="87109.14">4142 8334 0,'25'0'203,"0"0"-172,0 0-31,0 0 0,-1 0 0,51 0 32,49 25-32,-25-50 15,0 25 1,-24 0 15,-26 0-15,1 0-1,0 0 1,-1 0 0,-24 0-1,25 0 1,-26 0-1,1 0 1,0 0 15,-50 0 32,0 0-32,25 25-31,-24-25 16</inkml:trace>
  <inkml:trace contextRef="#ctx0" brushRef="#br0" timeOffset="88234.12">9277 8186 0,'25'0'79,"-25"-25"-64,25 25-15,-1 0 16,1 0-16,0 25 15,49-25 1,26 24 0,-26-24-1,50 25 1,-25-25 0,0 0-1,1 0 1,-51 25 15,26-25-15,-26 0-1,1 0 1,-25 0 0,0 0-1,-1 0 1,-48 25 31</inkml:trace>
  <inkml:trace contextRef="#ctx0" brushRef="#br0" timeOffset="95000.97">4465 7714 0,'0'-25'16,"-25"25"15,25-24-31,-25 24 16,25-25 0,-25 25-16,1 0 31,24-25-16,-25 25 1,-25 25 0,1 0-1,-1-1 1,25 51 0,0-1-1,25 1 1,0-1-1,0-24 1,25-1 0,-25 1-1,25 0 1,0-26 0,49 26-1,-24-50 1,74-25-1,-50 0 17,1 1-17,-26-26 1,1-24 0,-50-26-1,0 26 1,-75-1-1,26 26 1,-1 24 0,-24 0-16</inkml:trace>
  <inkml:trace contextRef="#ctx0" brushRef="#br0" timeOffset="96513.92">9451 7739 0,'24'0'63,"-24"-25"-63,0 0 15,-24 25 17,24-24-32,0-1 31,-25 25-31,25-25 15,-25 25 1,0 0 0,-24 50-1,-1-1 1,0 26 0,26-1-1,-1-24 1,0-1-1,50 1 17,-25-25-17,25 0 1,-1-1 0,1 1-1,0 0 1,0 0-1,0-25 1,-1 0 0,1 0-1,25 0 1,-25-25 0,24 0-1,-49 0 1,25 25-16,-25-24 15,25-1 17,-25 0-17,0 0 1,-25-25 0,25 1-1,0 24 1,-25 0-1,25 0 17</inkml:trace>
  <inkml:trace contextRef="#ctx0" brushRef="#br0" timeOffset="98952.89">15999 13866 0,'-25'0'0,"0"0"31,1 0-15,48 0 15,1 25 0,0-25-15,49 0 0,1 24-1,49-24 1,124-24-1,-74 24 1,-125 0-16,125-25 16,-125 25-16,100 0 15,-25 0 1,0 0 0,25-25-1,-25 25 1,-25 0-1,-24 0 17,-50 0-32,49 0 15,-49 0-15,0 0 16,24 0 0,-24 25-1,0-25 1</inkml:trace>
  <inkml:trace contextRef="#ctx0" brushRef="#br0" timeOffset="103168.78">3894 13841 0,'0'0'0,"0"-25"47,25 25-31,-25-25-16,25 25 15,-25-24-15,25 24 16,49-50 0,25 25-1,75 25 1,49 50-1,-49-25 1,-50-1 0,25 1-1,-75-50 1,-24 1 0,49-1-1,-49 0 1,24 50-1,50 24 17,-50-24-17,50 50 1,75-1 0,-50-49-1,-50-50 1,-25 0-1,1 0 1,-26 1 0,51 24-1,-1 0 1,74 24 0,-49-24-1,1-24 16,-1-51-15,0 1-16,-50 24 31,-24 50-15,24 25 0,224 74-16</inkml:trace>
  <inkml:trace contextRef="#ctx0" brushRef="#br0" timeOffset="114479.56">12626 15553 0,'24'0'63,"1"0"-48,0 0-15,0 0 0,0 0 16,-1 0 0,1 0 15,0 0-31,124 24 16,74 1-1,-49-25 1,-50 25 15,25-25-31,-50 0 16,0 0 15,25 0-15,-50 0-1,75 0 1,-25 0-1,-24 0 1,-76 0-16,76 0 16,-76 0-16,76 0 15,-51 0 1,50 0 0,-74 0-16,50 0 15,-51 0-15,26 0 16,49 0-1,0 0 1,1 0 15,-1 0-15,0 0 0,25 0-1,-49 0 1,49 0-1,-50 0 1,0 0 0,26-25-1,-26 25 1,0 0 0,1 0-1,-26-25 1,26 25-1,-1 0 1,-49 0-16,25 0 16,-25 0-1,24 0 1,26 0 0,-26 0-1,26 0 1,-1 0-1,-24 0 1,-1 0 0,1 0-1,-25 0 1,24 0 0,-24 0-1,0 0 1,-25-24-1,25 48 1,-1-24-16,1 0 31,0 0-15,0 0 31,0 0 0,-25 25 78,24-25 109,-24 25-203,0-50 63,0 50-94</inkml:trace>
  <inkml:trace contextRef="#ctx0" brushRef="#br0" timeOffset="116297.52">18728 14635 0,'0'0'0,"0"25"78,0-1-78,24-24 15,-24 25-15,25 50 16,0 73 0,0 1-1,0-25 1,-25 0-1,0-49 1,0-1 15,-25-24-15,25-1 0,0-24-1,0 0 1,0 0-1,25 0 1,-25-1 0,49 1-1,1-25 1,-1 25 0,75-25-1,-49 0 1,74-25-1,24 25 1,1 0 0,-25 0-1,-25 0 17,-50 0-17,25-25 1,-24 1-1,-1 24 1,-49 0 0,25 0-1,-50-25 1,0 0 0,0 0-1,24-24 1,-24-1-1,0 25-15,25-24 16,-25 24 0,25-25-1,-25-74-15,25 0 32,-25-50-17,0 50 1,0 100-16,0-76 15,0 76-15,0-1 0,0-25 16,0 1 0,0 24-1,-25 25 17,0 0-1,0 0-16,1 0 1,-26 0-16,-49 25 16,-50-1-1,124-24 1,-173 25 0,148-25-16,-123 0 15,-100 50 1,25-25-1,223-25-15,-124 24 16,99-24-16,-49 25 16,25 0-1,24-25 1,50 25 0,-49 24-16</inkml:trace>
  <inkml:trace contextRef="#ctx0" brushRef="#br0" timeOffset="119031.46">7218 16793 0,'0'-25'16,"0"0"-1,0 0 1,0 1 0,0-1-16,25 25 15,-25-25-15,25-25 16,24 26-1,-24-1-15,25 25 16,-25 0-16,24 0 31,1 25-31,-25-25 16,99 74 0,-50 0-1,0-49 1,-24 0-1,-25-25 1,24-50 0,-24 26-1,25-1 1,0 0 0,24 50-1,25 0 1,0-1-1,1 1 1,-51-25 0,26-49-1,-26 24 17,26-50-17,-26 51 1,26-1-1,-1 50 1,50-1 0,-25 1-1,1-25 1,-26 0 0,0-49-1,1-1 1,-50 0-1,-1 50-15,26-24 16,-50-1 0,25 25-1,49 25-15,1-1 32,49 26-17,-50-25 1,0-25-1,-49-25 1,25 0 0,-25-24-1,0 24 1,24 25 0</inkml:trace>
  <inkml:trace contextRef="#ctx0" brushRef="#br0" timeOffset="121097.4">11460 16768 0,'0'0'0,"0"-25"31,25 25-15,-1-74-1,26-1 1,24 26 0,1 49-1,-1 0 1,1 0 0,123 74-1,-49-24 1,-25-25-1,0-1 1,-50-48 15,1-26-31,24-49 32,0 49-17,-49 25 1,49 25-1,-25 50 1,100 0 0,-75-1-1,-24-49-15,-1 0 16,-49 0-16,99-49 16,-25-26-1,0 1 1,1-1 15,48 26-31</inkml:trace>
</inkml:ink>
</file>

<file path=ppt/ink/ink2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37:07.794"/>
    </inkml:context>
    <inkml:brush xml:id="br0">
      <inkml:brushProperty name="width" value="0.05292" units="cm"/>
      <inkml:brushProperty name="height" value="0.05292" units="cm"/>
      <inkml:brushProperty name="color" value="#C00000"/>
    </inkml:brush>
  </inkml:definitions>
  <inkml:trace contextRef="#ctx0" brushRef="#br0">16768 5978 0,'0'0'0,"0"-25"16,-25 25-16,25-25 16,0 1-1,0-1 1,25 25 0,-25-25-1,50 0 1,-26 0-16,51 0 15,-50 25-15,24-24 32,50 73-17,-24 1 1,-50 24 0,-1 50-1,-24 0 1,-24-49-1,24-50-15,-50 74 16,50-74-16,-25 49 16,-24-49-1,-1 0 1,25-50 0,0 0-1,1-74 1,48 0-1,26 24 1,0 1 0,-1 24 15,-24 25-15,-25 50 30,0 0-30,0 0-16,0 74 16,0 0-1,0 0 1,50 1 0,-1-26-1,-24-49-15,74 0 16,-74-25-16,74-25 15,1-50 1,-51-24 15,-24-74-31</inkml:trace>
  <inkml:trace contextRef="#ctx0" brushRef="#br0" timeOffset="432.97">17810 6424 0,'0'0'0,"-25"0"16,25 25 15,25-25-15,-25 25 0,25-25-1,-1 0-15,26-25 16,-25 25-16,0-25 15,-1 25 1,1 0 0,-50 25-1,25 25 1,-24 49 0,-1 0-1,-50 0-15</inkml:trace>
  <inkml:trace contextRef="#ctx0" brushRef="#br0" timeOffset="1199.97">18281 5755 0,'0'0'0,"-25"0"0,25-25 15,0 0 1,0 0-16,25 0 16,-25 1-1,25 24 1,24-25 0,51 25-1,-26 25 1,-24 49-1,-25-74-15,-1 99 16,1-74-16,-25 74 16,-49 25-1,-1 0 1,-25-24 0,26-26-1,24-74 1,0-74-1,50-26 1,0-98 15,24 74-15,26 49 0,-50 51-1,-25 48 1,0 1-1,25 50 1,-25 24 0,24 0-1,26-24 1,24-1 0,1-49-1,24-50 1,-74 0-16,99-124 15</inkml:trace>
  <inkml:trace contextRef="#ctx0" brushRef="#br0" timeOffset="1616.96">18926 5011 0,'25'0'16,"0"0"0,-1 0-1,-24 24-15,75-24 16,74 100 0,-25 24-1,0 49 1,-100-123-16,51 148 15,-50-148-15,-25 148 16,-25-148-16,0 124 16,-223 272-1</inkml:trace>
  <inkml:trace contextRef="#ctx0" brushRef="#br0" timeOffset="2199.95">16495 5407 0,'0'0'0,"0"25"0,-25-25 0,1 0 15,-26 50 1,-25-1-1,26 26 1,-50 148 0,99-173-16,-25 173 15,25-173-15,25 123 16,74 150 0,75-125-1,24-49 1,-124-99-16,323 49 15</inkml:trace>
  <inkml:trace contextRef="#ctx0" brushRef="#br0" timeOffset="8348.82">10815 5159 0,'-25'0'15,"25"-24"1,-25-1 31,0 0 0,-24-25-16,24 50-31,-25-24 16,1-1-1,-26 25 1,26 0-1,24 25 1,0-25-16,-24 24 16,49 1-1,-25-25-15,-25 75 32,25-1-17,1-24 1,-26 24-1,50 0 1,-25-24 0,25 0-1,25-1 1,-25 1 0,25-1-1,24 1 1,-49-25-1,25-25-15,0 25 32,-25-1-32,25 1 15,0 0-15,-1 0 32,26 0-17,-25-25 1,0 0-16,24 25 15,-24-25-15,25 24 16,-1 1 0,1-25-1,24 0 1,-24-25 0,-25 25-1,24-24 1,-24-1-1,0 25-15,0-50 16,-25 25 0,24-49-16,1-1 15,-25-24 17,-25 25-17,25 24-15,-24-24 16,24 49-16,-25 0 0,0-49 15,-49-25 1,24-1-16</inkml:trace>
  <inkml:trace contextRef="#ctx0" brushRef="#br0" timeOffset="23480.5">1687 8285 0,'-25'0'15,"0"0"32,0 0-31,25 25-16,-25-25 0,-49 0 15,24 24 1,26-24 0,-51 25-1,50 0-15,1-25 0,-26 25 16,-24 24-1,24-24 1,25 0 0,50 25-1,-25-1 1,25 1 0,-25 24-1,25-49-15,-25 74 16,24-74-1,-24 25-15,25 74 16,25-25 0,-1 0-1,1-24 17,0-1-17,-26 0 1,26-24-1,-50-25-15,50 0 16,-50-1-16,24 1 0,1 0 16,0 25-1,0-26-15,0 1 16,-25 0-16,25-25 0,-1 25 16,1 49-1,25-24 1,-1-1-1,-24 1 1,-25-25-16,50 25 16,-50-26-1,25 1-15,-1 50 16,1-75 0,0 74-1,-25-49-15,50 0 16,-1 49-1,-49-49-15,50 24 16,-50-24-16,49 0 16,1 49-1,-50-49-15,50 25 16,-26-25-16,1-1 0,0 1 16,25 50-1,-1-26 1,-49-24-16,50 49 15,-50-49-15,25 0 0,-1 25 16,1 24 0,25 25-1,0-24 17,-26-26-17,26 26 1,-50-50-16,50 49 15,-26-49-15,1 24 16,25 26 0,-1 24-1,-49-74-15,50 24 16,-50-24-16,25 50 16,0-1-1,24-24 1,-24 24-1,25-24 1,-50-25 0,24 24-16,1-49 0,25 99 15,-25-49 1,-25-25 0,24 24-16,1-49 15,-25 25 1,25 25-1,25-1 1,-26 1 0,-24-25-1,25-25-15,-25 25 16,25-25-16,-25 24 16,25 1-1,0 0 1,-1 0-1,26 0 1,0-1 0,-25-24-1,-1 0-15,26 0 32,-25 0-32,0 0 15,24-24 1,26 24-1,-1-50 1,-24 50 0,-1-25-1,-24 0 1,25 1 0,24-1-1,-24 0 1,-26 0-1,26 0 17,-25 1-32,0 24 15,-25-25 1,24-25 0,1 1 15,-25-1-16,-25 0 1,25-24 0,-24 24-1,-51-24 1,26-1 0,-51 1-1,51 49 1,24-24-1,0 49-15,0-50 16,1-24 0,-26 24-1,25 25 17,0-24-17,1-1 1,-1 0-1,0 1 1,-25-26 0,26 1-1,24 49-15,-25-49 16,0 74-16,0-99 16,0-1-1,1 75-15,-1-24 16,25 24-16,-25-74 15,-25 0 1,25 74-16,1 0 16,24 0-16,-50-24 15,-24-26 1,24 1 0,25 49 15,-24-25-16,-1 1 1,-24-26 0,24 26-1,25 49-15,-24-50 16,24 25-16,0 1 16,-25-26-1,-24 0 1,0-24-1,24-1 1,0 26 0,1-50-1,-1 24 17,0 26-17,26-26 1,-26 26-1,0-26 1,1 1 0,-1 24-1,50 25-15,-49-24 16,24 24-16,-25-25 16,1-24-1,-1 24 1,-24 1-1,24 24 1,50 0-16,-25 0 16</inkml:trace>
  <inkml:trace contextRef="#ctx0" brushRef="#br0" timeOffset="31364.32">9922 17066 0,'-25'0'16,"0"0"-1,25 24 63,25-24-78,0 25 0,0-25 16,148 99 0,-148-99-16,124 0 15,-99 0-15,98 0 16,76-49 0,24 24-1,-199 25-15,100-25 16,-124 25-16,25 0 0,74 0 15,74-25 1,-24 25 0,-50 0-1,24 0 17,-123 0-32,149 0 0,-124 0 15,74 25 1,-25-25-1,0 0 1,-49 0 0,-1 25-16</inkml:trace>
  <inkml:trace contextRef="#ctx0" brushRef="#br0" timeOffset="33994.25">19124 13196 0,'0'0'0,"0"-25"0,-24 0 16,24 1-16,-50 24 16,25-25-16,-49 0 15,-25 25 17,-25 74-32,74-49 15,-74 99-15,99-74 16,-49 124-1,49 24 1,50-148-16,49 98 16,-49-123-16,99 50 15,248-51 1,-99-148 0,-75-124-1,-173 25 1,-199-25-1,-49 124 1,0 74 0,173 50-16,-148 75 15</inkml:trace>
  <inkml:trace contextRef="#ctx0" brushRef="#br0" timeOffset="34545.25">22994 12898 0,'0'0'0,"-25"-24"0,25-1 15,0-25-15,-25 1 31,-24-26-15,-75 75 0,-25 50-1,0 74 1,25 74 0,74 26-1,100-51 1,148 1-1,51-125 1,73-123 0,-248 24-16,75-123 15,-124 123-15,-25-74 16,-174-99 0,-471 0 15</inkml:trace>
  <inkml:trace contextRef="#ctx0" brushRef="#br0" timeOffset="35179.25">19496 13122 0,'0'24'16,"0"-48"-16,-24 48 0,48-24 47,1 0-32,0-24 1,0 24-16,74-75 16,-74 50-16,25 1 0,49-26 15,223-99 1,75 0 0,-50 100-1,149 74 16,-297 24-15,99 26 0,-50 49-1,-100-75 1,-24 26 0,-74-26-1,-25-24 1</inkml:trace>
  <inkml:trace contextRef="#ctx0" brushRef="#br0" timeOffset="35694.24">19124 13643 0,'0'0'0,"0"-25"0,25 25 31,0 0-15,0 0-16,49 25 15,50-1 1,100 76 0,48-51-1,51 1 16,148-25-15,-372-25-16,298-25 16,-322 25-16,222-25 15,-73 0 1,-26-49 0,-24-50-1,-50 25 1,-100-1-1</inkml:trace>
  <inkml:trace contextRef="#ctx0" brushRef="#br0" timeOffset="36194.21">21878 12402 0,'-25'-24'0,"25"-1"0,0 0 31,0 50 0,25 0-31,24 24 16,26 75 0,74 0-1,-25 0 16,-25-25-15,-25-24 0,-74-26-1,-25-24 1,-74 50 0,-25-26-1,-25 1 1,125-25-16,-349 99 15</inkml:trace>
  <inkml:trace contextRef="#ctx0" brushRef="#br0" timeOffset="36964.21">19943 13221 0,'0'0'0,"0"-25"16,-25 25-16,0 0 16,1 0-1,-1 0 1,-25 50 0,1-1-1,-26 51 1,50-76-16,-124 125 15,125-124-15,-51 49 16,-24 1 0,74-26-1,25-24 17,25-25-32,-25 25 15,0 0 16,50 0-15,24 49 0,50-24-1,25-1 1,74 26 0,0-1-1,-49-24 1,-124-26-1,-1 1-15</inkml:trace>
  <inkml:trace contextRef="#ctx0" brushRef="#br0" timeOffset="38094.18">23242 12700 0,'-74'-25'0,"49"25"16,0 0-1,-74-49 1,-25-26 0,25-24-1,24 25 1,-49-50-1,0-25 1,25 25 0,49 49-1,50 1 17,50-25-32,99-1 15,-1 1 16,26 25-15,0 49 0,-50 25-1,0 50 1,-99-50-16,99 74 16,-100-49-16,76 74 15,-1 25 1,-25 0-1,-49 0 1,0 25 0,-75 25-1,1-50 1,49-100-16,-75 100 16,75-99-16,-74 50 15,24-26 16,-49 26-15,25-75-16</inkml:trace>
  <inkml:trace contextRef="#ctx0" brushRef="#br0" timeOffset="38598.17">23391 12427 0,'0'0'0,"0"-25"16,-25 25 31,25 25-32,0 25 1,-25-50-16,0 99 16,25-74-16,-49 99 15,-26 25 1,1-50-1,24 0 1,50-49 0,0-1-1,50-49 1,49 0 0,0-25-1,75-49 16,-50 49-15,-74 25-16,74-25 16,-25 25-16</inkml:trace>
  <inkml:trace contextRef="#ctx0" brushRef="#br0" timeOffset="39044.15">23961 11633 0,'0'0'0,"0"-24"16,-24-1-16,-1 0 16,0 25-1,-50 25 1,1 49-1,49-24-15,-99 123 16,75-123-16,-75 148 16,-124 175-1,-124 73 1,198-272 0,-198 74-1</inkml:trace>
  <inkml:trace contextRef="#ctx0" brushRef="#br0" timeOffset="39293.15">22622 11956 0,'0'0'0,"25"0"0,-1 0 16,-24 25-1,75 99 1,24 99 0,-74-173-16,74 148 15,-74-148-15,74 148 32,75 124-17,74 125-15</inkml:trace>
  <inkml:trace contextRef="#ctx0" brushRef="#br0" timeOffset="39710.15">21704 12080 0,'0'0'0,"-25"0"0,0 0 0,25-25 16,-49 25-1,-26 0 1,51 25-16,-175 99 16,150-74-16,-75 148 15,-149 199 1,25-50 0,-75 100-1,50-150 1,-49-24-1,24-149-15</inkml:trace>
  <inkml:trace contextRef="#ctx0" brushRef="#br0" timeOffset="39978.15">19968 12477 0,'0'0'0,"25"0"0,-25-25 16,0 50-1,24 0 1,26 24 0,-25 1-16,99 99 15,-99-100-15,173 174 16,25 75-1,-148-223-15,173 272 16,-174-273-16,273 472 16</inkml:trace>
  <inkml:trace contextRef="#ctx0" brushRef="#br0" timeOffset="60490.71">2406 4887 0,'0'0'0,"-25"0"16,25-25-1,0 50 32,0-1-16,0 1-31,0 25 16,-25 148 0,25-24-1,0-1 1,0-49-1,0-99-15,25 74 16,-25-74 0,0 25-1,0 0 1,25-1 0,-25 1-1,25-1 1,-25-24-1,0 0 1,25 0 0,-25 0-1,24-1 1,26 1 0,-25-25-1,24 0 1,26 0-1,-1-25 1,26 1 15,-1-1-15,0 25 0,-49-25-1,24 25 1,50-25-1,-99 25-15,74-25 16,-74 25-16,49 0 16,25 0-1,1 0 1,-75 0-16,24 0 16,75 0-1,-25 0 1,1 0-1,-26 0 1,25-24 15,50 24-15,0-25 0,-25 25-1,25 0 1,-50-25-1,25 25 1,0-25 0,0 25-1,25 0 1,-124 0-16,49 0 16,-49-25-16,99 25 15,-25-24 1,75 24-1,-1 0 1,-98 0 15,24 24-15,0-24 0,-24 0-1,98 0 1,-74 0-1,26 0 1,-26 0 0,-74 0-16,74-24 15,-74 24-15,24 0 16,50 0 0,-49 0-1,49 24 1,0 1-1,-74-25-15,74 0 16,-74 0 0,50 25-1,49 0 1,-25-25 0,-74 0-16,49 25 15,-49-25-15,49 0 16,26 0-1,-1 0 1,25 0 0,-25-25-1,0 25 1,50-25 0,-50 25-1,50-25 1,-50 25-1,50-25 1,-25 25 15,-99 0-31,124-24 16,-124 24-16,49 0 16,75 0-1,-25-25 1,0 25-1,-25 0 1,-49 0-16,74 0 16,-99 0-16,99 25 15,-100-25-15,51 0 16,-50 0-16,99 0 16,0 0-1,-50 0 1,-49 0-16,99 0 15,-99 0-15,74 0 16,-25 0 15,50 24-15,-99-24-16,74 25 16,-74-25-16,74 25 15,-24 0 1,24 0-1,-25-25 1,26 24 0,-1-24-1,-25 0 1,-49 0 0,0 0-1,-25-49 16,-25-26-31,50 1 16,-25 49 0,0-49-1,0 49-15,0-74 16,0 24 0,-25 1-1,0-1 1,25 26-1,0 24-15,-24 0 16,24 0-16,-25 1 16,25-1-1,-25 25 1,0 0 0,-49 0-1,24 25 1,-49-25-1,0 0 1,-25-25 15,-25 0-15,25 0 0,0-24-1,0 24 1,-50 0-1,25 25 1,25-25 0,-49 25-1,-1 25 1,0-25 0,1 25-1,123-25-15,-99 0 16,100 25-1,-125-25-15,25 0 16,0 0 15,25 0-15,-74 24 0,123-24-1,-148 0 1,99 25-1,0-25 1,0 25 0,-49-25-1,73 0 1,-73 0 0,-26-25-1,150 25-15,-125 0 16,149 0-1,-74 0-15,-75 0 16,100 0 15,-50 0-15,-25-25 0,124 25-16,-99 0 15,99 0-15,-99 25 16,25-25-1,-25 0 1,25 0 0,-25 0-1,25 0 1,-25 25 0,0-25-1,0 0 16,-25 0-31,25-25 16,0 0 15,99 25-31,-74-24 16,74 24-16,-74-25 16,74 25-16,-49-25 15,49 25-15,-75 0 16,76 0-16,-100 0 15,74 0-15,-49 25 16,74-25-16,-124 0 16,124 25-16,-99-25 15,50 0 1,49 0-16,-49 0 16,49 0-16,-74 0 15,0 24 1,-1-24-1,1 25 1,74-25 0,-24 0-1,-1 0-15,-24 25 16,-50-25 0,99 25-16,-50-25 15,51 0-15,-1 0 0,0-25 16,-25 25-1,1 0 1,24-25 0,0 50-1</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9:38:19.994"/>
    </inkml:context>
    <inkml:brush xml:id="br0">
      <inkml:brushProperty name="width" value="0.05292" units="cm"/>
      <inkml:brushProperty name="height" value="0.05292" units="cm"/>
      <inkml:brushProperty name="color" value="#C00000"/>
    </inkml:brush>
  </inkml:definitions>
  <inkml:trace contextRef="#ctx0" brushRef="#br0">5581 5457 0,'0'0'0,"-25"0"16,0 0-1,25-25-15,-24 25 16,-26-49 0,25 49-1,25-25-15,-25 0 16,1 25-16,-26-25 16,-24 0-1,24 1 1,0-1-1,-24 25 1,0 0 15,-1 25-31,1-25 32,-1 24-17,26-24 1,24 0-1,0 25 1,-25 0 0,1 25-1,-1-1 1,1 1 0,-1 24-1,0 1 1,26-51-1,24 1-15,-25 25 16,0-25-16,25 24 16,-25 1-1,25-25-15,0 24 32,0-24-32,0 25 15,0 49 1,25-49-1,0 49 1,0-50 0,-25-24-16,49 25 15,-49-25-15,25 24 16,49 26 0,1-26-1,-1-24 1,1 25-1,-1-26 1,1 1 15,49-25-31,-50-25 32,25 1-17,-24-1 1,-1 0-1,25 0 1,0-24 0,1-1-1,-51 25 1,1-49 0,-1-25-1,1-1 1,-25-24-1,-25 25 1,-25-50 0,0 50-1,-24 0 17,-26-25-17,26 49 1,24 75-16,-74-99 15,-1 50-15</inkml:trace>
  <inkml:trace contextRef="#ctx0" brushRef="#br0" timeOffset="3622.92">17289 5482 0,'0'0'0,"-25"0"0,0 0 31,0 0 0,25 25-31,-24-25 16,-26 49-1,-24 50 1,-1 1 0,1 24-1,-25 25 1,-1 24-1</inkml:trace>
  <inkml:trace contextRef="#ctx0" brushRef="#br0" timeOffset="3938.92">16669 5482 0,'0'-25'0,"0"50"0,0-25 31,25 25 0,-25-1-15,74 51-1,25 49 1,25 50 0,-49-26-1,24 100 1</inkml:trace>
  <inkml:trace contextRef="#ctx0" brushRef="#br0" timeOffset="29006.38">9351 7069 0,'0'-24'187,"0"-1"-109,25 50-15,0-1-63,0 1 16,49 74-16,-49-74 0,0 50 0,-25-51 15,25-24 32,-25 25-16,24-25-15,1-25 0,0 25-1,248-99 1,0 0-1,-100 25 1,-24 24 0,-50 0-1,-49 50 1,-25-24 0,0 24 15,-25-25-16</inkml:trace>
  <inkml:trace contextRef="#ctx0" brushRef="#br0" timeOffset="35684.21">7169 7838 0,'0'25'31,"0"-50"-15,-25 25 15,25-25 0,-25 25-31,0-24 16,0 24-16,1-25 15,-1 25 1,-25-25 0,-49 0-1,0 0 1,24 25 0,-24-24-1,25 24 1,24 0-1,-49 24 1,74-24 0,-25 25-1,1 0 1,-1 0 0,25 24 15,-24-24-31,-1 25 15,25-1 17,-24 1-17,24-25 1,0 25 0,0-1-1,1 26 1,24-26-1,-25 1 1,25-1 0,0 1-1,25-25 1,-1 24 0,1 1-1,25 0 1,-1-1-1,1 1 17,-25-25-17,24-1 1,1 1 0,0-25-1,-1 0 1,1 0-1,24 0 1,1 0 0,-1 0-1,0-25 1,1 1 0,-26-1-1,26 0 1,-25 0-1,24-24 17,-24-1-17,-1-24 1,1-1 0,-25-24-1,-25 0 1,-25-25-1,0 0 1,-25 24 0,-24 26-1,24 0-15</inkml:trace>
  <inkml:trace contextRef="#ctx0" brushRef="#br0" timeOffset="37552.18">2828 13271 0,'25'0'109,"-25"-25"-93,24 25-16,1-25 0,74-50 15,25 26 1,0 74-1,25 24 17,-124-49-32,124 75 15,-75-50 1,-49-1-16,50-24 16,-51 0-16,26-24 15,49-51 1,-24 25-1,-26 1 1,-24 24-16,0 0 16,0 25-16,-1 0 15,26 25 1,24 49 0,50 1-1,25-25 1,-25-50-1,-99 0 1,74 0 0,-74-25-16,50 0 15,-26-25 1,-24 50 0,49 0-1,50 50 1,-24 0-1,-76-26-15,100 51 16,-74-75-16,49 49 16,0-49-1,-24-24 1,-26-26 0,-24 25-16,25 0 15,-25 1 1,0 24-16,74 0 15,0 24 17,50 26-17,-75-25 1,25 0 0,-24-25-1,-1-50 1,-24 0-1,-1 26 1,51 24 0,-76 0-16,51 0 15,-50 0-15,74 0 16,-25 0 0,1 0-1,-26 0 1,-24-25-1,0 0 17,-25 0-32,25 25 15,-25-25 1</inkml:trace>
  <inkml:trace contextRef="#ctx0" brushRef="#br0" timeOffset="39384.15">10492 13171 0,'0'0'0,"0"-25"16,25 1 0,-25-1-1,25 0 1,25-49-1,49 24 17,-74 50-32,74-25 15,-50 25-15,100 0 16,-99 0-16,99 25 16,0 25-1,24 24 1,-74-24-1,25-1 1,-24-49 0,-76 0-16,76-49 15,-76 49-15,76-50 16,-26 25 0,1 0-1,24 1 16,-25 48-31,25 26 32,1 0-17,-1-26 1,0-48 0,0-1-1,-24-25 1,-26 25-1,1 1 1,-25 24 0,49 24-1,1 26 1,49 0 0,0-26-1,0-48 1,-75 24-1,-49-25-15,50 0 32,-25 25-32,-1-50 15,1 50 1,0 0 0,0 0-1,0 25 1,24-25-1,26 25 1</inkml:trace>
  <inkml:trace contextRef="#ctx0" brushRef="#br0" timeOffset="40984.11">16495 12948 0,'0'0'0,"25"0"78,0 0-78,0 0 15,-1 0-15,1 0 0,99 0 16,25 0 0,124 0-1,0 0 1,99 0-1,-25 0 17,-297 0-32,74 25 15,-50-25-15,149 25 16,-173-25-16,173 24 16,0-24-1,25 25 1,-49-25-1,49 0 1,-74 0 0,24-25-1,-49 25 1,-124 0-16,99-24 16,-100 24-16,51 0 15,148-25 1</inkml:trace>
  <inkml:trace contextRef="#ctx0" brushRef="#br0" timeOffset="46853.01">9451 8260 0,'0'-25'31,"0"0"0,0 1-15,-25 24-1,25-25-15,-25 25 16,0 0 0,0 0-1,-24 25 1,-1 49 0,25-24-1,1-26-15,24 1 16,24 50-16</inkml:trace>
  <inkml:trace contextRef="#ctx0" brushRef="#br0" timeOffset="48481.96">9227 8210 0,'0'-24'0,"25"24"16,0 0 46,0 24-46,24 1-1,-24-25-15,0 25 0,0 0 16,24 0 0,1-1-1,-50 1-15,25 0 16,-25 0-16,0 0 15,0-1 1,-50 51 0,-24-1-1,24-24 1,25-50-16,-24 25 16,24-25-16,0 0 0,-24 0 15,-51-25 1</inkml:trace>
</inkml:ink>
</file>

<file path=ppt/ink/ink2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01:06.289"/>
    </inkml:context>
    <inkml:brush xml:id="br0">
      <inkml:brushProperty name="width" value="0.05292" units="cm"/>
      <inkml:brushProperty name="height" value="0.05292" units="cm"/>
      <inkml:brushProperty name="color" value="#C00000"/>
    </inkml:brush>
  </inkml:definitions>
  <inkml:trace contextRef="#ctx0" brushRef="#br0">3299 1687 0,'25'0'0,"-50"0"0,50-25 16,-25 0 15,0 0 0,0 0-15,-25 25 0,25-24-16,0-1 31,-25 25-31,0-25 15,-49 0 1,24 25 0,-24 25 15,24 0-15,-49 49-1,25 1 1,-1 24-1,1 0 1,24 25 0,25-25-1,1 50 1,24-74 0,24 24-1,-24-74-15,25 74 16,-25-74-16,0-1 0,25 26 15,25 49 1,-25-24 15,-1-50-31,1-1 16,0 1-16,25 0 16,-1 25-1,50-50 1,-24 0-1,24-25 1,-74 0 0,99-25-16,49-98 15,-148 123-15,50-99 16,24-100 0,-74 26-1,-50 0 1,0 173-16,-74-99 15,74 99-15,-74-49 16,-50 24 0</inkml:trace>
  <inkml:trace contextRef="#ctx0" brushRef="#br0" timeOffset="1800.91">11137 3125 0,'-25'0'31,"25"-24"0,25 24-15,-25-25 0,25 25-1,0-50-15,25 1 32,-26 24-32,26 0 15,-25 25-15,24 0 16,1 25-1,-25 0 1,49-1 0,25 1-1,-49-25 1,0-25 0,-1 1-1,1-1 1,-1-25-1,1 1 1,0 49 0,-26 0-16,26 24 31,-25-24-31,49 25 16,100 0-1,-100-25 1,-49 0-16,74 0 15,-74 0-15,0 0 16,-25-25-16,50 0 16,-26 25-16,-24-24 15,50-1 1,0 25 0,24 0-1,50 0 1,-25-25-1,25 0 1,-74 25 0,49-25-1,-49 1 17,74-1-17</inkml:trace>
  <inkml:trace contextRef="#ctx0" brushRef="#br0" timeOffset="5881.7">744 5556 0,'0'0'0,"0"-25"0,0 1 16,-25 24-1,25-50 1,0 75 46,25-25-62,-25 25 0,25-1 16,25 26 0,-1 24-1,26-24 1,-26 0-1,1-26 1,24-24 15,-49 0-31,49 0 0,-49-24 16,25-1 0,99-99-1,49-25 1,-49 0-1,0 25 1,-124 99 0,-1 25-16,100 0 0</inkml:trace>
  <inkml:trace contextRef="#ctx0" brushRef="#br0" timeOffset="6631.67">992 6896 0,'0'0'16,"0"-25"-16,-25 25 0,1-25 15,24 0 1,0 50 15,24-25-15,1 50 0,50 74-1,-1-25 1,25 50-1,-49-100 1,24-24 0,1-50-1,-26 1 17,50-51-17,26-49 1,23 0-1,1 25 1,-124 74-16,124-49 16,49 24-16</inkml:trace>
  <inkml:trace contextRef="#ctx0" brushRef="#br0" timeOffset="7414.63">843 8409 0,'-24'-25'0,"-1"25"15,25-25 1,-25 25-16,0 0 16,25 25 15,25-25-31,0 74 15,49 75 1,25 0 15,-24-99-31,24-1 32,-74-49-32,49 0 15,-49 0-15,49-49 16,50-51-1,0-24 1,50-49 0,-25 49-1,-124 99-15,124-49 16,-100 49-16,100 0 0</inkml:trace>
  <inkml:trace contextRef="#ctx0" brushRef="#br0" timeOffset="8481.59">546 10269 0,'0'0'0,"0"-25"15,0 50 32,25-25-47,-1 25 16,-24 0-1,50 24-15,24 26 32,26-1-17,-26 1 1,-24-1-1,-1-49 1,1 0 0,-25-25-16,24-25 15,-24 25-15,74-50 16,50-74 0,0-25-1,0 1 1,49-1-1,25 0-15</inkml:trace>
  <inkml:trace contextRef="#ctx0" brushRef="#br0" timeOffset="11264.44">11485 12626 0,'0'0'0,"-25"-25"0,0 25 16,25-25-1,-25 25-15,0 0 16,25 25 15,25-25 0,0 25-15,49 24 0,50-49-1,50 0 1,-50-25 0,-74 25-16,223-49 15,-224 49-15,50 0 16,1-25-1,-76 25 1,26 0 0,-25-25-1</inkml:trace>
  <inkml:trace contextRef="#ctx0" brushRef="#br0" timeOffset="11880.41">15106 12526 0,'25'0'31,"0"0"-16,-1 0 1,1 0-16,50-24 16,74-1-1,123 0 17,-123 0-17,25 25 1,-100 0-1,1 0 1,-51 0 0,-24-25-1</inkml:trace>
  <inkml:trace contextRef="#ctx0" brushRef="#br0" timeOffset="19080.06">17090 13965 0,'0'25'281,"25"-25"-281,-25 25 0,25-1 47,0 1-16,0 25 0,24-25-15,-24-1 0,74 76-1,-49-76 16,49-73-15,-74 24-16,124-74 0,-124 74 0,148-99 16,-24 25-1,25 0 1,-50 24 0,0 26 15,25-26-31</inkml:trace>
  <inkml:trace contextRef="#ctx0" brushRef="#br0" timeOffset="22178.9">20985 13791 0,'0'0'16,"0"-24"-16,-25 24 15,50 0 16,-25 24-15,25-24 0,-1 25-1,1 25 1,0-25-16,25 49 16,-50-49-16,49 49 15,1-24 1,-1 24-1,1-49 1,0-25 0,-26-25-1,1 25 1,25-49 0,-1-1 15,75-24-16,-99 74-15,124-100 16,-124 100-16,99-74 16,74-50-1,-49 50 1,-74 24 0,49-49-1</inkml:trace>
  <inkml:trace contextRef="#ctx0" brushRef="#br0" timeOffset="25494.74">2778 15156 0,'0'24'140,"25"-24"-140,0 25 16,0-25-16,-25 25 0,49 0 15,75 74 1,-74-49 0,-25-50-1,-1 25 1,1-25 0,0 24-1,0-24 16,0-24 16,24-1-47,1-25 16,123-99 0,1 0-1,-75 75 1,-49 49-1,0 0 1,-26 50 0</inkml:trace>
  <inkml:trace contextRef="#ctx0" brushRef="#br0" timeOffset="27028.67">7119 15453 0,'0'0'15,"0"25"-15,25-25 47,0 25-16,24 0-15,1 24-16,-1 1 16,1 0-1,0-26 16,-26 1-15,1-25 0,25-49-1,-1 24 1,1-25 0,74-49-1,0 0 1,0-1-1,50 1 1,-50 50 0,-25 24-1,0 25 1</inkml:trace>
  <inkml:trace contextRef="#ctx0" brushRef="#br0" timeOffset="31862.43">13543 15255 0,'25'0'16,"-50"0"15,50 0 47,-25 25-78,25-1 16,0 1-1,0 0 1,-1-25-16,-24 25 15,25 0 1,0 0 0,0-25-1,0 0-15,-25 24 16,24-24-16,1 0 47,-25-24-32,25-1 1,49-25 0,1-24-1,74-26 1,-50 26 0,-74 49-16,49-24 15,-49 24 1,49-25-1,-49 25 1,0 25-16</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36:32.883"/>
    </inkml:context>
    <inkml:brush xml:id="br0">
      <inkml:brushProperty name="width" value="0.05292" units="cm"/>
      <inkml:brushProperty name="height" value="0.05292" units="cm"/>
      <inkml:brushProperty name="color" value="#C00000"/>
    </inkml:brush>
  </inkml:definitions>
  <inkml:trace contextRef="#ctx0" brushRef="#br0">14734 3026 0,'0'0'0,"0"-25"0,-25 25 15,0 0 1,1-24 0,-1-1-1,-25 0 1,1 25-1,24 0-15,-25 25 16,25-25-16,-24 25 31,24-1-31,-74 26 0,74-25 16,-74 49 0,24 25-1,1 25 1,74-99-16,-25 99 15,25-99-15,0 74 16,50 50 0,-1-25-1,26-25 1,24 1 0,0-51-1,-49-49-15,49 0 16,-74 0-1,124-25-15,49-99 16,-99 0 0,0-49-1,-123-75 17,-1 148-17,-99-48 1,25 73-1,-25 26-15</inkml:trace>
  <inkml:trace contextRef="#ctx0" brushRef="#br0" timeOffset="967.95">17835 2927 0,'0'0'0,"-25"0"15,25-25-15,-25 0 16,-25 1-1,-24-1 1,24 25 0,-74 25-1,25-1 17,-25 76-17,25-26 1,99-49-16,-75 99 15,75-99-15,-24 49 16,-1 75 0,25 24-1,49-48 1,26-1 0,24-50-1,50-24 1,124-100-1,-124-49 1,-25-25 0,-25-50-1,-124-24 17,-49 49-17,-150-74 1</inkml:trace>
  <inkml:trace contextRef="#ctx0" brushRef="#br0" timeOffset="5249.74">2034 4068 0,'0'-25'125,"-25"25"-94,25-25-31,-25 25 0,1-49 15,-76-1 1,51 25 0,-1 25-1,1 25 1,24-25 0,-50 50-1,26-1 1,49-24-16,-50 25 15,25-50-15,-24 74 16,-1 1 0,25-1-1,0 0 1,25 26 15,0-26-15,0-24-1,25 24 1,0 0 0,25 1-1,-26-1 1,26-24 0,-25 24-1,24-49 1,1 25-1,0-1 1,-1-24 0,1 0-1,0-25 1,24 0 15,-49 0-15,49-25-1,1 0 1,-1-24 0,-24-26-1,-1 1 1,-24 0 0,0-26-1,-25 75-15,0-49 16,0 49-16,0-49 15,-25-1 1,25 1 15,-25 24-31,-49-49 16,-25 0 15,24 0-15,1 49-1,-25-24-15</inkml:trace>
  <inkml:trace contextRef="#ctx0" brushRef="#br0" timeOffset="17914.12">3572 7119 0,'-25'0'16,"0"0"15,25-25-15,-25 25-1,1 0 48,48 0-48,1 0-15,0 25 16,99-25 0,-99 0-16,74 0 15,-74 0 1,49 0-16,1 0 31,24 0-15,-25 0-1,1 0 1,24 0 0,0 25-1,-24-25 1,49 0 0,-25-25-1,-25 25 1,50-25-1,-24 25 1,-51 0 0,75 0 15,-99 0-15,49 0-16,26 0 31,-1 0-16,-25 0 1,1 0 0,-51 0-16,51 0 15,-50 0-15,49 0 16,1 0 0,24 0-1,0-25 1,-25 25-1,26-24 1,-26 24 0,0 0-1</inkml:trace>
  <inkml:trace contextRef="#ctx0" brushRef="#br0" timeOffset="23029.86">13891 7144 0,'0'0'15,"0"-25"1,-25 25 31,25-25-31,25 25 30,-1 0-30,1 0-16,0 0 16,0 0-16,99-25 15,-75 25-15,26 25 16,-26 0 0,-49 0-16,50 0 15,-50-1-15,25 51 16,-25 49-1,25-25 1,0-25 0,-25 75-1,0-74 1,24 49 0,-24 0-1,0-25 16,0 0-15,0-49 0,0 49-1,0 25 1,25-50 0,-25-49-16,0 50 15,0-51-15,25 26 16,-25 0-1,0 24 1,25 0 0,-25 1-1,0-50-15,0 49 16,0-49-16,0 49 16,-25-24-1,0 0 16,-24-1-15,24-24-16,-50 25 16,50-50-16,-99 24 0</inkml:trace>
  <inkml:trace contextRef="#ctx0" brushRef="#br0" timeOffset="24278.8">3522 7342 0,'0'0'0,"0"-25"46,-25 25-30,25-24-16,-24 24 16,-1-25-1,0 50 1,0-25 0,-49 24 15,-25 51-16,49-1 1,0 25 0,26 1-1,-1-1 1,25-25 0,25 25-1,-25 1 1,0-1-1,24 0 1,1-24 0,0-1-1,0 50 1,0-25 0,-1 75-1,26-25 16,-25-50-15,0 25 0,-1 74-16</inkml:trace>
  <inkml:trace contextRef="#ctx0" brushRef="#br0" timeOffset="68356.62">21282 13444 0,'-24'-25'0,"48"50"0,-148-74 16,100 49-16,-76 0 15,-73 24 1,-1 51 0,75-26-1,-25 75 1,25 0-1,24 25 1,1-25 0,24 25-1,25-124-15,1 99 32,24-74-32,0-26 0,0 26 15,0 0-15,24 74 16,-24-100-16,50 100 15,49-24 1,50-1 0,25-25-1,-125-74-15,150 50 16,-150-25-16,100-25 16,99 24-1,-74-48 1,-50-26-1,74-99 17,-123 25-32,-50 75 0,24-150 15,-49 150 1,0-125-16,-25 99 16,-99-148-1,100 174-15,-125-75 16,-199-149-16</inkml:trace>
  <inkml:trace contextRef="#ctx0" brushRef="#br0" timeOffset="-50893.3">3820 9872 0</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01:47.049"/>
    </inkml:context>
    <inkml:brush xml:id="br0">
      <inkml:brushProperty name="width" value="0.05292" units="cm"/>
      <inkml:brushProperty name="height" value="0.05292" units="cm"/>
      <inkml:brushProperty name="color" value="#C00000"/>
    </inkml:brush>
  </inkml:definitions>
  <inkml:trace contextRef="#ctx0" brushRef="#br0">4812 4118 0,'0'0'0,"-25"0"16,-24 0-16,-1 24 16,-49 1-1,24 50 1,26-1 15,24 0-15,-25 125-1,50-50 1,0 0 0,25-1-1,-25-123-15,50 124 16,-25-124-16,-25 0 0,49 24 15,50 75 1,-74-99-16,50 0 16,-51 0-16,76-1 15,-51-24-15,75 0 16,-74 0-16,49-24 16,50-51-1,-50 26 1,0-75 15,-49 0-15,0-25-1,-50 99-15,0-74 16,0 50-16,-75-100 16,-24 50-1,-75 0 1,1 99-1,-50 25 1,49 25 0,-25 25-16</inkml:trace>
  <inkml:trace contextRef="#ctx0" brushRef="#br0" timeOffset="1114.94">10220 4068 0,'0'0'0,"-25"0"0,0 0 16,-25 0-1,-24 0 1,49 25-16,-25-25 16,1 25-16,24-1 15,-49 26-15,-26 49 16,-24 0-1,25 75 17,50-50-17,49 50 1,24-50 0,51 0-1,49 0 1,25-75-1,74-24 1,0-99 0,-74-25-1,-25-75 1,-50 25 0,-49 99-16,-25-123 15,0 148-15,-25-149 16,-74 50 15,0 50-15,49 74-16,-222-74 0</inkml:trace>
  <inkml:trace contextRef="#ctx0" brushRef="#br0" timeOffset="3798.81">15602 2505 0,'0'25'63,"0"0"-32,0 0-31,25-1 16,0 125 15,0-25-31,-1 25 16,26 0-1,-25-75 1,-25-49 0,0-50-1</inkml:trace>
  <inkml:trace contextRef="#ctx0" brushRef="#br0" timeOffset="4284.79">15627 2530 0,'0'-25'16,"-25"0"-16,50 1 47,0 24-32,0 0 1,-1 0-16,1-25 0,0 25 16,0 0-16,74-25 15,-74 25-15,0-25 0,-1 25 0,51 0 16,24 0 0,-49 50-1,-50 24 1,-25-49-16,-25 99 15,-24 25 1,74-124-16,-99 124 16,74-125-16,-25 26 15,1 0 1,-1-1 0</inkml:trace>
  <inkml:trace contextRef="#ctx0" brushRef="#br0" timeOffset="4614.76">15875 3026 0,'25'0'47,"0"0"-31,-25 25-16,24-25 16,26 25-16,49 0 15,75 24 1,-25 1 15,-124-50-31,74 49 0,-74-49 16,74 25-16</inkml:trace>
  <inkml:trace contextRef="#ctx0" brushRef="#br0" timeOffset="5631.72">17537 2356 0,'0'-24'15,"-25"24"17,0 0-17,0-25-15,1 25 16,-1 0 0,0 0-16,-49 25 15,-26 24 1,26 1-1,49-50-15,-49 74 16,49-49 0,-25 25-1,26-50-15,-26 99 16,50-74-16,-25-25 16,25 74-1,0-49-15,0 0 16,0 0-16,25-1 15,-25 1 1,25-25-16,24 25 16,-24-25-16,25 25 15,24-25 1,50 0 0,25-50-1,-50 25 1,50 1 15,-50-1-15,-24 0-1,-1 0-15</inkml:trace>
  <inkml:trace contextRef="#ctx0" brushRef="#br0" timeOffset="6047.7">17165 3299 0,'0'0'0,"0"-25"16,25 50 15,-1-25-15,1 0-1,74-25 1,1-24 0,-76 49-16,51-50 15,-25 50-15,-26 0 0,51-50 16,49 26 0,-25-26-1</inkml:trace>
  <inkml:trace contextRef="#ctx0" brushRef="#br0" timeOffset="6914.65">18529 2431 0,'0'-25'32,"-25"25"-32,25-25 15,-25 25 1,25 25-1,0 0 1,0 0-16,25 49 16,0 0-1,0 51 1,25-26 0,-26-25-1,1-49 16,-25-50-15,-25 0 0,25 1-1,0-1-15,-24-50 16,-1 51-16,0-76 16,0-24-1,25 25 1,0 49-16,0-24 15,0 49-15,0-49 16,25 24 0,0 50-16,0-25 15,-1 25-15,26 0 16,24 75 0,-24-26-1,-25-24-15,24 50 16,-24-51-1,25 51-15,-1 24 16,-24-25 15,0 1-15,0-50-16,-25 49 16,25-74-16,-25 75 15</inkml:trace>
  <inkml:trace contextRef="#ctx0" brushRef="#br0" timeOffset="7185.64">18479 2704 0,'0'0'0,"25"-25"63,0 25-63,0 0 16,99-50-1,174-49 1</inkml:trace>
  <inkml:trace contextRef="#ctx0" brushRef="#br0" timeOffset="7564.62">19720 2183 0,'-25'0'0,"25"-25"16,0 50-16,-25-25 31,25 25 0,0-1-15,0 26-16,-25 74 16,1-25-1,-1 50 1</inkml:trace>
  <inkml:trace contextRef="#ctx0" brushRef="#br0" timeOffset="7848.61">19472 2208 0,'0'0'15,"-25"0"-15,25-25 16,-25 25 0,50 25-1,0-1 17,-1-24-17,51 75 1,49-1-16,-25-24 15,25 24 1,-25-24 0</inkml:trace>
  <inkml:trace contextRef="#ctx0" brushRef="#br0" timeOffset="8230.59">19447 2456 0,'0'-25'31,"25"25"0,-1-25-15,1 25-16,0 0 15,74-50 1,174-49 0</inkml:trace>
  <inkml:trace contextRef="#ctx0" brushRef="#br0" timeOffset="8597.57">20365 1687 0,'0'0'0,"-25"0"31,50 0-15,-25 49-1,0 26 1,24 24 0,26 25-1,0 0 1,-1-50 15,26 50-31</inkml:trace>
  <inkml:trace contextRef="#ctx0" brushRef="#br0" timeOffset="9164.54">20389 1761 0,'0'0'0,"0"-25"0,-24 25 16,24-24 0,24-1-1,26-25 1,24 0-1,-49 50-15,74-24 16,-74 24 0,50 24-1,-26 51 1,-73 24 0,24-74-16,-50 49 15,25-49-15,-25 25 16,50-25-1,25-25 1,0-25 0,25 25-1,-1-25 1,1 25 0,-25 0-16,24 25 15,-24-25 1,0 25-16,0 24 31,-25-24-31,0 49 0,-25-49 16,-25 25-1,-49 74 1,0-75 0,-100-49-16</inkml:trace>
  <inkml:trace contextRef="#ctx0" brushRef="#br0" timeOffset="10483.48">2853 6003 0,'0'-25'16,"-25"25"-16,0 0 31,25 25-15,0 0 15,0-1-31,-25 1 16,25 0-16,0 74 15,25-49 1,25-25-1,-1-75 1,26-24 15,-51-26-15,-24 76 0,-74-26-1,24 50 1,1 25-1,24 24 1,0 1-16</inkml:trace>
  <inkml:trace contextRef="#ctx0" brushRef="#br0" timeOffset="11063.4499">3051 7565 0,'0'0'15,"-25"0"-15,0 25 16,1-25 0,-1 50-1,-50 24 1,75 1 0,0-1-1,50 0 1,0-49-1,-26-25-15,26-25 16,-25 1-16,24-26 16,-24-74-1,-50 50 1,-24 24 0,-26 50-1,26 99 1</inkml:trace>
  <inkml:trace contextRef="#ctx0" brushRef="#br0" timeOffset="33959.33">1265 8855 0,'-25'0'15,"50"0"79,-25 25-78,25 0-1,-25 0-15,25-25 16,49 99-1,0 0 1,26-24 0,-51-26-1,1 1 1,-25-25 0,0-25 15,-25-25-31,49 25 15,50-50 1,25-49 0,75-25-1,-1 0 17,-74 74-17,-99 50-15,74-49 16,-74 49-16,25 0 15,24 49 1</inkml:trace>
  <inkml:trace contextRef="#ctx0" brushRef="#br0" timeOffset="40025.04">6300 5779 0,'25'0'0,"-50"0"16,50 0 30,-25-24-46,0-1 32,-25 25-17,25-25-15,-24 0 32,-1 0-17,0 25 1,0 0 15,0 0-15,1 0-1,24 25 1,-50 0-16,25 0 16,-24 24 15,24 1-16,0 0 1,25-1 0,-25 1-1,25 49 1,0-24 0,0-1-1,0 0 1,25-24-1,-25 24 1,25-24 0,-25 0-1,25-26 1,-1 26 0,26-25 15,-25 0-16,0-1 1,24 1 0,-24-25-1,25 0 1,-26-25 0,51 1-1,-26-1 1,-24-25-1,25 1 1,-25-26 0,-25 50-1,0-99 1,-25 25 0,0 0 15,-25-25-16,1 50 1,24 49 0,0 0-16,0 0 15,-24 0 1,-1 25-16</inkml:trace>
  <inkml:trace contextRef="#ctx0" brushRef="#br0" timeOffset="56175.24">943 10145 0,'0'25'125,"24"-25"-125,1 25 0,0 0 16,0-1-16,74 51 16,0-26-1,-24 1 1,-1-25 0,-24 0-1,-26-1 16,1-24-15,0 0 31,0-24-31,74-51-1,25 1 1,-49-1-1,49-24 1,-75 74-16,1-24 16,-25 49-16,49-50 15,-24 0 1,-26 50 0,1 0-16,0-24 15</inkml:trace>
  <inkml:trace contextRef="#ctx0" brushRef="#br0" timeOffset="61054">7094 5358 0,'0'25'47,"0"-1"-16,0 1-15,25 0-16,-25 0 15,0 0-15,25 24 16,-25 1 0,25-1-1,-25-24 1,24-25 0,1 0-1,0-25 1,0 1 15,49-26-15,-74 25-16,99-24 15,25-51 1,25 51 0,-25-1-1,-74 75 1</inkml:trace>
  <inkml:trace contextRef="#ctx0" brushRef="#br0" timeOffset="61520.98">7144 6772 0,'0'0'0,"0"24"62,25-24-62,-25 25 16,0 0-16,24-25 0,-24 25 16,25 0-16,0-25 0,25 49 15,24-24 1,25-25 15,0-25-15,25-24-1,-49-1 1,123-49-16</inkml:trace>
  <inkml:trace contextRef="#ctx0" brushRef="#br0" timeOffset="62773.91">9847 10170 0,'-24'0'47,"24"25"0,-25-25-47,25 25 0,-25-1 0,0 1 16,0 50-1,1-26 1,48-49 0,26 0-1,0-25 1,24 1-1,-49-26 17,-25 25-17,-50 25 1,-24 0-16</inkml:trace>
  <inkml:trace contextRef="#ctx0" brushRef="#br0" timeOffset="74937.32">8111 5631 0,'0'24'16,"0"-48"0,25 24-16,0 0 15,0 0 1,-1 0-16,76-25 15,-1 25 1,25 0 15,25-25-15,-25 25 0,24-25-1,-23 0 1,-1 1-1,-100 24-15,26 0 16,-25 0-16,0 0 16,-25 24 31,-25-24-47,25-24 31</inkml:trace>
  <inkml:trace contextRef="#ctx0" brushRef="#br0" timeOffset="76228.25">10244 5829 0,'0'0'0,"0"25"47,25-25-16,0 0-15,0 0-16,74-25 16,50 0-1,99-24 1,-25 24-1,50-25 1,-174 50 15,-74-25-31,49 25 16,-49 0-16,0 0 16,25 0-1,-26 0 16,-48 0 188,24 25-141</inkml:trace>
  <inkml:trace contextRef="#ctx0" brushRef="#br0" timeOffset="77734.18">11559 11460 0,'0'-25'0,"-25"25"31,25-25-15,-25 25-16,1 0 15,-26 25 1,25 0 0,0 24-1,25 1 1,0 24-1,50-24 1,0-50 0,-1-25-1,1-49 1,-25 74-16,-25-50 16,0 25-16,-25 1 15,0 24 1,-25 0-1,26 24 1,24 51 0</inkml:trace>
  <inkml:trace contextRef="#ctx0" brushRef="#br0" timeOffset="85435.8">8607 8136 0,'0'0'0,"25"0"16,-25 25-16,25-25 15,49 49 1,-49-49-16,74 25 16,-74 0-1,124 0-15,25 0 32,-26-1-17,51-24 1,-174 0-16,99 0 15,-100 0-15,51 0 16,-1-24 0,-24 24-1,-25 24 48</inkml:trace>
  <inkml:trace contextRef="#ctx0" brushRef="#br0" timeOffset="86449.75">10988 8161 0,'0'0'0,"-24"0"16,24-25 15,24 25 0,1 0-15,-25 25-16,99-25 15,1 0 17,98 25-17,-49-25 1,0 0-1,0 0 1,-50 0 0,-74 0-1,-1 0 1,-48 0 0,24 24 30</inkml:trace>
  <inkml:trace contextRef="#ctx0" brushRef="#br0" timeOffset="87494.7">13122 8136 0,'0'0'0,"24"0"94,1 0-79,0 0-15,0 0 16,0 0-16,24 0 16,125 0-1,-50 0 1,124 0-1,-50-25 1,26 25 0,-125 0-1,-74 0-15,24 0 16</inkml:trace>
  <inkml:trace contextRef="#ctx0" brushRef="#br0" timeOffset="90015.57">14213 12973 0,'0'0'16,"-25"-25"-16,0 25 16,25-25-1,-24 25-15,-26 25 32,25 0-17,-24 24 1,24 26-1,0-1 1,25 1 0,50-50-1,-1-25 1,26-50 0,-26-25-1,-24 26 1,-25 24-16,-25-25 15,0 50-15,-24-24 16,-50 24 15,74 0-31,25 24 0,-25-24 0,0 0 16</inkml:trace>
  <inkml:trace contextRef="#ctx0" brushRef="#br0" timeOffset="93948.38">546 14312 0,'25'-49'0,"-1"49"156,1 0-140,-25 24-16,25-24 0,0 25 15,24 25 1,26 0-1,-50-50-15,24 49 16,-24-49-16,-25 25 0,50 0 16,-26-25-16,1 25 15,0-25 1,0 24 46,0-24 1,-1-24-32,1 24-31,74-50 16,-74 25-16,0 25 0,25-25 15,74-74 1,24 25 0,-73 24-1,-50 25-15,24 0 16,-24 1-16,0 24 16,0-25-1,24 0 1,26 0-16</inkml:trace>
  <inkml:trace contextRef="#ctx0" brushRef="#br0" timeOffset="111495.52">13618 11038 0,'-25'-25'15,"0"0"17,0 25-1,25-24-31,-24 24 31,48 0 16,-24-25-31,25 25-1,0 0-15,0 0 16,49-25-1,25-25 1,1 26 0,-76 24-16,51 0 15,-50-25-15,24 25 16,-24 25 0,0-1-1,-25 1 1,0 25-1,25 24 1,-25 50 0,24-24-1,-24-76-15,0 51 16,25-50 0,-25 49-16,25 50 15,0 0 16,-25-50-15,25 26 0,-25-26-1,24 0 1,-24 1 0,25 49-1,-25-50 1,0 1-1,25-1 1,-25 1 0,0-1-1,0 0 1,0 1 0,0-1-1,0-49 16,0 25-15,25 24 0,-25-24-1,0-26 1,0 1 0,0 25-1,0-25 1,0-1-1,0 1 1,0 25 0,-25-50-16,25 25 15,-25 0 1,0-1 0,1 1-1,-1 0-15,0 0 31,0 0-15,-24 24 0,24-24-1,-25 0 1,1 0 0,-26-1-1,-24 26 1,25 0-1,-50-26 1,49 1 0,-123-74-1</inkml:trace>
  <inkml:trace contextRef="#ctx0" brushRef="#br0" timeOffset="122144">15304 7714 0,'0'25'0,"0"-50"0,25 75 15,-25-25 1,25-1 0,0-24-1,0 0 1,0-24 0,24-76-1,1 1 1,-50-124 15,-25 25-15,-99-26-1,-25 51 1,-99-26 0,25 75-1,-50 25 1,50 49-1,-50 26 1,74 24 0,26 24-1,49 1 1,99-25-16,-49 25 16,49-25-16,-50 0 15,1 25 1,-1-25 15,-24 25-15,50-25-1,24 0 1,50 0 0</inkml:trace>
  <inkml:trace contextRef="#ctx0" brushRef="#br0" timeOffset="122709.98">13271 5953 0,'-25'-25'0,"50"50"0,-50-74 16,0 49 0,0 24 15,0 1-16,0-25-15,-74 99 16,0 1 0,74-100-16,-49 74 15,74-49-15,-75 24 16,26-24 0,49 0-1,0 0 1,25-25 15,-25 25-15,49-1-1,-24 1 1,74 25 0,0-1-1,50-24 1,25 0-1,49 25 1</inkml:trace>
  <inkml:trace contextRef="#ctx0" brushRef="#br0" timeOffset="125447.84">14560 14957 0,'-24'0'0,"48"0"62,1 0-46,0 0-16,49 25 16,26 0-1,-51-25-15,75 0 16,-99 0-16,198 0 16,-24 0-1,-50 0 1,24 0-1,-123 0 17,-25 0-32,-1 0 15</inkml:trace>
  <inkml:trace contextRef="#ctx0" brushRef="#br0" timeOffset="126208.8">17140 14957 0,'0'-25'0,"0"50"31,0 0 32,25-25-48,0 0-15,-1 0 16,51 25-16,173-25 31,0-25-15,0-25-1,50 1 1,-150 49 0,-98 0-16,25 0 15,-51 0 1,-48 0-1</inkml:trace>
  <inkml:trace contextRef="#ctx0" brushRef="#br0" timeOffset="131408.54">670 13022 0,'0'-24'0,"0"-1"31,0 0-15,0 50 46,25 0-46,-25-1-16,24-24 16,-24 25-16,50 25 15,0 24 1,-50-49-16,74 25 15,-74-25-15,50-1 16,-1 1 0,-24 0-1,25 0 1,-26-25 0,26-25-1,24 0 1,-49 0-16,99-49 15,-99 49 1,124-74-16,74-25 31,-99 49-15,-25 26 0,-49 24-16,49 0 15</inkml:trace>
  <inkml:trace contextRef="#ctx0" brushRef="#br0" timeOffset="132024.51">695 11708 0,'0'-25'0,"0"50"0,-25-50 0,50 25 78,-25 25-47,24 0 1,26 24-17,-25-24 1,148 99 0,-24-50-1,-25-98 1,25-76-1,-25 26 1,99-75 0,-74 50-1,25 25 1,24 49 0</inkml:trace>
  <inkml:trace contextRef="#ctx0" brushRef="#br0" timeOffset="134724.37">8136 843 0,'0'-24'16,"0"48"-1,0 1 17,-25 0-17,25 0-15,-25 49 16,-49 149 0,-50 50-1,-25 25 1,50-149-16,-100 173 15,175-247-15,-100 148 16,0 174 0</inkml:trace>
  <inkml:trace contextRef="#ctx0" brushRef="#br0" timeOffset="135092.34">12055 843 0,'0'0'0,"-25"0"15,0 0 1,1 0-16,-76 75 16,51-50-16,-100 123 15,-49 125 1,-1 75 15,100 98-31</inkml:trace>
  <inkml:trace contextRef="#ctx0" brushRef="#br0" timeOffset="135407.34">15429 843 0,'-25'-24'0,"0"24"16,0 0-1,0 24-15,0-24 0,-123 75 16,123-50 0,-99 74-1,-25 99 1,50-49 0,-100 397-1</inkml:trace>
  <inkml:trace contextRef="#ctx0" brushRef="#br0" timeOffset="135692.31">17314 943 0,'0'0'16,"-25"0"-16,0 0 15,0 49 1,-74 50 0,-50 75-1,25 24 1,99-148-16,-123 248 0</inkml:trace>
</inkml:ink>
</file>

<file path=ppt/ink/ink3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04:26.536"/>
    </inkml:context>
    <inkml:brush xml:id="br0">
      <inkml:brushProperty name="width" value="0.05292" units="cm"/>
      <inkml:brushProperty name="height" value="0.05292" units="cm"/>
      <inkml:brushProperty name="color" value="#C00000"/>
    </inkml:brush>
  </inkml:definitions>
  <inkml:trace contextRef="#ctx0" brushRef="#br0">13643 6499 0,'-25'-25'31,"0"25"0,25 25 1,25-25 30,0 0-46,-1 25-16,1-25 0,0 0 15,74 0 1,-24 0 0,73 0-1,-24 0 1,0 0-1,1 0 1,-26 24 0,0-24-1,-25 0 1,1 0 15,-50 0-31,49 0 16,-49 0-16,0 0 15,-1 0-15,1 0 16,0 0-16,0 0 16,49 0-1,1 0 1,-26 0 0,26 0-1,-51 0-15,26 25 16,-25-25-16,49 0 15,-24 0 1,49 0 0,-24 0-1,-26 0 17,-24 0-32,49 0 15,-49 0-15,25 0 16,24 0-1,25 0 1,-24 0 0,-1-25-1,-49 25-15,74 0 16,-74 0-16,0 0 0,49 0 16,26 0-1,-1 0 1,0 0 15,-49 0-31,49 0 16,-74 0-16,49-24 31,-49 24-31,0 0 0,-1 0 0,1 0 0,50-25 31,-1 25-15,25 0-1,-74 0-15,49-25 16,-49 25-16,25 0 16,49 0-1,-24 0 1,-1 0 0,0 0-1,26 0 1,-26-25-1,50 25 1,-74 0 0,-26-25-16,51 25 15,-50 0 1,99 0-16,-25 0 31,0 0-15,-74 0-16,49 0 15,-49 0-15,50 0 16,-51 0-16,51 0 16,-50 0-16,49 0 0</inkml:trace>
  <inkml:trace contextRef="#ctx0" brushRef="#br0" timeOffset="5964.69">3026 5209 0,'0'-25'0,"-25"25"79,1-25-48,-1 1-31,0 24 15,0-25-15,-24 0 16,-51 25 0,26-25-1,-50 50 1,0 0 0,25 24 15,74-49-31,-50 75 15,51-75-15,-51 74 16,75-49-16,-99 74 16,99-74-16,-74 74 15,49-49-15,-50 49 16,26 25 0,24 0-1,25-25 1,0 25-1,25 25 1,24-50 0,-49-74-16,50 50 15,-25-51-15,0 1 16,-1 0-16,51 49 16,-50-49-1,74 25 1,-74-25-16,49-1 15,100 26 1,-150-50-16,76 25 16,-76-25-16,76 25 15,-1-50 1,25-25 0,25-74-1,0-49 1,-50 24-1,-50 0 1,-24-49 0,-25 98-1,-74-98 1,-50 24 0,-25 50 15,50 50-16,-25-1-15</inkml:trace>
  <inkml:trace contextRef="#ctx0" brushRef="#br0" timeOffset="10614.4499">3001 6623 0,'-24'0'79,"-1"-25"-64,0 25 1,0 0-1,0-25-15,-24 25 16,-1 0 0,-99-25-1,0 50 1,50-25 0,-25 50-1,0-1 1,25 26-1,0 49 1,49-50 0,-24 50-1,74-99-15,-50 99 16,50-99-16,0 25 0,0-26 16,-25 100-16,25 0 31,25 0-16,0 0 1,49 0 0,-49-49-1,0-75-15,25 74 16,-26-49-16,26 0 16,49 49-1,50 1 1,-25-26-1,-25-24 1,25-25 0,-24 0-1,24-25 1,24-49 0,1-25-1,-50-25 16,-74 99-31,74-99 16,-74 99-16,0-74 16,25-75-1,-26 149-15,-24-123 16,-24-26 0,-51-24-1,1 49 1,49 99-16,-49-24 15,24 24-15,-49-24 16,-50-1-16</inkml:trace>
  <inkml:trace contextRef="#ctx0" brushRef="#br0" timeOffset="13097.34">11311 7764 0,'25'0'31,"0"0"-16,-25 25 1,24-25 0,1 0-16,0 24 15,0-24-15,24 25 16,51 0 0,48 25-1,51-26 1,49-24-1,-99-24 1,99 24 0,-75-25-1,-148 25-15,149 0 16,-149 0 0,99 0-16,-75 0 0,75 0 31,-74-25-31,99 25 15,49 0 1,-24 0 0,-25-25-1,74 25 1,-99-25 0,74 1-1,-49 24 1,-25 0-1,-99-25-15,74 25 16,-74 0-16,74 0 16,-24 0-1,49 0 1,0 0 0,25 0-1,-75 0 16,75 0-15,-124 0 0,99 0-1,-50 25 1,0-25 0,-24 0-1,0 0 1,-1 0-1,-24 24-15</inkml:trace>
  <inkml:trace contextRef="#ctx0" brushRef="#br0" timeOffset="29453.53">14188 10616 0,'-25'0'0,"25"-24"47,0 48 16,25-24-48,0 0 1,0 0-16,49 0 16,174 25-1,-24 0 1,-76-25 0,-98 0-16,148 0 15,-148 0-15,74 0 16,-74 0-16,123 0 15,-123 0-15,24 0 16,150 0 0,-125 0-1,25-25 1,25 25 0,-50-25 15,50 25-31,-25 0 15,25 0 17,-50 0-17,0 0 1,-25 0 0,26 0-1,-51-24 1,50 24-1,-24 0 1,-26-25 0,-24 25-1,-25 25 63</inkml:trace>
  <inkml:trace contextRef="#ctx0" brushRef="#br0" timeOffset="38025.11">14536 5234 0,'0'-25'0,"-25"25"32,0-25-17,0 25 1,0-25-1,1 1 1,-26-1 0,25 25-16,-25-50 15,26 50-15,-1-25 16,-99 1 0,25 24-1,-1 24 1,1 1-1,99 0-15,-99 49 16,74-74 0,0 50-1,-99 99 1,75-25 0,-1 25-1,25-25 1,25-100-16,-24 101 15,24-101-15,24 26 16,1 124 0,0-75-1,25 0 1,24-25 0,-74-49-16,99 25 31,-74-25-31,0-25 15,24 24-15,26 1 0,-50-25 16,24 0-16,100 0 31,-50-25-15,25 1 0,0-26-1,-49-24 1,24-50-1,-25-25 1,-24 0 0,-25 124-16,-25-124 15,0 124-15,0-74 16,-50-74 0,1 49-1,-51 24 1,76 51-16,-76-26 15,76 51 1,-51-26-16,-74 25 31,50 25-15,0 25-16</inkml:trace>
  <inkml:trace contextRef="#ctx0" brushRef="#br0" timeOffset="40195">16694 6747 0,'0'-25'16,"-25"0"0,25 0-1,-25 25-15,0-24 16,0 24-1,-24-25 1,-1 0 0,1 0-1,-76 0 1,51 25 0,-50 25-1,-25 25 16,100-1-31,-1 1 16,-24 74 15,24-25-15,25 1 0,-24-1-1,24 0 1,0 25-1,25-25 1,0 25 0,25-25-1,24 1 1,-24-26 0,50-24-1,24-1 1,25-24-1,0-25 1,99-50 15,-74 1-15,25-50 0,-75-1-1,-25-24 1,-24-49-1,-25 74 1,-75-149 0,-49 99-1,-75 0 1,1 50 0,24 24-1,-25 1-15</inkml:trace>
  <inkml:trace contextRef="#ctx0" brushRef="#br0" timeOffset="41707.93">14660 6226 0,'0'0'0,"0"-25"0,0 50 79,24-25-64,-24 25-15,25 0 16,0-1-16,49 26 15,26 24 1,98 26 0,-24-26-1,-25 0 1,-1 1 0,-73-26-1,-1-24 1,-74 0-16,50 0 15,-50 0-15,25 0 16,24-1 15,-24-24-15,0 25 0,0-25-1,-50 0 16,25-25-15,0 1 0,-25-1-1,-25-25 1,-49-24 0,0-1-1,-25 26 1,0-1-1,-50-24 1,149 49-16,-74-25 31,74 50-31,-49-49 16,0-1 0,24 0-1,-24 1 1,49 24-1,0 0 1,0 0 0,50 50 93,0 0-93,0 0-16,-1 0 15,1-1-15,0 1 16,99 50 0,25 24-1,-25-25 1,25 1-1,-50-26 1,-25 1 0,1-1-1,-75-24 1,25-25 0</inkml:trace>
  <inkml:trace contextRef="#ctx0" brushRef="#br0" timeOffset="42441.9">15751 6573 0,'0'0'0,"-25"0"31,25-25-15,0 50 31,0 0-16,25-25-31,-25 50 16,25 24-1,24-24 1,-24-26-16,0 1 15,-25 0-15,25 25 16,0-50-16,-1 25 31,-24-1-31,25-24 16,-25 25 0,0 0-1,-25-25 16,1 0-15,-1 0 0,-25 0-1,-24-25 1,-1 0 0,51 25-16,-51-24 15,75-1-15,-99 0 16</inkml:trace>
  <inkml:trace contextRef="#ctx0" brushRef="#br0" timeOffset="43407.85">14684 6276 0,'0'24'78,"0"1"-62,0 0-16,0 0 15,25-25-15,-25 25 16,25 74 0,-25-25-1,25-24 1,-25-25-1,25-25 1,-50-50 0,25-24-1,-25-50 1,25 49 0,0-24-1,-25 25 1,25 24-1,0 25 1,25 50 15,-25 0 1,25 0-17,0 24 1,49 26-1,25-1 1,0-24 0,-99-26-16,50 1 15,-25-25-15,0 0 0,-1 25 16</inkml:trace>
  <inkml:trace contextRef="#ctx0" brushRef="#br0" timeOffset="53972.33">13097 10964 0,'-25'-25'16,"0"0"-16,0 25 16,1-25-1,-1 0-15,-50 1 32,-24-1-17,74 25-15,-74 0 16,74 0-16,-74 0 15,-25 49 1,25 1 0,49-25-16,-74 99 15,99-99-15,-74 99 16,25 49 0,24 1-1,50-50 1,0 0-1,75 25 1,-26-50 0,-24-74-16,49 74 15,-49-74 1,50 49 0,74 1-1,49-50 1,25-50-1,-24-50 1,-51-24 0,-98 74-16,25-74 15,-51 74-15,1 0 0,25-74 16,-50-74 0,0 148-16,-50-149 15,25 125-15,-124-75 16,1 0-1,-51 24 1</inkml:trace>
  <inkml:trace contextRef="#ctx0" brushRef="#br0" timeOffset="56422.21">3944 12328 0,'0'0'16,"-25"0"-16,25-25 0,-25 25 15,25-25 1,-49-24-1,-26 24 1,1 0 0,-1 25-1,-24 50 1,25 49 0,-75 50-1,50 24 1,24 26-1,51-1 1,123-49 0,25-25-1,124-25 17,25-99-17,-199 0-15,50-49 16,-74 24-16,173-99 15,-49-50 1,-174 25 0,-149-24-1,-25 74 1,50 49 0,0 50-1</inkml:trace>
  <inkml:trace contextRef="#ctx0" brushRef="#br0" timeOffset="57609.15">7441 13469 0,'-24'0'15,"24"25"32,24-25-15,1 25-17,0-25-15,0 24 0,24 1 16,-24-25-16,99 25 15,-74 0-15,123-25 16,26-25 0,-50 25-1,99-25 1,-124 25 15,-75 0-15,-24-25 31</inkml:trace>
  <inkml:trace contextRef="#ctx0" brushRef="#br0" timeOffset="60254.02">16297 12154 0,'0'-25'16,"0"1"15,0 48 0,0 1 0,0 0-31,0 0 16,0 74 0,-25 75-1,25-25 1,25-1 0,-25 1-1,0 50 1,24-100-1,-24 25 1,0-25 0,0-24-1,0-51-15,0 1 16,0 0 0,0 0-1,0 0 1,25-1-1,-25 1 1,25-25 0,-25 25-1,50 0 1,-25-25 0,49 25-1,0-25 1,26 24-1,-1-24 1,25 0 0,-25 25-1,25-25 17,-25 25-17,0-25 1,50 25-1,0-25 1,0 0 0,-25-25-1,0 25 1,-25 0 0,50 0-1,0 0 1,-50 0-1,-74 0-15,74-25 16,-74 25-16,0 0 0,24 0 16,125 0-1,-100 0 1,50 0 15,-24 25-15,-51-25-1,26 0 1,-26 0 0,1 0-1,-1-25 1,-24 25 0,25-25-1,-25-24 1,-25 24-1,0-99 1,25 25 0,-50-50-1,25-25 1,0 25 15,0 1-15,-25 98-16,25-99 15,0 124-15,0-74 16,0-50 0,0 50-1,-25 25 1,25 24 0,0 25-1,0 0 1,-25 1-1,25-1 1,-25 0 15,1 25-15,-1-25 0,-25 25-1,-49 0 1,-75 0-1,-24 0 1,-100 25 0,50-25-1,-49 0 1,73 0 0,150 0-16,-174 0 15,198 0-15,-123-25 16,-75 25-1,124-25 1,0 1 0,99 24-1</inkml:trace>
  <inkml:trace contextRef="#ctx0" brushRef="#br0" timeOffset="60953.99">17810 13022 0,'-25'0'0,"50"0"0,-25 25 31,25-25-15,-25 25-1,74 49 1,25 51-1,25 73 1,-25 0 0,-74-148-16,99 148 15,-99-148-15,49 74 16,75 50 0,-124-150-16,0 26 15,0-50-15,-25 25 16,25-25-16,-25-25 15</inkml:trace>
  <inkml:trace contextRef="#ctx0" brushRef="#br0" timeOffset="62053.93">18976 14709 0,'0'-25'0,"-25"25"0,25-24 16,-25 24-16,0-25 31,-24 0-15,24 25-16,-25 25 15,25 0-15,-24 49 16,-1 25 0,50-74-16,-25 74 15,50-74-15,-25 49 16,75-24 0,24-75-1,0-49 1,-74 49-16,49-99 15,-74 99-15,0-99 16,-25 75 0,-49 49-1,0 49 1,49 75 15,25-49-15,74-26-1,50-24 1,50-75 0,-1-98-1,-73-1 1,-51-25 0,-98 75-1,-1 49 1,-24 25-1,49 50 1,0 50 0,25 49-1,0-99-15,25 148 16,-25-123 0,25 148-1,-1 1 1,-24-175-16,25 150 15,-25-149-15,0 99 16,0-25 0,0-24-1,0-26 1,0 1 0,50-25-1,-1-1 1,76-48-1,-1-51 1,-50 26 15,0-125-15,-98 25-16,-150-74 31,124 173-31,-272-272 0</inkml:trace>
  <inkml:trace contextRef="#ctx0" brushRef="#br0" timeOffset="82117.95">10815 13915 0,'0'0'0,"-25"0"16,25 25 46,-25-25-62,25 25 31,0 0-15,0 0-16,25 24 16,0 75-1,-25-49 1,25 49 0,-1-50-1,-24-49 1,0 0 15,-24-25-15,-1-50-16</inkml:trace>
  <inkml:trace contextRef="#ctx0" brushRef="#br0" timeOffset="82567.92">10840 13891 0,'0'0'0,"0"-25"0,-25 25 16,25-25-1,0 0 16,25 25-15,-1 0 0,51-25-1,24 25 1,0 0 0,-24 25-1,-26 25 1,-49 24-1,-24-24 1,-26 24 0,-25 1-1,51-51-15,-51 51 16,50-50 0,1-1-16,-1 1 15,0-25-15,0 50 16</inkml:trace>
  <inkml:trace contextRef="#ctx0" brushRef="#br0" timeOffset="82903.89">10988 14238 0,'0'25'63,"25"-25"-48,0 0-15,0 0 0,-25 24 16,49-24-16,51 50 31,-26 0-15,1 24-1,-26-24 1,26 24 0</inkml:trace>
  <inkml:trace contextRef="#ctx0" brushRef="#br0" timeOffset="83267.89">11683 14387 0,'0'-25'0,"-25"25"32,25 25-17,-25-25-15,25 25 16,25 24-1,-25 1 1,25 24 0,0-49-16,-25 49 15,0-49 1,25 0-16</inkml:trace>
  <inkml:trace contextRef="#ctx0" brushRef="#br0" timeOffset="84100.85">14784 13891 0,'0'0'0,"0"-25"0,-25 25 16,0 0-1,25 25-15,-25-25 16,0 49 0,25-24-1,25 99 1,0 0 0,0-25-1,24 1 1,-49-51 15,0-24-31</inkml:trace>
  <inkml:trace contextRef="#ctx0" brushRef="#br0" timeOffset="84449.83">14734 13791 0,'0'0'0,"0"-24"16,0-1-16,0 0 15,25 0 1,0 25 0,24-25-1,-24 25-15,74-24 16,-74 24-1,25 24 1,24 26 0,-24 24-1,-75 26 1,-50 24 0,-24-50-1,50 0 1,-51-24-1</inkml:trace>
  <inkml:trace contextRef="#ctx0" brushRef="#br0" timeOffset="84700.82">14833 14163 0,'25'0'0,"-25"-24"16,25 24 15,-25 24-31,25-24 16,-25 25-16,49 25 16,-24-25-16,25 24 15,49 26 1,74 74-1</inkml:trace>
  <inkml:trace contextRef="#ctx0" brushRef="#br0" timeOffset="85333.78">15627 14412 0,'0'-25'16,"0"0"-16,-25 0 31,0 25-31,1 0 16,-1 0-1,0 0-15,0 25 16,25 0 15,0 0-15,0-1-16,75 26 15,49-25 1,-75-100 0,-74 1-1,-49 49 1,-100 75-1</inkml:trace>
  <inkml:trace contextRef="#ctx0" brushRef="#br0" timeOffset="87466.69">11559 13469 0,'0'0'0,"-25"-25"0,0 25 0,25-25 16,-24 25-16,-26-49 16,25 49-16,-49-50 15,24 50-15,-74-25 16,74 25-16,-198 0 15,50 50 1,-25 148 0,49 26-1,50 98 1,124-74 0,124 124-1,75-149 1,98-49-1,75-174 17,-74-124-17,-224 74-15,199-272 16,-223 248-16,-1-100 16,-24 99-16,-25-222 15,-25 222-15,-123-123 16,-100 49-1,198 124-15,-421 100 16</inkml:trace>
  <inkml:trace contextRef="#ctx0" brushRef="#br0" timeOffset="88249.65">15354 13370 0,'0'0'0,"0"-50"0,-25 25 0,25 1 16,-49-1-1,-51-25 1,-73 75 0,148-25-16,-149 99 15,150-74-15,-125 99 16,-25 149 0,50 0-1,74-25 1,50-199-1,25 150 1,25-75-16,-25-75 0,0 1 16,297 148-1,75-222 1,-50-150 0,-74-49-1,-124-125 1,-124 299-16,-75-125 15,0 125-15,-148-125 16,-100 50 0,-99 74-16</inkml:trace>
</inkml:ink>
</file>

<file path=ppt/ink/ink3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06:04.483"/>
    </inkml:context>
    <inkml:brush xml:id="br0">
      <inkml:brushProperty name="width" value="0.05292" units="cm"/>
      <inkml:brushProperty name="height" value="0.05292" units="cm"/>
      <inkml:brushProperty name="color" value="#C00000"/>
    </inkml:brush>
  </inkml:definitions>
  <inkml:trace contextRef="#ctx0" brushRef="#br0">6325 5407 0,'0'0'0,"-25"0"15,25-24-15,0-1 32,0-25-17,0-49 1,-24 25-1,-1-75 1,0 25 0,25 99-16,-25-124 15,25 99-15,-25-49 16,25 50-16,-24-75 16,-1 99-16,0-50 15,25 51-15,-25-51 16,25 50-16,-49-24 31,49 24-31,-25 0 0,25 0 16,-25 1-1,25-1 1,-25 0 0,25 0-1,25 25 110,25 0-125,-26-25 16,51 25-16,98 0 15,75 0 1,0 0 15,-74 0-15,-149 0-16,49-24 16,1 24-16,-26 0 0,-24 0 0,25 0 15,99-25 1,-125 25-16,125-25 15,-124 25-15,124 0 16,-124 0-16,99 0 16,-50 0-16,25 0 15,75 25 1,-50-25 0,0 25-1,50-25 1,-26 24 15,-24-24-31,25 25 31,25 0-15,-25-25 0,-124 25-16,148-25 15,-148 0-15,99 25 16,-25-25-16,50 0 15,-99 0-15,74 0 16,99 0 0,-74 0-1,-124 0-15,123 0 16,-123 0-16,124 0 16,-124 0-1,74 0-15,-49 0 0,74 0 16,-25 0-1,25 24 1,-25-24 15,0 0-15,-74 0-16,99-24 16,-99 24-16,25 0 0,49 0 15,50-25 1,24 0-1,-49 25 1,25-25 0,-124 25-16,49 0 15,-49 0-15,0 0 0,0 0 16,0 0-16,49 0 16,-49 0-16,24 0 15,-24 0-15,50 0 16,-1 0 15,-24 0-31,-26 0 31,1 0-15,-50 0 46,25 25-30,0 0-17,0 0-15,0-1 16,0 1-16,-24 74 16,24-74-16,0 99 15,0-99-15,0 74 16,24 75-1,-24 24 17,0-173-32,25 99 15,-25-99-15,0 25 0,0-1 16,25 125 0,0-100-1,0 50 1,-25 0-16</inkml:trace>
  <inkml:trace contextRef="#ctx0" brushRef="#br0" timeOffset="3165.84">13146 3919 0,'25'0'15,"0"0"17,0 0-17,0-25-15,0 1 16,-50-1 0,-25 0-1,25 25 1,25 25 15,25 0-15</inkml:trace>
  <inkml:trace contextRef="#ctx0" brushRef="#br0" timeOffset="4516.78">13221 3969 0,'0'0'0,"0"-25"0,-25 0 15,0-24 1,25-26 15,0 50-31,-25-99 16,25 99-16,0-24 16,0 24-16,-24-74 15,-1 74-15,25-25 16,-25 50-16,0-74 15,25 49-15,-25 0 16,25 1 0,0 48 15,25-24 0,-25 25-31,75 0 16,24-25 15,-74 0-31,124 25 16,-100-25-16,75 25 15,149-25 1,-50 24 0,-173-24-16,198 25 15,-198-25-15,198 25 16,0 0-1,-25 24 1,25-24 0,-50 0-1,50 0 1,-24 0 0,-175-25-16,100 24 15,-99-24-15,123 25 16,-123-25-16,173 0 15,-173 0-15,148 25 16,1 0 15,-51 0-15,26 0 0,-124-25-16,99 24 15,-100 1-15,100 0 16,0-25-1,-100 25-15,100-25 16,-124 0-16,99 0 16,50 0-1,-149 0-15,173-25 16,-148 25-16,49 0 16,-74-25-16,123 25 15,-123-25-15,74 25 16,-74-24-16,99 24 31,-99 0-31,25-25 0,-26 25 16,76 0-1,-75 0-15,-1 0 16,1 0-16,25-25 16,-25 25-16,-1 0 15,1 0 1,-25-25-1,0 50 95,0 0-110,-25 0 15,25 49-15,-24 50 16,-1 74 15,0 26-15,25-200-16,0 125 16,0-99-16,0 74 15,25 74 1,0-49-1,-25-124-15,24 99 0</inkml:trace>
  <inkml:trace contextRef="#ctx0" brushRef="#br0" timeOffset="8237.59">4738 5904 0,'0'0'15,"-25"-25"1,0 25 0,25-25-1,-50 0 1,-24-25 0,0 26-1,24-1 1,25 25-16,-74 0 15,49 0-15,-49 25 16,-25 74 0,0 25 15,25 50-15,49-100-16,-49 149 15,74-148-15,-74 173 16,-25 99-1,74-25 1,1-24 0,49 74-1,0-297-15,25 222 16,-1-222-16,26 222 16,0 1-1,-50-248-15,49 198 16,-24-199-16,0 125 31,49 123-15,-24 1-16,0-99 31,-50-150-31,24 150 16,1-150-16,0 150 15,25-1 1,-1-24-1,26 49 1,-26-99 0,26-25-1,-75-74-15,74 49 16,-49-49-16,24 25 16,-24-25-16,74 24 15,-74-49-15,50 25 16,24 0-1,-74-25-15,99 0 16,-75 0 0,51 0-16,48-25 31,1 0-15,50-74-1,-51-25 1,-48-50-1,-76 125-15,76-224 16,-100 223-16,49-173 16,1-99-1,-75-75 1,-25 49 0,50 274-16,-74-273 15,49 248-15,-49-149 16,-50-100 15,0-24-31,49 174 16,-49-75-16,100 198 15,-150-321 1,-25-1 0,26 149-1,-75 49-15</inkml:trace>
  <inkml:trace contextRef="#ctx0" brushRef="#br0" timeOffset="10098.5">12179 4862 0,'0'0'0,"-25"-25"0,0 25 16,1-25-16,-51 0 31,50 25-31,-49 0 16,49 0-16,-74 100 15,49-76-15,-74 150 16,100-124-16,-51 74 15,-24 0-15,-99 223 16,148-248-16,-124 224 16,125-199-16,-125 347 15,124-347-15,-49 223 16,74-223-16,-49 298 16,49-323-16,-49 298 15,-1-25 1,26 0-1,49-273-15,-25 249 16,25-274-16,-25 199 16,25-199-1,0 274 1,0-274-16,0 149 16,25-173-16,0 223 15,-25-199-15,49 199 16,1 0-1,24 49 1,1-99 0,24 50-1,-25-124 1,50 124 0,0-50-1,-24-74 1,-26-25 15,25-25-31,-99-74 0,100 74 16,-76-74-1,76 50 1,-1-26 0,50-24-1,24-50 1,26 0-1,-150 1-15,125-1 16,-124 0-16,123-49 16,26-26-1,-51-24 1,-24-49 0,-74 123-1,49-148-15,-74 123 0,25 1 0,-25-25 16,49-100-16,100-396 15,-75 74 1,0 0 0,-74 397-1,24-372 1,-49 372-16,0-99 16,0 99-16,-74-546 15,49 546-15,-49-447 16,-50 26-1,-50-100 1,50 322 0,-149-247-1,100 297 1,24 50 0,50 49-1</inkml:trace>
  <inkml:trace contextRef="#ctx0" brushRef="#br0" timeOffset="12964.34">21555 4366 0,'-25'-25'0,"50"50"0,-74-50 16,49 0-16,-25 25 15,-50-25 1,-24 25-1,0 25 1,49 0-16,-74 24 16,75-24-16,-100 99 15,0 50 1,-25 124 0,75-26-1,0 76 1,25-51-1,-1 75 1,1-74 0,-1 74 15,51-25-15,-26 100-1,25-100 1,0 124-1,25-99 1,-24 174 0,24-273-1,24 149 1,-24-100 0,0-24-1,25-199-15,0 199 16,-25-199-16,50 199 15,-1-26 1,50 76 0,1-75 15,24 49-15,0-74-1,74 25 1,-49-50-1,0-24 1,-124-150-16,123 125 16,-123-125-16,25-24 0,24 50 15,-49-51-15,99 76 16,25-1 0,49 0-1,1-49 1,-50-25 15,-25-25-31,124-75 16,-224 50-1,100-99-15,-74 99 16,0-24-16,74-100 16,49-124-1,-148 199-15,99-224 16,-99 224-16,74-274 15,-74 249-15,25-198 16,-26 173-16,1 24 0,25-371 16,-25 99-1,-25 248-15,0-372 16,0 372-16,0 0 0,0-124 16,-25-273-1,0 99-15,0 1 16,25 272-16,-25-447 15,-24 26 1,24 421-16,-49-397 16,49 422-1,0 0-15,-25-99 16,-74-223 0,-273-249-16</inkml:trace>
  <inkml:trace contextRef="#ctx0" brushRef="#br0" timeOffset="14598.28">9847 4390 0,'0'0'0,"-24"0"0,24-24 15,-25 24-15,0 0 16,0-25-16,-24 0 16,24 25-1,-50-50-15,-24 26 32,0-26-17,-75 50 1,1 25-1,123 0-15,-124 49 16,125-49-16,-100 74 16,-49 149-1,74 0 1,99-198-16,-25 148 16,25-123-1,25 297-15,0-199 16,75 75-1,123 100 1,-49-224 0,248 0-1,74-149 17,-49-99-17,-75-75 1,-74-148-1,-223 0 1,-199 49 0,-25 75-1,100 173-15,-274-223 16,150 174 0,148 99-16,-98-49 15</inkml:trace>
  <inkml:trace contextRef="#ctx0" brushRef="#br0" timeOffset="16797.16">16743 4266 0,'0'-24'0,"0"48"0,-25-48 0,25-1 16,-49 0 0,-26-25-1,1 1-15,-75-1 16,124 50-16,-99-49 15,-74 24 1,24 25 0,1 49 15,-75 75-15,-75 124-1,125-24 1,49 98-1,74-49 1,51 25 0,48-125-1,1-123-15,74 223 16,50-75 0,-124-148-16,198 123 15,-148-123-15,148 24 16,-149-49-16,274 50 15,-249-51-15,149-24 16,-149 0-16,224-49 16,-249 24-1,124-74-15,-148 49 16,148-148 0,-148 148-16,99-223 15,-100-24 1,-73-51-1,-1 274-15,-25-25 0,-74-149 16,50 173-16,-100-123 16,-247-50-16</inkml:trace>
</inkml:ink>
</file>

<file path=ppt/ink/ink3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06:40.693"/>
    </inkml:context>
    <inkml:brush xml:id="br0">
      <inkml:brushProperty name="width" value="0.05292" units="cm"/>
      <inkml:brushProperty name="height" value="0.05292" units="cm"/>
      <inkml:brushProperty name="color" value="#C00000"/>
    </inkml:brush>
  </inkml:definitions>
  <inkml:trace contextRef="#ctx0" brushRef="#br0">10641 4614 0,'0'-25'0,"0"0"31,0 0 0,-25 25-31,25 25 31,0 0 1,0 0-32,25 24 31,-25 50-16,0 26 1,0-51 0,0-24-1,0-26 1,-25-24 0,25-24-1,-24-26 1,-1-24-1,25-26 1,0 26 0,0-1-1,25-24 1,-1 50 0,1 24-1,0 0 16,25 0-15,-1 50 0,1 0-1,-25-25-15,-1 25 16,1-25-16,0 49 16,0 1-1,0 24 1,-1-24-1,-24 74 1,25-25 0,-25-24-1,25-1 1,-25-49 0</inkml:trace>
  <inkml:trace contextRef="#ctx0" brushRef="#br0" timeOffset="333.96">10592 4787 0,'0'0'16,"-25"0"-16,50 0 47,-1 0-31,1 0-16,50 0 15,-1 0 16,-49 0-31,74 0 16,-49-25-16,24 25 16,100 0-16</inkml:trace>
  <inkml:trace contextRef="#ctx0" brushRef="#br0" timeOffset="1217.93">15379 4316 0,'0'25'63,"0"0"-47,0-1-16,0 1 15,0 0-15,-25 49 16,0 75-1,25-50 1,25-24 0,0 24-1</inkml:trace>
  <inkml:trace contextRef="#ctx0" brushRef="#br0" timeOffset="1766.91">15329 4316 0,'0'0'0,"-25"-25"0,25 0 16,0 1-1,0-1 1,25 25-1,50-50 1,-1 50 0,1 0-1,-26 50 1,-49-1 0,0 26 15,-49-1-16,24-74-15,0 25 16,25 0-16,25-25 31,0-25-15,24 25 0,26 0-1,-26 0 1,-24 0-16,0 50 15,-25-26-15,25 1 16,-75 50 0,50-51-16,-50 51 15,26-75 1,-51 99-16,50-74 0,-99 25 16,100-26-1,-150 1-15</inkml:trace>
  <inkml:trace contextRef="#ctx0" brushRef="#br0" timeOffset="3365.84">11361 7590 0,'-25'0'0,"25"-25"0,0 50 109,0 0-93,0 0-16,0 0 15,0 24 1,0 50 0,0 1-1,0-76-15,-25 26 16,50 0 0</inkml:trace>
  <inkml:trace contextRef="#ctx0" brushRef="#br0" timeOffset="4032.8">11336 7590 0,'0'-25'0,"0"1"32,25 24-17,-25-25-15,0 0 16,24 25 0,51-50-1,-26 50 1,1 50-1,0 24 1,-50 26 0,0-51-1,-25 26 1,-25-26 0,50-74 15,25 1 16,0 24-32,24-25 1,1 50 0,0-1-1,-26 1 1,1 25-1,-25-25 1,-25 24 0,-24-24-1,-1 0 1,-24 0 0,-1-50 15,-24-25-31</inkml:trace>
  <inkml:trace contextRef="#ctx0" brushRef="#br0" timeOffset="4948.75">15453 7516 0,'0'25'94,"0"-50"-63,25 25-15,-25-25-1,25 0 1,-25 0 0,0 1-16,-25-1 15,25 0-15,-49 0 31,24 25-15,0 0-16,0 0 16,0 25-16,0 0 15,-49 49 1,49 25 0,0 1-1,75-1 1,24-50-1,51-24 1,147-50-16</inkml:trace>
  <inkml:trace contextRef="#ctx0" brushRef="#br0" timeOffset="12281.39">2828 6449 0,'0'-25'16,"25"25"-16,-25-24 47,-25-1 78,25 0-110,-25 25-15,-25-74 16,-24-1 0,24 50-1,1 1 1,-1 24-1,0 24 1,-24 26 0,0 0-1,24-1 1,-24 50 0,24-24-1,-24 24 1,49-25 15,0 1-15,0-1-1,25 26 1,0-26 0,0 25-1,25 0 1,0-49-16,-25 0 15,0-26 1,25 1-16,-1 25 0,-24-25 16,25 24-16,50 26 15,-26-1 1,26-24 0,-26-26 15,50 1-16,1 0-15,24-25 32,-25-25-17,0 0 1,-74 25-16,74-74 16,-74 74-16,25-50 15,74-74 1,-75 50-1,1-75 1,-25 50 0,-25 49-16,-25-24 15,25 24 1,-50-74-16,-49-25 16,-25 25-1,-50-49 1</inkml:trace>
  <inkml:trace contextRef="#ctx0" brushRef="#br0" timeOffset="19247.05">2803 9054 0,'-25'0'15,"25"-25"-15,-25 25 16,25-25-16,-49 0 15,-1-24 1,0 24 15,-24 25-15,0 25 0,-26 24-1,1 26 1,74-75-16,-74 99 31,50-25-31,24-24 0,0 0 0,0 98 16,25-123-16,0 124 15,0 0 1,50 24 0,-1-24-1,26-49 1,24-1-1,-74-74 1,74-1-16,-74 1 16,148 0-1,-48-50 1,23 0 0,-24-49-1,-74 74-15,49-99 16,-74 74-16,74-99 15,-49-75 1,-50 1 0,-25 148-16,-49-123 15,49 123-15,-50-74 16,51 99-16,-175-173 16</inkml:trace>
  <inkml:trace contextRef="#ctx0" brushRef="#br0" timeOffset="28794.58">20762 4341 0,'0'0'15,"-25"0"1,25 25 46,0-1-46,0 1 0,0 0-16,0 49 15,0 100 1,25 0 0,-1-1-1,-24-98 1,0-50-1</inkml:trace>
  <inkml:trace contextRef="#ctx0" brushRef="#br0" timeOffset="29229.56">20836 4465 0,'0'-25'16,"0"0"-16,0 0 16,0 1-1,0-1 16,25 25-31,-25-25 0,99-25 16,25 26 15,-99 24-31,74 24 16,-74 1-16,24 0 16,-24 0-1,-25 24 1,-49 26-1,-1-26 1,25-24-16,-74 74 16,74-74-16,0 25 15,-148 99 1</inkml:trace>
  <inkml:trace contextRef="#ctx0" brushRef="#br0" timeOffset="29495.55">20910 4713 0,'25'0'15,"-25"25"-15,0-1 16,0 1-1,25 25 1,74 74 0,0-50-1,25 50 1,25 0 0</inkml:trace>
  <inkml:trace contextRef="#ctx0" brushRef="#br0" timeOffset="30178.51">21977 4663 0,'0'0'0,"-25"0"16,25-25-16,-25 25 15,1 0 1,-1-24-1,0 24 1,0 0 0,-24 24-1,-1 26 1,25 24 0,0 1-1,50 24 1,25-49-1,49-25 1,0-75 15,-74 50-31,49-74 16,-49 49-16,-25 0 16,-49-99-1,-1 99 1,50 0-16,-74 0 15,49 25-15,-25 0 16</inkml:trace>
  <inkml:trace contextRef="#ctx0" brushRef="#br0" timeOffset="30911.48">23044 4192 0,'0'-25'0,"0"0"16,-25 25-1,25-24 1,-25 24-16,0-25 16,-24 50-1,-51-25 1,1 49-1,25 1 1,24 24 15,25-49-31,25 25 16,0-26-16,0 26 16,50 0-1,49 24 1,-24-49-1,73 0 1,-48-1 0,-26-24-1,0 0 1,-24 25 0,-25 25-1,0 49 1,-25-49-1,0 24 1,-25-24 15,-25 24-15,-74-24 0,-25-75-1,25 0 1,-74-24-16</inkml:trace>
  <inkml:trace contextRef="#ctx0" brushRef="#br0" timeOffset="32111.42">21431 6325 0,'-25'0'16,"1"0"31,-1 0-47,25-25 15,-25 25 1,0 0-16,-74 0 16,25 25-1,-1 50 1,26-26-1,24 26 1,25-51 15,0 1-15,74 124 0,25-75-1,-74-74-15,50 25 16,-51 0-16,26-25 15,-25 0 17,-25 25-32,25-25 0,-1 0 15,-24 25-15,25 0 16,0-1 0,0 1-1,-25 25 1,-25-25-1,-25 24 1,-74-49 0,-24 0 15,123 0-31,-149-149 16</inkml:trace>
  <inkml:trace contextRef="#ctx0" brushRef="#br0" timeOffset="32729.39">22200 6697 0,'0'0'0,"0"-25"15,-25 25 17,25-24-17,-24 24-15,-1 0 16,-25 24 0,-24 1-1,24 25 1,25-50-16,1 49 15,24-24 1,0 25-16,49 0 31,1-1-15,49-49 0,25-25-1,-74-24 1,-26 24-16,-48-50 15,24 51-15,-75-26 16,1-24 0,24 74-1,1 0-15</inkml:trace>
  <inkml:trace contextRef="#ctx0" brushRef="#br0" timeOffset="33144.37">23019 6226 0,'0'0'16,"0"25"31,0 0-32,25-1-15,-25 1 16,0 50-16,24 49 16,1 24 15,0-24-15,0 25-1,0-99 1</inkml:trace>
  <inkml:trace contextRef="#ctx0" brushRef="#br0" timeOffset="33561.35">23019 6226 0,'-25'0'16,"25"-25"-16,25 25 15,-25-25 1,25-24 0,24 24-1,50 0 1,25 25-1,0 25 1,25 49 0,-124-24-1,-25 0 1,-25 49 0,-49 0-1,-25 25 1,24-50-1,50-74-15,-49 75 16</inkml:trace>
  <inkml:trace contextRef="#ctx0" brushRef="#br0" timeOffset="33829.33">23292 6697 0,'24'0'15,"1"0"17,0 0-17,0 25-15,24 49 16,26 26-1,-1-26 1,1 50 0</inkml:trace>
  <inkml:trace contextRef="#ctx0" brushRef="#br0" timeOffset="58306.13">4589 11137 0,'0'0'16,"0"-25"-1,-25 25 1,25-24-16,0 48 78,0 1-62,0 0-16,0 0 15,0 49 1,25 75 0,0-25-1,-25 0 1,24-25 0,1-24-1,-25-26 1,0-24-1,0-50 1</inkml:trace>
  <inkml:trace contextRef="#ctx0" brushRef="#br0" timeOffset="59073.09">4514 11063 0,'-24'0'0,"24"-25"15,0 0 48,24 25-32,1-25 16,0 1-31,0 24-16,-25-25 15,25 25-15,74-50 16,-25 25-1,26 25 1,-1 25 0,-25-25-1,-24 25 1,-25 0 0,-1 0 15,-24-1-16,0 1-15,0 0 16,-24 0 0,24 0-16,-50 74 15,0-25 1,-49 1 0,50-26-1,-26-24 1,1 25-1,49-25 1,-25-1-16</inkml:trace>
  <inkml:trace contextRef="#ctx0" brushRef="#br0" timeOffset="59406.08">4762 11485 0,'-24'0'0,"48"0"46,1 24-30,0 1 0,0 0-16,49 49 15,26 26 1,-76-76-16,76 76 16,-76-76-1,51 51-15,49 49 16</inkml:trace>
  <inkml:trace contextRef="#ctx0" brushRef="#br0" timeOffset="72853.42">8806 11063 0,'0'-25'0,"0"0"31,-25 25-15,25-25-16,-25 1 15,0-1 1,-24-50 0,-1 51-1,-24-1 1,-1 25-1,1 0 1,24 0 0,-49 49-1,49 1 1,1 24 0,24-49-16,0 50 15,25-51-15,-25 51 31,50-1-15,0-24 0,0 0-1,24-26 1,26 1 0,-1 0-1,1 0 1,-1 24-1,-24-24 1,24 0 0,-49 0-16,24 0 15,-24-25-15,0 24 16,25 1 0,-26-25-1,-24 25-15,25-25 16,-25 25-1,25-25 1,-25 25 0,0-1-1,-25 1 1,25 0 0,-25-25-16,-49 74 15,49-74-15,-24 50 16,24-50-16,-74 50 15,74-50-15,-50 0 16,-73-50 0,73 0-1,-74-74-15</inkml:trace>
  <inkml:trace contextRef="#ctx0" brushRef="#br0" timeOffset="91583.5">20662 5904 0,'0'0'0,"0"24"94,0 1-94,0 0 0,0 0 0,-25 99 16,1 74 15,24 25-31,0-24 16,0-150-1,0 100 1,24-99-16,-24 74 16,0-99-16,25 99 15,-25-99-15,0 99 16,0-100-1,25-24 1,-25 50 0,0 24-1</inkml:trace>
  <inkml:trace contextRef="#ctx0" brushRef="#br0" timeOffset="93249.42">20538 5829 0,'0'0'16,"0"25"31,25-25-32,0 0 1,0 0-16,24 25 16,-24-25-16,124 0 15,-99 0-15,198 25 16,-25-25-1,0 24 1,0-24 0,25 0-1,-24 0 1,-51 0 0,26 0-1,-175 0-15,125 25 16,-124-25-16,124 0 15,-50 0 1,-49 0-16,49 0 31,-74 0-31,49 0 16,50 0 0,0-25-1,-49 25 1,24-24-1,50-1 1,-50 25 15,0 0-31,-49 0 16,-25 0 0,-25 25 93,0-1-109,0 1 16,0 0-16,0 99 15,0-99-15,24 49 16,-24-49-16,0 124 15,0 74 1,0-198-16,0 124 16,0-125-16,0 101 15,-24-26 1,24 25 0,0-25-1,0-49 1,0 24-1,0-24 1,0-1 0,0-24 15,0 25-15,0-1-1,0-24 1,0 0-1,0 0 1,-25-1 0,0-24-1,-49 0 1,-26 0 0,-24-24-1,-49 24 1,24-25 15,-74 25-31,24-25 16,26 25 15,-1-25-15,0 25-1,50-25 1,-25 25-1,25 0 1,-49 0 0,49 0-1,-25 0 1,0 0 0,124 0-16,-99-24 15,99 24-15,-49 0 16,-50-25-1,50 25 1,-26 0 15,-24 25-15,75-25 0,24 0-16,-99 0 0</inkml:trace>
  <inkml:trace contextRef="#ctx0" brushRef="#br0" timeOffset="95950.28">24482 6127 0,'0'0'15,"0"-25"-15,0 0 16,-25 25 0,25-49-1,-24-1 1,24 0-1,0 26 1,-25-1-16,25 0 16,25 25-1,-1-50 1,1 25 0,0 25-1,0 0-15,24 0 16,-49 25-16,50 0 15,0 25 1,-26 24 0,-24-24 15,0-25-31,0 24 16,0-24-16,0 0 0,0 0 15,0 24 1,-24 1-1,-26-1 1,0-24 0,1 25-1,-1-25 1,25-1 0,1 26-1,24-25 1,0 49 15,0-24-31,0-25 0,24 24 16,-24 1-1</inkml:trace>
  <inkml:trace contextRef="#ctx0" brushRef="#br0" timeOffset="96216.27">24482 6945 0,'25'0'31,"-25"-24"31</inkml:trace>
  <inkml:trace contextRef="#ctx0" brushRef="#br0" timeOffset="104855.85">3448 12204 0,'-25'-25'0,"25"50"31,25-25-15,-25 25 15,0 0-15,0 24 15,0 26-31,0-1 16,0-24-1,0-26 17,0-48 14,0-1-46,0 0 16,-25-25 0,25-49-1,0 25 1,0-1 0,50 1-1,-26 24 1,26 25-1,-25 25 1,24 0 0,-24 25 15,25 25-15,0 24-1,-26 1 1,1-50-16,0 49 15,-25-49-15,0 49 16,25-24 0,-25-1-1,-25-73 1</inkml:trace>
  <inkml:trace contextRef="#ctx0" brushRef="#br0" timeOffset="105131.83">3423 12328 0,'-25'0'0,"50"0"31,0 0 0,0 0-15,-1 0-1,1 0-15,50-25 16,24 0 0,149-74-16</inkml:trace>
  <inkml:trace contextRef="#ctx0" brushRef="#br0" timeOffset="105781.8">6548 11361 0,'0'0'16,"0"24"46,0 1-46,0 0-16,0 0 16,0 0-16,0-1 0,25 26 31,-25 24-15,25 1-1,0-50 1,-25-1-1</inkml:trace>
  <inkml:trace contextRef="#ctx0" brushRef="#br0" timeOffset="106332.77">6548 11410 0,'0'0'0,"0"-25"0,0 1 31,0-1-15,25 0-16,0 0 15,49-24 17,-24 24-17,-25 0-15,0 50 16,-1-25-16,26 49 15,-25 26 1,-25-1 0,-50 25-1,1-49 1,49-25-16,-50 0 16,25-25-1,25-25 1,0 0-16,25 0 15,0-24 1,24 24 0,1 25 15,0 25-15,-25 24-1,-1 26 1,-24-51-16,0 1 15,0 0-15,-24 25 16,-1-1 0,-124 26-1</inkml:trace>
  <inkml:trace contextRef="#ctx0" brushRef="#br0" timeOffset="107996.69">9922 11906 0,'0'-25'187,"25"25"-187,-25-24 16,0-1-1,-25 25-15,25-25 16,-25 25 0,0 0-1,0 0-15,-49 25 16,49-25-16,-49 49 16,24 26-1,25-75-15,1 74 16,24-49-16,0 25 15,24 49 1,1-74-16,99 74 16,-99-74-1,99 0-15,25-25 32,-99-25-32,123-74 0</inkml:trace>
  <inkml:trace contextRef="#ctx0" brushRef="#br0" timeOffset="113313.43">3547 12129 0,'0'-24'0,"0"-1"0,0 0 31,-25 25-31,25-25 0,0 0 16,-25 1-16,25-26 16,-24-24 15,24-1-15,-25-24-1,25 0 1,0 0-1,0 24 1,25 1 0,24-25-1,50-26 1,1 1 0,-51 50-1,26-25 1,-1 24-1,1 1 1,24 0 0,0-26-1,50 1 1,0 25 15,-100 49-31,75-49 16,-74 49-16,24-25 15,-24 25-15,223-124 16,-224 125-16,26-26 16,148-74-1,-25 50 1,-148 49-16,124-25 16,-125 25-1,51 1-15,73-26 0,-123 50 0,123-50 16,100 1-1,-25 24 1,0 0 0,-99 0-1,74 25 17,1 0-17,-1 25 1,-49 0-1,-50 0 1,-50 0 0,75 24-1,24 1 1,-24 24 0,-74-49-1,24 74 1,-49-24-1,24-1 1,0 25 0,-24-24-1,0 24 1,-1-25 15,1 1-15,-1 24-1,-24-49 1,-25-26-16,25 76 16,-25-76-16,0 26 15,25 24 1,0-24 0,-25 74-1,24-25 1,-24 0-1,25 1 1,0-1 0,-25-49-1,25 49 17,-25-25-17,25-24 1,-25-1-1,24 1 1,26 24-16</inkml:trace>
  <inkml:trace contextRef="#ctx0" brushRef="#br0" timeOffset="113862.4">9178 11559 0,'0'-25'15,"25"0"17,-25 50-17,24-25 1,1 25-1,-25 0-15,75 24 16,-1 26 0,-24-1-1,-1-24 1,26-25 0,-26-25 15,1-25-16,24-25 1,1-24 0,-1-1-1,-24-49 1,-50 0-16</inkml:trace>
  <inkml:trace contextRef="#ctx0" brushRef="#br0" timeOffset="121895.02">14412 13568 0,'0'0'0,"0"-25"0,-25 1 16,25-1-1,-25 25 1,25-25 0,-50 0-1,25 0 1,-24 25 0,-1 25-1,1 0 1,-1 25-1,0-1 1,26 50 0,24-24-1,49-26 1,1 1 0,24-25 15,25-25-16,-24-50 1,-25 1 0,-1-51-1,-49 1 1,-25 25 0,-24-1-1,-1 51 1,-24 48-1,49 1 1,-25 25 0,50-25-16,0 24 15,-25-49 1,50 50-16,0-1 16,25-49-1,-1-24 16,-24 24-31,25-50 16,-50 25-16,0 0 16,0-49-1,-50 24 1,-24 26 0,49 48-1,0 1-15</inkml:trace>
  <inkml:trace contextRef="#ctx0" brushRef="#br0" timeOffset="123993.9">17413 11286 0,'25'-25'16,"-50"50"-16,50-74 15,-25 24 1,-25 25-16,25-25 16,0 50 31,0 0-32,0-1-15,-25 100 31,25-24-15,25-1 0,0 50-1,-1-25 1,1 0 0,-25-50-1,25-24 1,-25 24-1,0-24 1,0-25 0,0-1-1,0 1 1,0-50 31,0 1-32,0-1 1,-25-50 0,25-24-1,-25-25 1,1 50 0,-1-26-1,0 1 1,25 0-1,-25 25 1,25-1 0,0 50-1,-25-49 1,25 49 0,0 0-1,0 1 16,0-1-15,0 50 15,0-1-15,0 51 0,25 74-1,0-50 1,25 25-1,-50-75-15,24 75 16,-24-99-16,25 74 16,0-24-1,-25-1 1,0-49 0</inkml:trace>
  <inkml:trace contextRef="#ctx0" brushRef="#br0" timeOffset="124460.89">17611 10492 0,'-24'0'0,"-1"0"31,0 0-15,0 25 0,-49 50-1,24 24 1,0-50-1,26 51 1,-51 24 0,26 0-16</inkml:trace>
  <inkml:trace contextRef="#ctx0" brushRef="#br0" timeOffset="124743.87">17214 10616 0,'0'-24'15,"0"-1"17,25 25-1,0 25-16,0-25-15,-25 24 16,49 1-16,26 99 16,-1-49-1,1 73 17,49 101-32</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09:07.750"/>
    </inkml:context>
    <inkml:brush xml:id="br0">
      <inkml:brushProperty name="width" value="0.05292" units="cm"/>
      <inkml:brushProperty name="height" value="0.05292" units="cm"/>
      <inkml:brushProperty name="color" value="#C00000"/>
    </inkml:brush>
  </inkml:definitions>
  <inkml:trace contextRef="#ctx0" brushRef="#br0">12477 4762 0,'0'25'125,"25"-25"-125,-1 0 15,1 0-15,0 0 0,99 25 16,-74-25-16,123 0 16,-148 0-16,99 25 15,99-50 1,-74 25 0,25 0-1,-50 0 1,-75 0-16,26-25 15,-50 25 1,49 0-16,50 0 31,0-25-15,25 25 0,0 0-1,-25 0 1,0-24-1,0-1 1,25 0 0,-50 25-1,25-25 1,-25 25 0,-49 0-1,49 0 1,-49 0-1,-1 0 1</inkml:trace>
  <inkml:trace contextRef="#ctx0" brushRef="#br0" timeOffset="2049.9">3497 3473 0,'0'-25'16,"0"50"-16,-24-50 0,24 0 0,-25 0 31,0 25-16,0 0-15,0 0 16,-49 0 0,0 0-1,-1 0 1,-49 75 0,25 49-1,0 49 1,74-49-1,0 50 1,25-50 15,0-99-31,25 74 16,-25-74-16,0 0 0,25 24 16,49 50-1,25-49 1,25 0-1,50-26 1,0-24 0,24-24-1,-24-1 1,-75-74 0,25-25-1,-74 0 1,-26-174-1,-73 0 1,-50 50 15,-1 124-15,76 99-16,-125-24 0</inkml:trace>
  <inkml:trace contextRef="#ctx0" brushRef="#br0" timeOffset="5015.75">893 6226 0,'25'0'15,"-25"-25"17,0 0-32,0 1 15,0-1-15,25-25 16,-25-24-1,49 24 1,1 25 15,-1 25-15,75 50 0,-24 24-1,24 26 1,-25-26-1,-25-49 1,-24-25 0,-50-25-16,25 0 15,-25 0-15,49-49 16,-49 49 0,50 0-1,-25 50 1,49 0-1,1 25 1,-1-26 15,50 1-15,-99-50-16,74 1 16,-74-1-16,24 0 15,-24-49 1,0 24-1,0 50 1,0 25 0,99 49-1,-50-24 1,25-25 0,-74-25-16,50-25 15,-51 25-15,1-25 16,25-25-1,-25 1 1</inkml:trace>
  <inkml:trace contextRef="#ctx0" brushRef="#br0" timeOffset="39927.04">14337 8483 0,'0'-25'0,"-25"25"16,25 25 78,25-25-63,0 0-15,25 0-1,74 25 1,24-25-1,-98 25-15,124-25 16,-125 0-16,75 25 16,99-1-1,-49-24 1,-50 25 0,-25-25-1,-24 0 16,-50 0-15,-25 25 47</inkml:trace>
  <inkml:trace contextRef="#ctx0" brushRef="#br0" timeOffset="42975.89">1240 9897 0,'0'0'0,"25"-25"0,-25 0 15,0 1-15,0-51 31,0 50-31,25-24 16,0 24-16,-1 25 16,1 0-1,50 0 1,24 50 0,75-1-1,-1 26 1,-123-75-16,99 24 15,-100-24-15,100-24 16,-25 24 0,-25-50-1,-74 50-15,0-25 16,0 0-16,-1 25 16,26 0-1,74 0 16,0 50-15,50-25 0,49-25-1,-49 0 1,-100 0 0,-49 0-1,-25-25 1,25 0-1,74 25 1,25 25 0,0 25-1,50-1 1,-50-49 0,99-49 15,-124-1-16,25-24 1,-50-1 0,1 50-1,-1 50 1,75 25 0,-25 24-1,0-49 1,25-25-1,-50-25 1,-24 0 0,-26 1-1,1-1 1,-1 50 0,76 49-1,-1-24 16,49 24-15,-49-74 0,0-25-1,-25 0 1,-99 1-16,75-1 16,-50 25-16,49-25 15,25 50 1,224 74-1</inkml:trace>
  <inkml:trace contextRef="#ctx0" brushRef="#br0" timeOffset="45441.75">23341 8409 0,'0'-25'16,"0"50"-16,-25-75 0,1 25 16,24 1-16,-25-1 15,-25-25 1,-74 1 0,-49 49-1,24 49 16,-25 26-15,50 24 0,99-50-16,-74 100 15,74-99-15,-49 74 16,-1 99 0,51-24-1,73-26 1,1-49-1,74 25 1,0-25 0,74 25-1,-24-100 1,74-24 0,-25-74-1,-173 24-15,198-124 31,-199 124-31,51-74 16,73-223 0,-173 49-1,-24 223-15,-76-248 16,51 224-16,24 24 0,-124-123 16,-173-50-16</inkml:trace>
  <inkml:trace contextRef="#ctx0" brushRef="#br0" timeOffset="61338.98">3721 12477 0,'0'0'15,"-25"0"-15,25-25 16,-25 25 15,25-25-15,-25 25-16,0-25 31,-24 1-15,-50-1-1,-25 0 1,24 25 0,76 25-16,-100 0 15,99-1-15,-74 76 16,24-26-1,26 50 1,49-99-16,-50 124 16,50-100-16,0 100 15,0 0 1,25-25 0,24-25 15,51 124-31,-1-123 15,0-26 1,75-49 15,-1-50-15,-24-25 0,0-24-1,25-50 1,-75 0-1,-25-74 1,-49 24 0,-50-74-1,-49 49 1,-75 1 0,25 99-1,-50 0-15</inkml:trace>
  <inkml:trace contextRef="#ctx0" brushRef="#br0" timeOffset="67837.67">6573 13295 0,'0'-24'0,"-25"24"16,25 24 15,-24-24 0,-1 25-31,-25 0 31,1 49-15,24-49-16,-25 50 16,25-51-16,-49 100 15,-75 50 1,0-25-1,-49 49 1,49-74 0,0 0-1,-24 50 1,73-100 0,26 1-1,24-50 1</inkml:trace>
  <inkml:trace contextRef="#ctx0" brushRef="#br0" timeOffset="68304.64">5432 13370 0,'0'0'0,"0"-25"16,-25 25-16,50 0 15,-25-25 1,25 25 15,0 25-31,0 0 16,-1 0-16,26 49 16,49 25-1,50 124 1,-50-74-1,1 0 1,-76-124-16,100 148 16,-124-148-16,50 50 15,24-26 1,-49 1 0</inkml:trace>
  <inkml:trace contextRef="#ctx0" brushRef="#br0" timeOffset="68986.61">9054 13072 0,'-25'0'15,"0"0"16,25 25-31,-25-25 16,-24 49-16,24-49 16,-99 125-1,74-76-15,-49 50 16,-124 100 0,24-1-1,51-74 1,73-49-1,50-51-15,-74 51 16</inkml:trace>
  <inkml:trace contextRef="#ctx0" brushRef="#br0" timeOffset="69336.6">8161 13097 0,'0'0'15,"25"25"16,-25-1-15,74 51 0,25 74-1,75 49 1,-1-24 0,-24-25-1,-124-125-15,124 125 16</inkml:trace>
  <inkml:trace contextRef="#ctx0" brushRef="#br0" timeOffset="70056.55">11609 12948 0,'-25'0'0,"50"0"0,-75 0 31,50 25-31,-25-25 16,0 25-16,-49 24 15,49-24-15,-49 74 16,-50 75-1,-25 24 1,0-24 0,124-124-16,-124 74 15,125-100-15,-76 76 16,1-1-16</inkml:trace>
  <inkml:trace contextRef="#ctx0" brushRef="#br0" timeOffset="70457.53">10641 13146 0,'0'0'0,"-25"-24"0,50 24 32,-25 24-17,25-24 1,0 25-16,49 50 31,-49-50-31,25 24 0,-26-24 0,1 25 0,0-26 16,25 100-16,49 100 31,-50-51-15,-24-24-1,25-25-15</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10:26.686"/>
    </inkml:context>
    <inkml:brush xml:id="br0">
      <inkml:brushProperty name="width" value="0.05292" units="cm"/>
      <inkml:brushProperty name="height" value="0.05292" units="cm"/>
      <inkml:brushProperty name="color" value="#C00000"/>
    </inkml:brush>
  </inkml:definitions>
  <inkml:trace contextRef="#ctx0" brushRef="#br0">1389 6375 0,'-25'0'15,"25"-25"-15,0 0 32,-25 25-32,25-25 0,0 1 15,-24-1 1,-1 0-1,-25 25 1,1-25 0,-75 50-1,0 25 1,24 24 0,-24 75-1,50-25 1,24 25-1,26 0 1,24-1 0,24 1 15,26-25-15,24 50-1,26-75 1,-1-25-1,0-24 1,75-25 0,-26-50-1,76-99 1,-175 99-16,100-124 16,-124 125-16,0-26 0,49-49 15,1-50 1,-75 25 15,-50-50-31,-74 1 16,-50 49-1,25 24 17,1 76-32</inkml:trace>
  <inkml:trace contextRef="#ctx0" brushRef="#br0" timeOffset="4081.79">3299 6350 0,'0'0'0,"0"-25"15,-25 25-15,25-25 16,0 1 0,-25-1-1,1 0 17,-26 25-17,-24 25 1,-1 24-1,50-24-15,-74 99 16,74-99-16,1 25 0,-26-1 16,-24 174-1,74-98 1,49 48 0,50-49-1,1-25 1,-1 1-1,99-76 1,-24-73 0,24-100-1,-74-74 17,-99 49-17,-50-24 1,-99-26-1,-49 51 1,49 123 0,24 100-16</inkml:trace>
  <inkml:trace contextRef="#ctx0" brushRef="#br0" timeOffset="4798.76">5829 6400 0,'0'0'0,"-25"-25"0,0 25 0,25-25 16,-49 25 0,-50-25-1,24 25 1,-24 25-1,0 74 1,0 50 0,49 0-1,50 25 1,0-26 0,74 26-1,-74-149-15,174 148 16,-149-148-16,124 0 15,49-25 1,1-124 0,-75-50 15,-100 50-15,-73-149-1,-50 125 1,-50 24-1,0 99-15</inkml:trace>
  <inkml:trace contextRef="#ctx0" brushRef="#br0" timeOffset="5520.72">7888 6449 0,'0'0'0,"0"-25"0,0 1 16,0-1-16,-25 0 16,0-25 15,-24 26-15,-1 24-1,-24 74 1,-26 50-1,26 50 1,24-1 0,50 51-1,75-51 1,98 1 0,26-75-1,49-99 1,-99-124-1,-124 99-15,49-99 16,-49-99 0,-100 49-1,-73-49 17,123 198-32,-50-24 15,-49 24-15</inkml:trace>
  <inkml:trace contextRef="#ctx0" brushRef="#br0" timeOffset="6298.69">10368 6449 0,'0'0'0,"0"-25"0,-24 25 0,24-24 16,-25-1-1,0 0 1,-49-25-1,-1 50 1,-24 75 0,0 24-1,99-49-15,-75 98 16,50-123-16,1 124 16,24 50-1,0-150-15,49 75 16,-24-99-16,74 124 15,75-50 1,-124-99-16,123 0 16,-123-25-1,74-74-15,-25-25 32,-49-149-17,-100 124 1,25 124-16,-74-99 15,49 124-15,-123-74 16</inkml:trace>
  <inkml:trace contextRef="#ctx0" brushRef="#br0" timeOffset="7015.65">12700 6499 0,'0'0'0,"0"-25"0,0 0 16,-25 0 0,0 1-1,-24-1 1,-1 25-1,-49 99 1,25 25 0,24-25-1,-24 199 1,98-149 0,76-25-1,73-25 1,-49-99-1,99-124 1,-148 0 0,-75-25-1,-99 0 1,-25 75 15,-50-1-31</inkml:trace>
  <inkml:trace contextRef="#ctx0" brushRef="#br0" timeOffset="12732.34">17909 3497 0,'-25'-24'15,"0"-1"1,1 0-16,-1 0 15,-25 0 1,-49 1 0,25 24-1,-26 24 1,1 100 0,25 0-1,49-99-15,0 124 16,25-124-16,0 49 15,25-49-15,49 74 16,75-49 0,0-100-1,49-74 1,-74-49 0,-49-1 15,-50-24-16,-75-50 1,-24 99 0,24 25-1,25 74 1,25 50 0,0 50-1,0-25-15,0 49 16,0-49-16,25 99 15,25 0 1,-1 74 0,1-49-1,-1 149 1</inkml:trace>
  <inkml:trace contextRef="#ctx0" brushRef="#br0" timeOffset="13233.34">18455 3373 0,'0'0'0,"0"-24"0,-25 24 15,25-25-15,-25 0 32,0 0-32,-24 25 31,-1 25-16,0 49 1,1 50 0,24 25-1,50-25 1,24-74 0,75-50-1,0-99 1,-74-1-1,-50-48 1,-50 73 0,1 26 15,-26 98-31</inkml:trace>
  <inkml:trace contextRef="#ctx0" brushRef="#br0" timeOffset="13963.31">18653 3373 0,'0'0'0,"0"-24"0,0-1 15,25 25 32,-25 25-31,25-25-16,0 49 15,24 1 1,1 49 15,-50-49-15,25 49-1,-50-99 1,25-50 0,-25-24-1,0-50 1,25 49 0,25-24-1,0 74 1,0 25-1,24 25 1,-49 0-16,50 25 16,-50-26-16,25 51 15,-1 24 1,1-25 0,-25-49 15,-25-50-16,1 1 1,-1-76 0,0-24-1,25 50 1,25 49 0,0 0-1,49 50 1,-24 25-1,-1 49 1,-24 25 0,-25 25-16</inkml:trace>
  <inkml:trace contextRef="#ctx0" brushRef="#br0" timeOffset="14613.28">21431 3324 0,'0'0'0,"-25"0"0,25-25 16,0 50 15,0 0-16,0 74 1,25 50 0,0-100-16,0 125 15,-25-149-15,49 99 16,-24-25 0</inkml:trace>
  <inkml:trace contextRef="#ctx0" brushRef="#br0" timeOffset="14946.26">21357 3175 0,'0'0'0,"0"-25"16,0 0-16,0 1 0,25-1 15,-25-25 1,74-24-1,25 24 1,0 25 0,75 75-1,-50 49 1,-99 25 0,-50-25-1,-49 50 1,-50-25-1,0 0 1,49-24-16</inkml:trace>
  <inkml:trace contextRef="#ctx0" brushRef="#br0" timeOffset="15196.25">21555 3671 0,'0'0'0,"0"25"47,25-25-47,0 25 0,-25 0 15,99 49 1,25 25-1,25 0 1,0-24-16</inkml:trace>
  <inkml:trace contextRef="#ctx0" brushRef="#br0" timeOffset="16196.2">22225 3820 0,'0'0'15,"0"-25"-15,0 0 0,-25 25 16,0-49-1,25 24-15,-24 0 16,-26-25 0,25 50-1,-24 25 1,24 50 0,0 24 15,25-25-16,50-24 1,24-50 0,-49 0-16,24-50 15,-24 26-15,25-51 16,-25 26 0,-25-1-1,0 75 16,0 0-15,0-1 0,0 1-16,24 25 15,1-50 1,0 0 0,25 0-16,-26-25 15,26-25 1,-50 26-16,25-1 15,-25-25 1,0 25 0,25 50 15,-25 0-15,0 0-16,24 0 15,26-25 1,-25 0-16,49-25 15,-49 25-15,124-100 16,-75 51 0,-74 24-16,25-25 15,-50 50 1,1 0 0,-1 50-16,0 0 31,0 74-16,25-25 1,25-74-16,25 49 16,-50-49-16,74 49 15,-24-24 1,-1 0 0,-49-26-1,-49 1 1,-1 0-1,-24-50 1,-75-99 0</inkml:trace>
  <inkml:trace contextRef="#ctx0" brushRef="#br0" timeOffset="16632.18">23168 3547 0,'0'0'0,"24"0"93,-24-25-77,25 25-16,0-25 16,25-24-1,-26-1 1,-48 25 0,-26 25 15,-24 0-16,-1 75 1,75-50-16,-25 49 16,25-49-16,0 0 0,0 24 15,100 26 1,-1-26 0,74-73-16</inkml:trace>
  <inkml:trace contextRef="#ctx0" brushRef="#br0" timeOffset="19230.05">17611 8483 0,'0'0'0,"0"-25"0,-24 25 15,-1-49 1,0 24 0,-74-25-1,-1 26 1,76 24-16,-51 0 15,50 0-15,-74 49 16,-25 75 0,-25 99-1,75-24 1,24-25 0,50-125-16,0 75 31,0-25-31,25 25 15,74 50 1,75-25 0,24-75-1,100-99 1,-99-24 0,24-125-1,-99-49 1,-124-25-1,-99 49 1,-100-49 0,75 149-1,-74 0 1</inkml:trace>
  <inkml:trace contextRef="#ctx0" brushRef="#br0" timeOffset="20314.99">22895 8334 0,'0'0'0,"-25"-24"0,25-1 16,-25 25-16,25-25 16,-49-25 15,-1 1-16,-49 49 1,-25 25 0,0 74-1,-25 50 1,74-1 0,1 150-1,74 0 1,99-1-1,50-123 1,124-25 0,74-174-1,-74-74 1,-25-124 0,-149-50-1,-148 25 16,-125-25-15,-173 99-16</inkml:trace>
  <inkml:trace contextRef="#ctx0" brushRef="#br0" timeOffset="32529.4">20563 5879 0,'0'0'0,"-25"-25"0,50 25 31,0 0-16,0 0 1,-1 0 0,51 0-1,24 25 1,25 0 0,-49 24-1,-1 26 1,-24-26-1,-50 1 1,0-25 0,-25-1-16,0 1 15,-25 50 1,-24-1 0,0-24 15,-50 49-31</inkml:trace>
  <inkml:trace contextRef="#ctx0" brushRef="#br0" timeOffset="33043.38">21208 6598 0,'0'25'16,"-25"-25"-16,25 25 47,0-1-31,0 1-1,25-25-15,-25 50 16,25-25-16,24 49 15,-49-49-15,75 49 16,-26-24 0,1 0-1,-50-26 1,-50 1 0,1-25 15,-50 25-31,-75 25 15</inkml:trace>
  <inkml:trace contextRef="#ctx0" brushRef="#br0" timeOffset="33527.35">21158 7268 0,'0'0'0,"-24"0"0,24 25 62,0-1-62,24-24 16,1 75 0,0 49-1,25 0 1,-26-99-16,26 99 15,-25-100-15,-25 1 16,0 0 0,-25 0-1,-25-25 1,26 0-16,-76 0 16,76 0-16,-51 0 31,-49 0-31</inkml:trace>
  <inkml:trace contextRef="#ctx0" brushRef="#br0" timeOffset="33976.33">20935 7888 0,'0'0'15,"25"0"-15,-25-25 0,25 0 31,-25 50-15,25-25 0,24 50-1,75 74 1,-49-50 0,-1 25-1,-74-74-15,0 25 16,0-25-16,-25-1 15,-49 76 1,-75 24 0,25-25-1,0 50-15</inkml:trace>
  <inkml:trace contextRef="#ctx0" brushRef="#br0" timeOffset="34893.28">18752 13742 0,'-24'0'16,"-1"0"15,0 25-31,0-25 15,-74 49 1,0 1 0,-1-1-1,-24 1 1,0 0 0,75-50-1,74 0 16,-1 0-15,26 0 0,49 24-1,-24 1 1,24 25 0,-25-1-1,50 100-15</inkml:trace>
  <inkml:trace contextRef="#ctx0" brushRef="#br0" timeOffset="35392.25">18653 14238 0,'0'-25'0,"0"50"0,-25-50 0,1 0 15,-1 25 1,-50-25 0,26 25-1,-75 25 1,99-25-16,-25 50 16,25-50-16,1 49 15,-1 26 1,50-25-1,49 24 17,0-49-17,75 0 1,-25-25 0,-24 24-1,-51 51-15</inkml:trace>
  <inkml:trace contextRef="#ctx0" brushRef="#br0" timeOffset="35893.21">18529 14536 0,'0'-25'15,"0"50"-15,-25-50 0,0 25 32,1 25-32,-26 24 15,-24 50 1,-1 1 0,50-26-1,1 0 1,48-24-1,26-25 17,49 0-17,-74-25-15,49 0 16,-24 0-16,0 0 16,49 0-1,-49 74-15</inkml:trace>
  <inkml:trace contextRef="#ctx0" brushRef="#br0" timeOffset="36409.21">18604 15553 0,'0'-25'0,"24"25"16,-48 0 31,-1 25-32,0-25-15,0 24 0,-124 76 16,50-1 0,74-25-1,0 25 1,25-49 15,0-25-15,50 0-1,0-25 1,49 0 0,25 0-1,-50 24 1,1 1-16</inkml:trace>
  <inkml:trace contextRef="#ctx0" brushRef="#br0" timeOffset="40774.99">7813 13767 0,'0'0'16,"25"-25"0,0 25-1,0 0 1,49-25-1,100 50 1,-124-25-16,148 25 16,199-25-1,-174 0 1,174 0 0,-99 0-1,24-25 1,1-25-1,-75 1 1,0 24 15,-25 25-15,-49 0 0,-1 0-1,-24 0 1,-25-50-1,0 50 1,25-25 0,-25 25-1,-25 0 1,50 0 0,-50 0-1,0 0 1</inkml:trace>
  <inkml:trace contextRef="#ctx0" brushRef="#br0" timeOffset="41807.94">2431 14660 0,'0'0'0,"0"24"16,25-24-1,-25 25 1,74 0 0,50 25-1,124-26 1,-198-24-16,223-24 15,-199 24-15,248-25 16,100-25 0,-75 25-1,25 1 1,-74 48 0,-124-24-1,24 25 1,-123-25-1</inkml:trace>
  <inkml:trace contextRef="#ctx0" brushRef="#br0" timeOffset="44340.82">16148 13866 0,'0'0'0,"-25"-25"0,25 0 0,0-24 31,-25 24-15,25 50 0,25-25-1,25 99 1,24 25-1,0 25 1,-24-75 0,0 0-1,-1-49 1,1-25 0,49-25-1,0-49 1,174-100-1,-124 50 1,198-124 15,1-24-31</inkml:trace>
  <inkml:trace contextRef="#ctx0" brushRef="#br0" timeOffset="91547.07">2604 4018 0</inkml:trace>
  <inkml:trace contextRef="#ctx0" brushRef="#br0" timeOffset="92011.05">5209 8905 0</inkml:trace>
</inkml:ink>
</file>

<file path=ppt/ink/ink3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11:25.875"/>
    </inkml:context>
    <inkml:brush xml:id="br0">
      <inkml:brushProperty name="width" value="0.05292" units="cm"/>
      <inkml:brushProperty name="height" value="0.05292" units="cm"/>
      <inkml:brushProperty name="color" value="#C00000"/>
    </inkml:brush>
  </inkml:definitions>
  <inkml:trace contextRef="#ctx0" brushRef="#br0">5953 1637 0,'-25'0'0,"25"-25"31,0 50 31,0 0-30,0 0-32,0 0 15,0-1-15,0 26 16,0-25-16,25 24 16,-25 1-16,25 49 15,0-24 1,0 24-1,-25-50 1,-25-24 0</inkml:trace>
  <inkml:trace contextRef="#ctx0" brushRef="#br0" timeOffset="548.91">5928 1563 0,'0'-25'31,"0"0"0,25 25-15,-25-25-16,25 25 16,0-25-16,24-24 15,51-1 1,98-24-1,-49 99 1,-75-1 0,-49 26-1,-25 24 17,-25 26-17,-24-51 1,-26 51-1,1-1 1,24-50 0,1 1-1,-1 0 1,-24 24-16</inkml:trace>
  <inkml:trace contextRef="#ctx0" brushRef="#br0" timeOffset="898.95">6176 1984 0,'0'-24'0,"25"24"47,0 24-31,0-24 0,-25 25-16,25-25 0,24 50 15,26-1 1,73 51-1,-73-26 1,-50-49-16,49 24 16,-49-24-1,49 50-15</inkml:trace>
  <inkml:trace contextRef="#ctx0" brushRef="#br0" timeOffset="5181.72">7293 1736 0,'-25'0'0,"25"-24"32,0-1 14,-25 25-30,25-25 0,-25 25-1,25-25-15,-49 0 16,-1 0 0,0 50-1,1-25 1,49 25-16,-50 0 15,50 0 1,-25-25-16,25 49 16,-24-49 15,24 50 0,0 24-15,49 75-1,26-74 1,-51-51 0,1-24-16,25 0 15,-25-24-15,-1 24 16,51-50 0,-26 0-1,-24 1 1,-25-1-1,-25 1 1,-24-1 15,-26 0-31,26 26 32,-1 24-32</inkml:trace>
  <inkml:trace contextRef="#ctx0" brushRef="#br0" timeOffset="5698.71">7466 1166 0,'0'25'47,"0"-1"-31,0 1-1,25 50-15,0 49 16,24 74 0,1-24-1,24-25 17,-24-25-17,-50-25 1</inkml:trace>
  <inkml:trace contextRef="#ctx0" brushRef="#br0" timeOffset="6164.69">7466 1191 0,'0'0'0,"0"-25"16,0 0 0,0 0-1,0-24 1,75-26-1,-1 50 1,50 1 0,0 24-1,-25 49 1,-49 1 0,-50 24-1,-25 50 1,-49 0-1,-1 0 1,-24 0 0,49-49-1,1-1 1</inkml:trace>
  <inkml:trace contextRef="#ctx0" brushRef="#br0" timeOffset="6430.67">7789 1786 0,'0'-25'15,"24"25"-15,1 0 31,0 0-15,0 0 0,24 25-16,51 49 15,-1 1 17,-74-50-32,124 148 0</inkml:trace>
  <inkml:trace contextRef="#ctx0" brushRef="#br0" timeOffset="9397.53">14039 1116 0,'0'0'0,"-24"0"31,24 25 0,0 0 1,0 0-17,0-1-15,24 51 16,-24 49-1,0-99-15,0 99 16,25-124-16,-25 99 16,25-74-1</inkml:trace>
  <inkml:trace contextRef="#ctx0" brushRef="#br0" timeOffset="9763.51">13965 943 0,'0'0'16,"0"-25"-16,0 0 31,25 0-31,0 0 16,24 1-1,50-26 1,25 50 0,1 25-1,-51 24 17,-49 1-17,-50 49 1,-25 25-1,-24-25 1,-1 1 0,1-1-16</inkml:trace>
  <inkml:trace contextRef="#ctx0" brushRef="#br0" timeOffset="9997.5">14188 1414 0,'-25'0'0,"50"0"15,0 0 17,0 0-17,-25 25-15,49-1 16,51 26-1,-1 24 1,-74-49-16,148 75 0</inkml:trace>
  <inkml:trace contextRef="#ctx0" brushRef="#br0" timeOffset="10463.44">14982 1215 0,'0'0'0,"0"-24"15,-25-1 1,0 0-1,25 50 1,-24-25 0,-26 49-1,0 51 1,50-51 0,0 50-1,50-49 1,24-25-1,1-50 1,24-25 0,-99 26-16,25-26 15,-50-24 1,-49-1 15,24 50-15,25 25-16,-24 25 0</inkml:trace>
  <inkml:trace contextRef="#ctx0" brushRef="#br0" timeOffset="11047.44">15577 843 0,'0'0'0,"0"-24"0,0-1 16,-24 25 0,24-25-1,-25 0 1,-25 50-1,1 25 1,-26-1 0,50 26-1,25-1 1,50 0 0,24-24-1,-49-50-15,50 25 16,-51 0-16,51-25 15,24 24 1,-25 1 0,1 0-1,-50 0 1,-1 24 15,-24-24-15,0 25-1,-49-1 1,24-24 0,25 0-16,-74 0 15,49 0-15,-25-25 16,-74 24-16</inkml:trace>
  <inkml:trace contextRef="#ctx0" brushRef="#br0" timeOffset="25728.72">8706 1513 0,'0'0'0,"25"0"31,0 0 0,-25-25-31,25 25 16,49-25-1,25-24 1,26-1 0,-26 1-1,-50 24 16,-49 74-31</inkml:trace>
  <inkml:trace contextRef="#ctx0" brushRef="#br0" timeOffset="25977.71">8830 1811 0,'0'0'0,"-24"0"15,48 0 48,1-25-63,0 25 16,0 0-1,49-50 1,50 26-1,-99-1-15,99-25 0</inkml:trace>
  <inkml:trace contextRef="#ctx0" brushRef="#br0" timeOffset="26360.69">9599 794 0,'0'0'0,"-24"0"31,24 25-15,0-1 0,0 76-1,24-26 1,-24-49-16,50 99 16,-50-99-16,50 99 15,-1 0 1,26-50-1,-51-49 1</inkml:trace>
  <inkml:trace contextRef="#ctx0" brushRef="#br0" timeOffset="26744.66">9599 893 0,'0'0'0,"0"-25"0,0 0 15,0 1 1,25 24 0,25-50-1,49-24 1,25 24-1,25 25 1,-75 50 0,-24 0-1,-50 24 1,-25-24-16,0 50 16,1-51-16,24 1 15,-50 50-15,-25 49 31,26-50-15,-1 50-16</inkml:trace>
  <inkml:trace contextRef="#ctx0" brushRef="#br0" timeOffset="26977.66">9847 1290 0,'0'0'0,"0"-25"16,25 25-16,-25 25 31,25-25-31,25 25 16,-1 24 0,26 1-1,-50-25 1,74 24-1,-74-24-15,74 0 0</inkml:trace>
  <inkml:trace contextRef="#ctx0" brushRef="#br0" timeOffset="27494.64">10344 471 0,'0'0'0,"0"-25"31,24 1 0,1-1-31,0 25 16,25 0 0,49 25-1,-50 24 1,-49 75-1,-24 0 1,-26-24 0,25-26-1,50-49 1,0-25 0,0 0 15,-1 0-31,26-25 15,-25 0-15,24 0 16,51-24-16</inkml:trace>
  <inkml:trace contextRef="#ctx0" brushRef="#br0" timeOffset="29376.55">8136 2629 0,'-25'0'0,"25"-25"31,25 25-16,-25 25 1,0 0 15,25 0-31,-25 0 16,25 99 0,24-25-1,1 25 1,-1 25-1,-24-75 1,0-74-16,0 50 0</inkml:trace>
  <inkml:trace contextRef="#ctx0" brushRef="#br0" timeOffset="29793.52">8260 2679 0,'0'0'0,"0"-25"16,0 0-16,0 0 15,25-24 1,0-50-1,24 49 1,-24 50-16,25-50 16,-26 50-16,76 0 15,-1 25 1,-25 25 0,1 24-1,-75 25 16,-25 1-15,25-75-16,-50 49 16,25-49-16,25 0 0,-49 24 15,-26 26 1,1-1-16</inkml:trace>
  <inkml:trace contextRef="#ctx0" brushRef="#br0" timeOffset="30044.51">8508 3001 0,'25'0'31,"0"25"-15,-1-25-1,1 0-15,25 50 16,74-1 0,0 1-1,-99-25-15,49 0 16,-74-1-16,124 26 0</inkml:trace>
  <inkml:trace contextRef="#ctx0" brushRef="#br0" timeOffset="30710.48">8979 2208 0,'0'0'0,"-25"0"31,25-25-16,25 25-15,0 0 16,0-25 0,49 0-1,-24 0 1,-25 25-16,0 25 31,-1-25-31,-24 25 0,0 0 16,0 0-1,-24-1 1,24 26 0,0-75 15,24 25-31,1 0 16,-25-25-1,50 25 1,-1 25-1,-24 25 1,0-25 0,-50 74-1,25-74-15,-25 24 16,1-49-16,-26 75 16,0-51-1,-74-48 1</inkml:trace>
  <inkml:trace contextRef="#ctx0" brushRef="#br0" timeOffset="31193.46">9723 2853 0,'0'0'0,"0"-25"31,25 25-31,0 0 16,0-25 0,49-25-1,25 26 1,1-1 0,-1 0-1</inkml:trace>
  <inkml:trace contextRef="#ctx0" brushRef="#br0" timeOffset="31393.45">9922 3001 0,'0'0'0,"25"0"15,-1 0 16,1-24-31,0 24 16,74-50 0,25-24-1</inkml:trace>
  <inkml:trace contextRef="#ctx0" brushRef="#br0" timeOffset="31993.42">10517 2034 0,'0'-25'0,"0"50"62,0 0-46,25 0 0,-25-1-16,0 1 0,25 25 15,24 74 1,-24 49 0,25-24-1,-25-25 1,24-49 15</inkml:trace>
  <inkml:trace contextRef="#ctx0" brushRef="#br0" timeOffset="32409.4">10542 2059 0,'0'0'0,"0"-25"0,0 0 16,0 0 15,25 1 0,0 24-15,-25-25-16,74 0 16,-49 0-16,49 0 15,-49 25-15,74 0 16,-24 25 0,-51-25-16,1 75 15,-25-51-15,0 1 16,-49 99-1,-1-25 1,-24 25 0,49-49-1,-50-26-15</inkml:trace>
  <inkml:trace contextRef="#ctx0" brushRef="#br0" timeOffset="32676.38">10716 2456 0,'49'0'0,"-49"24"16,50-24-1,-1 25 1,51 0 0,-1 25-1,-74-26-15,49 51 16,-74-50-16,99 74 16</inkml:trace>
  <inkml:trace contextRef="#ctx0" brushRef="#br0" timeOffset="33176.36">11088 1662 0,'0'0'16,"0"-25"15,24 25 0,1 0-31,0-25 16,25 25-1,24 25 1,-49 25 0,-25-25-16,-25 49 15,25-49-15,-49 74 16,-1-49-1,50-26-15,-25 1 16,25 0-16,25-25 16,0 0-1,49-25 1,25-24 0</inkml:trace>
  <inkml:trace contextRef="#ctx0" brushRef="#br0" timeOffset="34810.28">5606 1414 0,'0'-25'0,"0"50"0,-25-50 16,25 50 0,0 0-1,25 123 1,0-48 0,74 123-1,-25-25 1,-49-148-1,74 223 1,-74-248-16,25 123 16,-1-23-1,1-26 1,0-74 0,-26-25-1,1-25 1,0 25-1,25-25 1,24 0 0,25-24-1,-74 49-15,124-50 16,-124 25-16,99-25 16,-75 50-16,125-74 15,-124 49-15,98-24 16,100-75 15,-198 99-31,148-50 16,1 26-1,24-26 1,0 1 0,-74 24-1,74 1 1,1-26-1,-75 26 1,49-26 0,-74 26-1,-74 24-15,74-25 16,-75 50-16,50-49 16,50-1-1,-74 25 1,74-24-16,-125 49 15,26-25 1,0 25-16,49 0 16,-74 0-16,-1 0 0,51 0 15,24-25 1,50 25 0,-75 25-1,25-25 1,-74-25-16,50 25 15,-51 0-15,51-25 16,-26 0 0,1-24-1,-25-26 1,0-49 0,0 25-1,-50-99 1,0 74 15,-25-50-15,-24-24-1,49 98 1,-25-24 0,26 75-1,-1 24-15</inkml:trace>
  <inkml:trace contextRef="#ctx0" brushRef="#br0" timeOffset="35243.25">10889 0 0,'0'0'0,"-25"0"0,25 25 15,-49 0 1,-26 24 0,-73 26-1,-26-1 1,-124 0 15,-49 26-15,-25-26-1,25 1 1,74-1 0,-74 25-1,-1 25 1,75 0-1,-74 25 1,99 0 0,0 0-1,-25-50 1,75-50 0,173-24-16,-99 0 15,99 0-15,-49-25 16,24 25 15,25-25-31,1-25 0</inkml:trace>
  <inkml:trace contextRef="#ctx0" brushRef="#br0" timeOffset="36228.21">12005 2158 0,'-24'0'16,"48"0"-16,-48-25 0,-1 25 31,0-25-31,-25 1 16,-24-1 15,24 25-15,26 25-1,-1-1-15,0 26 16,25-25-16,-25-25 0,25 49 16,0-24-16,0 50 15,25-75-15,0 74 16,49-74-1,50-25 1,-99 25-16,74-74 16,-99 49-16,50-49 15,-100-26 1,-24 51 0,-50 24-1,49 50 1,51 24-1</inkml:trace>
  <inkml:trace contextRef="#ctx0" brushRef="#br0" timeOffset="36576.18">12254 1513 0,'0'0'0,"0"25"47,0 0-47,0-1 15,24 26 1,-24-25-16,50 49 16,-50-49-16,50 74 15,-1-24 1,-24-26-16,0 26 16,0-75-16,-25 25 0,0-1 15,24 1-15,1 25 0</inkml:trace>
  <inkml:trace contextRef="#ctx0" brushRef="#br0" timeOffset="36976.17">12229 1463 0,'0'-24'0,"0"-1"0,0 0 15,25 25 1,-25-50 0,49 1-1,50-26 1,25 26-1,-49 24 1,24 75 0,-74-1-1,-25 50 1,0 1 0,-25-51-1,25 26-15,-25-51 0,0 101 16,-24-1-1</inkml:trace>
  <inkml:trace contextRef="#ctx0" brushRef="#br0" timeOffset="37259.15">12502 1836 0,'0'-25'15,"24"25"1,1 0 0,-25 25-1,50-25-15,-1 49 16,-24-24-1,74 49 1,-74-49-16,25 50 16,74 73-16</inkml:trace>
  <inkml:trace contextRef="#ctx0" brushRef="#br0" timeOffset="37909.11">12328 3101 0,'0'-25'16,"0"0"-16,0 50 62,25-25-62,-25 49 16,49 26-1,-49-50-15,75 99 16,-75-100-16,74 76 16,-49-1-1,49 25 1</inkml:trace>
  <inkml:trace contextRef="#ctx0" brushRef="#br0" timeOffset="38342.1">12328 3051 0,'0'0'0,"0"-25"0,0 0 31,0 1-15,0-1 0,50-25-1,24 1 1,25-1 0,0 25-1,-74 25-15,74 0 16,-74 25-1,0 0 1,0-25-16,0 49 16,-50 51-1,0 24 1,-25 0 0,1-25-1,24-50 1,-25 1-16</inkml:trace>
  <inkml:trace contextRef="#ctx0" brushRef="#br0" timeOffset="38627.08">12675 3398 0,'0'0'0,"25"0"15,0 0 1,0 0 0,24 0-1,50 50 1,25-1-1,0 26 1,1-26 0</inkml:trace>
  <inkml:trace contextRef="#ctx0" brushRef="#br0" timeOffset="39027.07">13221 2480 0,'-25'0'47,"50"0"-47,-25 25 31,25 0-31,0 25 16,24 49 15,-24 0-15,-25 0-1,25-24-15</inkml:trace>
  <inkml:trace contextRef="#ctx0" brushRef="#br0" timeOffset="39427.05">13196 2480 0,'0'0'0,"0"-24"16,-25 24-16,0 24 46,25 1-30,0 25 0,-24 24-1,-1 26 1,25-26 0,0-24-1,25-50 16,-25-25-15,49 25 0,1 0-1,49-25 1,75-25 0</inkml:trace>
  <inkml:trace contextRef="#ctx0" brushRef="#br0" timeOffset="39809.03">13891 3125 0,'0'-24'0,"24"24"63,1 0-63,-25-25 15,25 25-15,25-25 16,74-25 0,0 26-1</inkml:trace>
  <inkml:trace contextRef="#ctx0" brushRef="#br0" timeOffset="39992.01">14089 3398 0,'25'0'31,"0"0"-15,-1-25-16,1 25 15,0-24-15,99-76 16</inkml:trace>
  <inkml:trace contextRef="#ctx0" brushRef="#br0" timeOffset="41008.97">14684 2505 0,'0'0'0,"-24"0"15,-1 0 17,50 0-17,-25 25-15,0 0 16,24 99 0,26 25-1,0-25 1,49 25-1,-50-75 17,1 25-32</inkml:trace>
  <inkml:trace contextRef="#ctx0" brushRef="#br0" timeOffset="41357.96">14684 2431 0,'0'0'0,"-24"-25"16,24 0-16,0 0 16,0-24-1,24-1 1,76 1 15,-51 49-31,75-25 16,0 25-1,0 25 1,-99-1-16,25 26 16,-50-25-16,0 74 15,-50 25 1,50-99-16,-74 99 15,49-74-15,-99 123 16</inkml:trace>
  <inkml:trace contextRef="#ctx0" brushRef="#br0" timeOffset="41591.94">15007 2902 0,'25'0'31,"-1"0"-31,1 25 16,0-25-1,25 25 1,24 0 0,100 74-1,-25-25 1,-125-74-16,125 75 0</inkml:trace>
  <inkml:trace contextRef="#ctx0" brushRef="#br0" timeOffset="42274.91">15503 1984 0,'0'0'0,"0"-24"15,0-1 32,25 25-47,0 0 31,-1 0-31,51 0 16,-1 25 15,-49 24-15,-50 26 0,0-26-1,1 1 1,24-25-1,24-50 1,1 25 0,0 0-1,25-25 1,-1 25 0,-24 25-16,0 0 15,-25-1-15,25 76 16,-50-1 15,0-74-31,-25 49 16,1-24-1,-26-75-15</inkml:trace>
  <inkml:trace contextRef="#ctx0" brushRef="#br0" timeOffset="42890.88">16495 2183 0,'0'0'15,"0"-25"-15,-25 25 0,25-25 31,0 0-15,-24 25 0,-1 0-1,0 0 1,0 0-16,0 25 16,0-25-1,1 50-15,-26-1 16,25-24-16,0 74 31,50-74-31,-25 0 16,50 49-1,49-74 1,-74 0-16,99-24 16,-99-1-16,49-25 15,-49-24 1,-75-25-1,-49 74 1,0 0 0,-25 75-1</inkml:trace>
  <inkml:trace contextRef="#ctx0" brushRef="#br0" timeOffset="43241.86">16842 1687 0,'25'0'47,"-25"25"-47,0-1 16,0 1-16,50 25 16,-1 74-1,1-25 1,24 0 15,-74-74-31,25 0 0,50 99 0</inkml:trace>
  <inkml:trace contextRef="#ctx0" brushRef="#br0" timeOffset="43641.85">16892 1637 0,'0'-25'16,"0"50"-16,0-75 0,25 26 31,0-26-16,-1 50-15,-24-25 0,100-24 16,-1 24 15,-74 25-31,49 0 16,-49 0-16,0 25 0,-1-25 16,1 0-16,25 74 15,-50-49-15,0 0 0,-25 49 16,-25 50-1,-49 0 1,99-99-16,-99 74 16,99-74-16,-50 25 0</inkml:trace>
  <inkml:trace contextRef="#ctx0" brushRef="#br0" timeOffset="43890.83">17190 2009 0,'0'0'0,"24"0"0,1 0 31,0 0-31,0 0 16,24 50-1,26-1 1,-50-24-16,49 50 16,-49-51-16,74 175 15</inkml:trace>
  <inkml:trace contextRef="#ctx0" brushRef="#br0" timeOffset="48926.58">1315 5333 0,'0'0'0,"-25"-25"15,25 0-15,0 1 16,25 24-16,-1-75 16,76 1-1,24-1 1,49 51 15,1 48-31,99 51 31,-25-1-15,-174-49-16,150 49 16,-175-74-16,150 50 15,-1-75 1,-173 25-16,74-49 15,-49 24-15,24-25 16,75-49 0,-50 25-1,0 74 1,1 74 0,48 75-1,26-25 1,49-50-1,-24-74 1,-150 0-16,150-49 31,-150 24-31,51-25 16,-51 25-16,26-24 16,-51 24-16,1 25 0,0 0 0,49-25 15,50 50 1,50 74-1,0-24 1,-125-51-16,75 26 16,-74-25-16,49-25 15,75 0 1,-25-50 0,-1 1-1,-48 24 1,73 50 15,-148-1-31,25-24 0,-25 25 0,223 74 31,-75-24-15,100-75 0,-124 0-1,24-50 1,-98 25-16,-1 1 15,-24 24-15,0-25 0,49 25 16,74 0 0,-24 25-1,50 24 1,-1-49 0,-49 0-1,0-49 1,-25-26-1,-99 75-15,74-49 16,-74 24 0,74 0-1,25 50 1,-99-25-16,223 49 16,-199-24-16,1-25 15,148 25 1,-74-50-1,0-24 1,0-75 0,-74 74-1,0 25 1,-1 25 0,26 50-1,-51-25-15,76 49 16,-76-49-16,76 49 31,24-49-31,25-25 31,-50-50-15,0-24 0,-49 24-1,24 50 1,-49 0-16,24 0 15,-24 25-15,149 50 16,-25-26 0,74 26-1,-25-75 1,1-25 0</inkml:trace>
  <inkml:trace contextRef="#ctx0" brushRef="#br0" timeOffset="61670.96">5904 6548 0,'0'0'0,"-25"-24"0,0 24 16,25-25 15,-75-25-31,26 25 16,-26 1-1,1 24 17,0 0-17,49 0-15,-50 0 16,51 0-16,-26 24 15,-74 51 1,50 24 0,-1 25-1,26 25 1,-1 0 0,0 49-1,50-173 1,25 74-16,-25-74 0,50 99 15,24-25 1,50-24 0,-99-75-16,124 49 31,-100-74-31,224-24 16,-174-1-1,50-74 1,25-74-1,-124 49 1,-26 99-16,-24-49 16,-24 74-16,-1-74 15,0 74-15,-74-74 16,74 74-16,-99-24 16</inkml:trace>
  <inkml:trace contextRef="#ctx0" brushRef="#br0" timeOffset="62787.9">11187 7541 0,'25'0'47,"0"24"-16,-1-24-31,1 0 0,0 0 0,0 25 0,49-25 16,75 25-1,49 0 1,-24-25 15,-25 0-31,-50 0 16,-74 0-1,0 0 1</inkml:trace>
  <inkml:trace contextRef="#ctx0" brushRef="#br0" timeOffset="66453.73">7020 8830 0,'0'-24'15,"0"-1"17,0 0-17,25 0 1,-25 0 0,24 25-1,1-24 1,50-1-1,-1 25 1,25 25 0,-74-25-16,49 24 15,-49-24 1,50 25 0,-1 0-1,-49-25 1,24 0-1,-24-25 1,0 0-16,25 1 16,-50-1-16,49 0 15,26 0 1,24 50 0,-49 0-1,49 24 1,-25-24-1,1-25 1,-51 0 0,26-25-16,0 1 15,-1-1 17,1 0-17,24 25 1,1 0-1,24 25 1,-74 0-16,49-25 16,-49 24-16,49-24 15,1-24 1,-26-1 0,1 0-1,-25-25 1</inkml:trace>
  <inkml:trace contextRef="#ctx0" brushRef="#br0" timeOffset="70752.5">8558 10170 0,'0'0'16,"-25"0"-16,50 0 31,-25-25-15,24 25-1,-24-25-15,0 1 16,25-1 0,-25 0-1,0-25 1,25 50-16,-25-25 15,25 1 1,0-1-16,-1 25 16,1-50-16,0 50 15,0 0-15,24-25 32,-24 50-32,25-25 15,-25 0-15,24 25 16,51 49-1,-26-24 1,0 0 0,1-25-1,-1-50 1,-24 0 0,-1-25-1,-24 25 1,-25 1-16,50-1 15,-50 0-15,25 0 16,-1 25 0,26 25-1,-25 0 17,74 0-17,0-1 1,-49-24-1,-1-49 1,1 24 0,-25-25-1,0 26 1,24 24 0,1 49-1,24-24 1,-24 25 15,0-50-31,24-25 16</inkml:trace>
  <inkml:trace contextRef="#ctx0" brushRef="#br0" timeOffset="80150.05">12650 546 0,'0'0'15,"0"25"-15,25-1 16,0 1-1,0-25 1,-25 25-16,25-25 16,-25 25-1,49 24 1,-49 1 0,25 0 15,25-1-16,-26 1 1,26-25 0,-25 24-1,0-24 1,-25 0 0,24-25-1,1-25 1,25-25-1,49-49 1,25 25 0,25-25-1,124-75 17,-174 99-32,-25 26 31,-49 24-16,-25 50 17,0 24-1</inkml:trace>
  <inkml:trace contextRef="#ctx0" brushRef="#br0" timeOffset="83290.89">17785 1538 0,'0'0'0,"0"-25"16,0 0 15,0 0-16,0 1 17,0 48-17,0 1 17,0 0-17,50 25 1,-50-26-16,24 51 15,1-75-15,25 74 16,-25-24 0,-1-25-1,1 0 1,0-25 15,-25-25-31,25 0 31,24-25-15,51 1 0,48-51-1,101-24 1,-26 0 0,-99 50-1,-50 0 1,-49 49-1</inkml:trace>
  <inkml:trace contextRef="#ctx0" brushRef="#br0" timeOffset="84142.86">16371 3721 0,'25'0'0,"-25"-25"0,25 25 62</inkml:trace>
  <inkml:trace contextRef="#ctx0" brushRef="#br0" timeOffset="84319.84">17090 3721 0,'25'-25'31,"0"25"-15,0-25 0,0 25-1,-25-25-15,49 25 0</inkml:trace>
  <inkml:trace contextRef="#ctx0" brushRef="#br0" timeOffset="84483.84">18033 3646 0,'0'0'0,"25"0"16,-25 25-1,25-25 1,-1 0-1,76 0-15</inkml:trace>
  <inkml:trace contextRef="#ctx0" brushRef="#br0" timeOffset="84621.87">18901 3646 0,'0'0'0,"25"0"16,0 0 15,74 0-15</inkml:trace>
  <inkml:trace contextRef="#ctx0" brushRef="#br0" timeOffset="84750.83">19670 3770 0,'0'0'0,"0"25"0,25-25 31,0-25-15</inkml:trace>
</inkml:ink>
</file>

<file path=ppt/ink/ink3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05:00.054"/>
    </inkml:context>
    <inkml:brush xml:id="br0">
      <inkml:brushProperty name="width" value="0.05292" units="cm"/>
      <inkml:brushProperty name="height" value="0.05292" units="cm"/>
      <inkml:brushProperty name="color" value="#C00000"/>
    </inkml:brush>
  </inkml:definitions>
  <inkml:trace contextRef="#ctx0" brushRef="#br0">3646 521 0,'0'25'32,"0"0"108,-25-1-140,1 51 16,-1-50 0,0-1-16,25 1 15,-50 74 1,26 125 15,24-26-15,24-148-1,26 24 1,0-49 0,-1 0-1,26-1 1,-26-24-1,-24 0-15</inkml:trace>
  <inkml:trace contextRef="#ctx0" brushRef="#br0" timeOffset="601">3994 719 0,'0'0'0,"0"25"46,0 0-14,0 0-17,24 24-15,-24 26 16,25 24 0,0-25 15,0 26-31</inkml:trace>
  <inkml:trace contextRef="#ctx0" brushRef="#br0" timeOffset="999">4291 1091 0,'-25'0'46,"50"0"-14,0 0-17,0 0-15,0 0 16,24 25 0,1-25-1,-50 50 1,0-1-1,-99 75 1</inkml:trace>
  <inkml:trace contextRef="#ctx0" brushRef="#br0" timeOffset="1580">4663 744 0,'-25'0'0,"50"0"0,-50-25 16,25 1 15,-24 24-15,24-25-16,24 0 31,1 0-16,25 0 1,-1 25 0,1 25-1,-50 25 1,-25 74 0,0-25-1,1-49 1,24-1-1,24-24 1,1-25 0,25 0-1,24-25 1,1-24 0,-50 49-1,49-75-15</inkml:trace>
  <inkml:trace contextRef="#ctx0" brushRef="#br0" timeOffset="1946">5060 347 0,'0'0'16,"0"0"-16,-25 0 0,50 0 16,-25 25-1,25-25 1,49 25-1,50 49 1,0 26 0,-49-26-1,-26 25 1,-73 50 0,-76 49-16</inkml:trace>
  <inkml:trace contextRef="#ctx0" brushRef="#br0" timeOffset="2535">6028 198 0,'-25'0'0,"50"0"0,-75 0 31,50 25 1,-25-25-32,25 25 15,0 0 1,-25 0-16,1 74 16,24-74-16,-25 74 15,25-74-15,25 74 16,-25-74-16,0 0 0,24 49 15,51 25 1,24-24 0,-74-75-16,124 49 15,-1-24 1</inkml:trace>
  <inkml:trace contextRef="#ctx0" brushRef="#br0" timeOffset="3080.01">5829 918 0,'0'0'0,"-25"-25"31,0 25 32,25 25-47,25-25 15,0 0-16,0 0 1,-25 25-16,25-25 0,0 0 16,24 49-1,-49 1 1,0-25-16,-25 49 16,25-49-1,-99 124-15</inkml:trace>
  <inkml:trace contextRef="#ctx0" brushRef="#br0" timeOffset="6401">2456 496 0,'0'0'0,"-25"0"16,25-25 15,0 0-31,25 25 16,-25-24-1,49-1 1,1 0 0,-1 50 15,-24 0-16,25-1 1,-25 26 0,-25 25-1,-25-1 1,0 0 0,25-49-1,0 0 1,25-25 31,-25-25-32,25 25-15,24-25 16,1-24 0,24 24 15,-49 0-16,25 25 1,-50-25 0,0 50-16</inkml:trace>
  <inkml:trace contextRef="#ctx0" brushRef="#br0" timeOffset="7362">2704 124 0,'0'-25'16,"0"50"-16,-25-50 16,25 0-1,-25 25 1,-49 0 0,24-24-1,-49 73 1,49-24-1,50 0-15,-74 24 16,49-24 0,-25 50-16,26-1 15,-1 25 1,0 1 0,50-1 15,-25-74-31,49 74 15,-49-74-15,25-1 16,50 51 0,-26-1-1,50-24 1,1-50 0,-1-25-1,25-25 1,0 1-1,-50-26 1,1-24 0,-50-50-1,-25 25 17,-25 25-17,-50 0 1,51 74-16,-26 0 15,25 25-15,-49 0 0</inkml:trace>
  <inkml:trace contextRef="#ctx0" brushRef="#br0" timeOffset="14145">2828 1761 0,'0'-25'16,"0"1"-1,-25 24 1,25-25-16,0 0 0,-25 0 16,25 0-1,-49 0 1,24 1-1,-25 24 1,-49 0 15,49 24-31,-49 26 16,99-25-16,-99 25 16,99-26-1,-75 51 1,26-1-1,-1 1 1,1 49 0,24 0-1,0 0 1,50 24 0,0 26 15,-1-149-31,26 124 15,24-75 1,-24 1 0,0-26-1,-26-24-15,26 25 32,-25-50-32,24 24 0,-49 1 0,75 0 15,-50-25 1,-25 25-16,74 0 15,25-1 1,-24 1 0,74 0 15,-100-25-15,1-25-16,49 0 15,-25 1 1,50-51-1,-24 1 1,-26-50 0,-24-25-1,-50-74 1,0 173-16,-50-148 16,25 148-1,-24-99 1,-100-49-1,-50 49 1,75 50 0,75 99-16,-100-50 0</inkml:trace>
  <inkml:trace contextRef="#ctx0" brushRef="#br0" timeOffset="15045">2778 3225 0,'0'-25'16,"0"50"-16,-25-25 31,1 0-15,-1 49 0,0-49-16,-25 75 15,25-51-15,25 1 0,-49 50 16,-50 123-1,-1 75 17,51-174-32,24-49 0,0 24 15,25-49-15,-25 49 16</inkml:trace>
  <inkml:trace contextRef="#ctx0" brushRef="#br0" timeOffset="15596">2654 3299 0,'0'-25'0,"25"25"47,-25 25-32,25-25-15,0 25 16,-1 0-16,125 148 31,-99-74-31,74 75 16,-25-25 0,-49-75 15,49 26-31</inkml:trace>
  <inkml:trace contextRef="#ctx0" brushRef="#br0" timeOffset="15945">3324 3125 0,'-25'25'16,"50"-25"-16,-25 25 15,25 0 1,24 49 15,50 50-15,-49-49-1,49 73 1,1 51 0,24 49-1</inkml:trace>
  <inkml:trace contextRef="#ctx0" brushRef="#br0" timeOffset="16628">2183 4638 0,'0'-24'31,"0"-1"-15,25 25-16,-1-25 16,1 25-1,50 0 1,-51 0-16,26 50 15,-50-26-15,25 51 16,0 74 0,-50-25-1,0-50 1,50-49 0,0-25-1,-1 0 1,26-25-1,-25 0-15,24 1 16,-24-1-16,124-124 16</inkml:trace>
  <inkml:trace contextRef="#ctx0" brushRef="#br0" timeOffset="17245">3225 4465 0,'0'0'16,"-25"0"-16,25-25 15,0 0 1,25-24 0,-1 24-16,1-25 15,25 25 1,-25 25-1,-25 100 1,0-1 0,0-74-16,-25 99 15,25-100-15,-25 26 16,50-50 0,0-25 15,24 25-31,1-25 31,-1 25-15,-24 0-1,-25 50 1,0 0 0,-25 49-1,1-25 1,-51-24-1,-74 0 1</inkml:trace>
  <inkml:trace contextRef="#ctx0" brushRef="#br0" timeOffset="17595">3994 4217 0,'0'25'47,"0"-1"-31,0 1-1,24 0-15,-24 25 0,25 24 16,-25-49-16,25 99 16,0-99-1,0 24 1,-25-24-16,24 74 0</inkml:trace>
  <inkml:trace contextRef="#ctx0" brushRef="#br0" timeOffset="17928">3919 4217 0,'0'-25'15,"0"50"-15,0-25 16,-25 0-16,25 25 16,-24 24-1,24 50 17,-25 25-17,25-99-15,0 25 31,25-25-15,-1-25 0,51 0-1,-50 0 1,24-25-16,75-25 16</inkml:trace>
  <inkml:trace contextRef="#ctx0" brushRef="#br0" timeOffset="18161">4589 4663 0,'0'0'0,"0"-25"16,25 25 15</inkml:trace>
  <inkml:trace contextRef="#ctx0" brushRef="#br0" timeOffset="18328">5085 4440 0,'0'0'0,"0"-25"15,25 25 17,0 0-32,49-49 15</inkml:trace>
  <inkml:trace contextRef="#ctx0" brushRef="#br0" timeOffset="18428">5581 4266 0,'0'0'0,"25"-24"47</inkml:trace>
  <inkml:trace contextRef="#ctx0" brushRef="#br0" timeOffset="27376">8136 5209 0,'0'0'0,"0"-25"0,0 50 62,0 0-46,-25 0-16,25-1 16,0 1-16,0 0 0,0 74 15,0-74 1,-25 74-16,25 50 31,0 25-15,-24-75-1,24 0 1,0-24 0,0-51-1,0 1 1,0 0-1,0 0 1,24 0 0,1 24-1,25-24 1,-1 25 0,26-1-1,-26-24 1,-24-25-16,25 25 31,-25-25-31,24 25 16,1-25-1,49 24 1,0-24 0,-74 0-16,49 0 15,-49 0-15,0 0 0,0 0 16,49 25-1,1-25 1,24 0 0,-25 25-1,1-25 1,-50 0-16,49 0 16,-49 0-16,24 25 15,1-25 1,49 0 15,0 0-15,1 0-1,-1 0 1,25 0 0,-50 25-1,26-25 1,-1 0-1,0 0 1,0 0 0,0 0-1,-49 0 1,49 24 0,-74-24-16,49-24 15,-49 24 1,74 0-16,1-25 31,24 25-15,-50 0-1,50 0 1,-25 0 0,-74 0-16,74 0 15,-74-25-15,25 25 16,24 0-1,1 0 1,-51 0-16,51 0 16,-50 0-16,24-25 15,-24 25-15,49 0 16,-49 0 0,25 0-16,0 0 15,-26 0 1,51 25 15,-26-25-15,-24 0-1,0-25 1,0 25 0,0-25-1,24-24 1,1 24-1,-1-25 1,-49 26 0,25-76-1,-25 51 1,0-100 0,0 25-1,-25 25 1,1-25 15,24 24-15,-25 100-16,25-49 15,0 24-15,0 0 0,-25 0 16,25 1-16,0-1 16,-25-25-1,25 25 1,-25 25-1,1 0 1,-51 0 0,1-24-1,-125-1 1,-49 0 0,50 0-1,74 0 1,-50 1 15,1-1-15,148 25-16,-124-25 15,124 25-15,-124 0 16,-74-25 0,0 0-1,-25 1 1,24 24-1,175 0-15,-174 0 16,173 0-16,-148 0 16,49 0-1,-25 0 1,0 0 0,-24-25-1,148 25-15,-49-25 16,74 25-1,-74-25 1,50 25-16</inkml:trace>
  <inkml:trace contextRef="#ctx0" brushRef="#br0" timeOffset="36275">10740 6201 0,'0'-25'15,"-24"25"1,24-24-1,0-1 1,0 0 0,0 50 15,-25 0-31,25 24 16,-25 75-1,25-25 16,-25 25-31,25 0 32,0-49-17,0-1 1,0-49 0,0 0-1,0 0 1,0 24-1,0-24 1,0 0 0,25 0-1,-25 0 1,25-25 0,-25 24-1,25-24-15,24 0 16,-24 0-1,0 0-15,99-24 16,-25 24 15,0 0-15,50 0 0,-25 0-1,25-25 1,-50 25-1,0 0 1,50-25 0,0 25-1,-25 0 1,25 0 0,-50 25-1,0-25 16,25-25-31,0 25 16,-49 0 15,-50 0-31,49 0 16,-49 0-16,49 0 16,-49 0-16,49 25 15,-24-25-15,0 0 16,74 0-1,-25 0 1,-74 0-16,74 25 16,-74-25-16,24 0 15,-24 0-15,50 0 16,-51 0-16,26 0 16,49 0-1,25 24 1,-99-24-16,49 0 15,-49 0 1,99 0-16,-24 0 31,-26 0-15,50 25 0,-25-25-1,0 0 1,25 0-1,-49 0 1,24 25 0,25-25-1,-99 0-15,74 0 16,-74 0-16,74 25 16,0-25-1,1 0 16,-1 25-31,-25-25 16,50 0 15,-49 0-15,-1 0 0,0 0-1,50-25 1,-24 25-1,-51 0 1,-24-25 0,0 25-1,-25-25 17,0 0-17,0 1-15,0-51 16,0-24-1,-25 24 1,25 51 0,0-26-1,-25 25-15,25 0 0,0-49 16,0 49-16,0-24 16,-24-1-1,24 0 1,-25 50-1,0 0 64,0 0-64,0 0-15,0-24 16,1 24-16,-1 0 15,-99 0-15,-50-25 16,-24 0 15,24 0-15,-24 25 0,49-25-1,-25 25 1,1 0-1,123-24-15,-99 24 16,100 0-16,-100-25 16,-50 0-1,75 25 1,-74-25 0,49 25-1,25 0 1,0-25-1,99 25-15,-74-24 16,74 24 0,-74 0-1,-25 0 1,-25 24 0,124-24-16,-49 0 15,24 0-15,25 0 0,-49 0 16,-75 0-1,75 25 1,-75-25 0,25 0-1,25 0 1,-25 0 0,24 0-1,76 0-15,-76 25 31,76-25-31,-51 0 0,-24 25 16,25 0 15,-1-25-15,-24 24 0,0 1-1,24-25 1,-24 0-1,25 0 1,24 0 0,0 0-1</inkml:trace>
  <inkml:trace contextRef="#ctx0" brushRef="#br0" timeOffset="49040">8310 7020 0,'-25'0'0,"25"-25"16,-25 25 31,25-25-16,0 50 0,0 0 16,0 0-47,0-1 0,0 100 16,-25 75 0,25-50-1,0-1 1,0-98-16,0 24 15,0-49 1,25 50-16,-25-51 31,0 1-15,0 0 0,25 0 30,0-25-30,-1 0-16,1 25 16,25 0-1,49-25 1,-25 24 0,50-24-1,-24 0 1,48-24-1,-48 24 1,49 0 0,-25 0 15,-50 0-15,25-25-1,25 25 1,-25-25-1,-74 25-15,74 0 16,-74 0-16,50 0 16,24 0-1,-25 0 1,50 0 0,-49 0-1,-50 0-15,24 25 16,-24-25-16,49 0 15,1 0 1,-50 0 0,24 0-1,-24 0-15,0 0 0,0 0 16,49-25 0,25 25-1,0 0 1,-24 0-1,24 0 1,-24 0 0,-26 0-1,1 0 1,-25 0-16,24 0 16,-24 0-16,25 0 15,-1 0 1,-24 0-1,25 25 1,-1-25 0,-24 0 15,0 0-15,-25-25-1,0 0 1,0-49-1,25-1 1,-25 1 0,0-25-1,-25-1 1,25-24 0,-25 25-1,0 0 1,0 49-1,25 1 1,0 24 15,-24 25-15,24-25 0,0 0 30,-25 1-14,0 24-1,0 0-31,0 0 16,1 0-16,-1 0 15,-74 0 1,-1 0-1,-49 0 1,25 0 0,75 0-16,-100 0 31,124 0-31,-24 24 16,-75-24-1,24 25 1,-48-25-1,-1 0 1,25 25 0,-25-25-1,25 0 1,0 0 0,0 0-1,0 0 1,25 0-1,-1 0 1,-24 0 0,50-25 15,-50 25-15,-25-25-1,50 25 1,0 0-1,49 0 1,0 0 0,-24 25-1,24-25-15</inkml:trace>
  <inkml:trace contextRef="#ctx0" brushRef="#br0" timeOffset="56174">19199 7119 0,'25'0'31</inkml:trace>
  <inkml:trace contextRef="#ctx0" brushRef="#br0" timeOffset="58089">19149 7094 0,'0'-25'16,"0"1"-1,0-26 16,-25 25-15,1 0 0,-1 1-16,0 24 15,-25-25 1,1 25 0,-1 0-1,1 25 1,-26 49-1,26-24 1,24 49 0,0 0-1,0-25 1,25 26 15,0-1-15,25-25-1,0 1 1,0-51-16,-1 51 16,1-50-16,-25-1 15,50 26 1,-1 0 0,-24-1-1,25-24 1,-1 0-1,26-25 1,-50 0-16,49 25 16,-49-25-1,24-25-15,51 0 16,-26-25 15,-49 50-31,49-74 16,-49 49-16,0-24 15,0 24-15,-25-74 16,0 74-16,0-99 16,-25 0-1,-50-25 1,26 50 0,-26 49-1,51 50-15,-51-49 0</inkml:trace>
  <inkml:trace contextRef="#ctx0" brushRef="#br0" timeOffset="59855">1910 8905 0,'0'-25'47,"25"0"-31,-25 0-1,0 1-15,25 24 0,-1-50 16,51-24 0,-50 74-16,74-25 15,-74 25-15,99 0 16,0 25-1,24 24 1,-23 26 0,-1-26-1,-50-49 1,25-25 15,-49-49-15,-25 49-16,24-49 15,-49 49-15,50-25 16,-25 50 0,49 25-1,25 74 1,0-24 0,-74-50-16,99 24 15,-99-24-15,74 0 16,-49-50-1,24 0 1,-24-24 0,-25 49-1,24 24 1,26 26 15,49 0-15,0-1-1,25-49 1,-50-25 0,-74 25-16,74-49 15,-74 24-15,24 0 16,51 0 0,-1 25-1,-25 25 1,50 25-16</inkml:trace>
  <inkml:trace contextRef="#ctx0" brushRef="#br0" timeOffset="78853">17884 8607 0,'0'25'47,"0"0"-32,25-25-15,-25 25 0,0-1 16,0 51 0,0 24-1,-25 25 1,25-25 0,25 25-1,-25-74 1,0 24-1,0-24 1,0 0 0,0-26-1,0 26 1,0-25 0,0 0 15,25-25-16,-25 24 1,0 1 0,0 0 15,25-25-15,-25 25-1,0 0 1,24-25-1,1 24 1,0-24 0,0 0-1,0 25 1,24-25 0,-24 0-1,25 0 16,-1-25-15,26 25 0,-26 0-1,26 0 1,-51 0 0,76 0-1,-26 0 1,-49 0-16,25 0 15,-26 0-15,1-24 16,50 24 0,-26 0-1,50 0 1,-74 0 0,25 0-1,-1 0 16,1 0-15,0 0 0,-1 0-1,-24 24 1,25-24 0,-1 0-1,1 0 1,-1 25-1,-24-25 1,25 0-16,0 0 16,-26 0-1,1 0-15,50-25 16,-26 25 0,26 0 15,-1 0-31,0 0 31,-24 0-15,-25 0-16,24 25 15,-24-25-15,25 0 16,24 0 0,-24 0-1,24 0 1,1 0-1,-1 0 1,0 0 0,26-25-1,-1 25 1,-49 0 0,24 0-1,-24 0 1,24 0 15,0 0-15,-24 0-1,0 0 1,-1-24 0,1 24-1,-1 0 1,-24 0-1,0 0 1,0-25 0,0 25-1,-1 0 1,-24-25 15,0 0-15,0 0-1,0 1 1,0-1 0,25-25-1,-25 1 1,0-26 0,0 1-1,0-1 1,0 26-1,0-26 1,0 26 0,-25-1-1,25 0 1,0 26 0,0-1-16,0 0 15,0 0 1,0 0-1,0-24 1,0 24 0,-24 0-1,-1 25 48,25-25-48,-25 25 1,-49 0 0,49-24-16,0 24 15,0 0-15,-99 0 16,25 0 0,0-25-1,-75 25 16,75 0-15,-25 0 0,0 0-1,25 0 1,-1-25 0,1 25-1,-25 0 1,25 0-1,-25 0 1,50-25 0,49 25-16,-50 0 15,51 0-15,-1-25 0,-50 25 16,50 0 0,-24 0-16,-26 0 15,-24-24 1,25 48 15,24-24-15,-24 0-1,-25 0 1,24 0 0,26 0-1,-51 25 1,51-25-1,-26 0 1,26 0 0,-1 0-1,0 25 1,-24-25 0,0 0-1,-26 0 16,51 0-15,-26 0 0,1 0-1,24 0 1,1 0 0,-1 0-1,1 0 1,24 25-16,-50-25 0</inkml:trace>
  <inkml:trace contextRef="#ctx0" brushRef="#br0" timeOffset="92767.01">15627 9723 0,'0'25'63,"0"0"-47,-25-25-16,25 25 15,0 49 1,-25 1-1,25 24 1,-24 0 0,24-74-16,-25 74 15,25-74-15,0 49 16,0-24 0,0 0-1,25 24 1,-25-24 15,0-26-15,0 1-1,0 0 1,24-25 31,-24 25-47,25-25 15,0 0 1,25 25 0,24-25-1,25 0 1,0 0 0,1 0-1,-76 0-15,76 0 16,-76-25-1,76 25 1,-1 0 0,0 0-1,25 25 1,-25-25 0,1 0-1,-1 0 1,-50 0-1,26 0 1,-50 0-16,24 0 16,-24 0-16,25 0 15,24 24 1,25-48 0,0 24-1,1 0 1,-1 24-1,-25-24 17,1 0-17,-1 0 1,-24 0 0,24 0-1,1 0 1,-1 0-1,0 0 1,1 0 0,24 0-1,25 0 1,-49 0 0,-51 0-16,76 0 15,-76 0-15,76 0 16,-26 0-1,25 0 17,25 0-17,-99 0-15,49 0 16,-49 0-16,0 0 16,49 0-1,-24 0 1,-25 0-16,0 0 31,-1 0-31,26 0 16,0 25-16,-1-25 15,-24 0 1,0 0 0,0 0-1,0-25 1,-1 25-1,1-24 17,0-1-17,-25-25 1,25-24 0,0-25-1,-1 24 1,1-49-1,-25 25 1,25-50 0,-25 75 15,-25-50-15,25 99-16,0-25 0,0 25 15,0 1-15,0-1 16,-25 25 62,1 0-16,24-25-62,-25 25 16,0 0-16,0 0 16,-24-25-16,-51 25 15,-73-25 1,24 25 0,74 0 15,-49 0-16,0 25-15,25-25 32,-74 25-17,49-25 1,24 0 0,-24 0-1,25 0 1,0-25-1,-25 0 1,25 25 0,-25 0-1,24 0 1,-48 0 0,23 0-1,1 0 1,25 0-1,74 0 1,-74 0 0,74 0-16,-49 0 15,0 0 1,-50 0 0,24 0-1,-48-24 1,24 24-1,-25 0 1,25-25 0,0 25-1,24-25 1,-24 25 0,50-25-1,-25 25 1,24 25-1,1 0 17,24-25-32</inkml:trace>
  <inkml:trace contextRef="#ctx0" brushRef="#br0" timeOffset="103049">20191 10170 0,'-25'0'15,"25"-25"-15,-25 25 63,25 25-48,-24-25 1,24 25-16,-25 0 0,-50 49 16,75-49-16,0 0 15,25-1 1,0-24-1,49-24 1,-24-1 0,-25 0-1,0 0 1,-25 0-16,24 1 16,-73-1-1,24 25 1,-49 0-1,49 25 1,0-1 0,25 1-1,50 0 1,-1-25 0,1 0-1,-1-25 1,-24 0-1,-50 1 17,1 24-17,-1 0 1,0 24-16</inkml:trace>
  <inkml:trace contextRef="#ctx0" brushRef="#br0" timeOffset="108300">4986 11534 0,'-25'0'16,"0"0"15,0 0-15,25-25 15,-24 25-15,24 25-1,24-25 1,1 0-1,0 25 1,49-25 0,75 25-1,0 0 1,25-25 0,-125 0-16,125 0 15,-125 0-15,1 0 0,124 0 16,-149 0-1,74 24-15,25 1 16,-75 0 0,-24 0 15,0 0-31</inkml:trace>
  <inkml:trace contextRef="#ctx0" brushRef="#br0" timeOffset="109002">8086 11708 0,'0'-25'0,"-24"25"16,24 25-1,24-25 17,1 0-17,0 0 1,49 25-1,75-1 1,-99-24-16,148 0 16,-123 0-16,98-24 15,-98 24-15,148 24 16,-198-24-16,124 0 16,-50 25-1,-50 0 1,-24-25 15</inkml:trace>
  <inkml:trace contextRef="#ctx0" brushRef="#br0" timeOffset="109615">12427 11733 0,'0'0'0,"25"0"16,0 24 15,0-24-31,74 0 15,50 0 1,74 0 0,-25 0 15,50 0-15,-99 0-1,0 0 1,-75 0-1,-49 0-15,25 0 0</inkml:trace>
  <inkml:trace contextRef="#ctx0" brushRef="#br0" timeOffset="111682">2282 12998 0,'0'0'0,"0"-25"15,0 0 1,0 0-1,0 0 1,25 1 0,0 24-1,-25-25 1,74 25 0,0 0-1,50 25 1,-49-1-1,-25 1-15,24 0 16,-49-25-16,0 0 0,24 0 16,75-25-1,-99 0 1,25 1 0,-50-1-1,49-25 1,-24 50-16,0-25 15,0 25-15,49 0 16,25 0 0,25 25 15,-49 0-15,-26 0-16,-24-25 15,0 0-15,25-25 16,-26 25-1,1-25 1,0 0 0,25 25-1,-26 0-15,26 25 16,-25-25-16,24 25 16,75 0-1,0-25 1,-24 0-1,-76-25 1,26 0 15,0 0-31,-1 25 32,-24-24-32,74 48 15,-74-24-15,49 0 16,100 50-1,-124-50 1,-25 0-16,24 25 16,-24-25-16,0-25 15,0 25 1,49 0 0</inkml:trace>
  <inkml:trace contextRef="#ctx0" brushRef="#br0" timeOffset="115965">8409 10567 0,'0'-25'16,"0"0"-1,-25 25 17,25-25-17,-25 25 48,0 25-48,1 0 1,24 0 0,-25-25-16,25 25 15,0-1-15,25-24 16,-25 25 0,49-25-1,1 0 1,-25-49-1,-1-1 1,-24 25 0,-24 0 15,-1 1-15,25 48-1,-25-24 1,0 25-1,25 0 17,0-50 15,25 25-32</inkml:trace>
  <inkml:trace contextRef="#ctx0" brushRef="#br0" timeOffset="116749">9227 10641 0,'-24'0'31,"-1"0"1,25 25-17,-25-25-15,25 25 0,-25 0 16,0 49 15,25-49-15,25-25-16,0 0 15,0 0-15,0 0 16,-1-50 0,26 1-1,-50 24 1,-25 0 0,0 25-1,-24 0 1,24 25-1,0 24 1</inkml:trace>
  <inkml:trace contextRef="#ctx0" brushRef="#br0" timeOffset="117626">9922 10592 0,'0'0'16,"-25"0"15,25 24 0,-25-24-15,25 25 0,-25-25-16,25 25 15,0 0 17,25 0-17,0-50 1,0 0-1,24 0 1,-49-24 0,0 24-1,-24 25 1,-1 0 0,0 25-1,0-1 1,25 1-1,25-25 17,0 0-1,0-25-15</inkml:trace>
  <inkml:trace contextRef="#ctx0" brushRef="#br0" timeOffset="119015">10071 10815 0,'0'-25'31,"0"0"-15,0 0-1,-25 25 1,25-24 0,-25-1-1,0 0 1,-24 0 0,-1 25-1,-24 25 1,-26 0-1,26 24 17,24 1-32,26 0 15,-1 49 1,0 0 15,25-74-31,-25 74 16,25-74-16,0 25 15,0-26-15,0 1 16,0 25-16,0-1 16,25 1-1,0 0 1,0-1 0,-1-24-1,26 0 1,-25-25-16,24 25 15,-24-25 1,25 24-16,-25-24 16,-1 0-16,26 0 15,-25 0 1,24 0 0,1-24-1,25-1 1,-51 0-1,1-25 1,0 1 0,0-26-1,-25 51-15,25-76 16,-25 76-16,0-26 16,-25-74-1,0 25 1,0 24-1,-24 1 17,-1 74-32</inkml:trace>
  <inkml:trace contextRef="#ctx0" brushRef="#br0" timeOffset="120866">10071 11633 0,'0'25'93,"-25"0"-77,25 0 0,0 0-16,-25-25 15,25 24-15,-25 26 16,0 0 0,-24-1-1,-1 1 1,-24-1-1,-1-24 17,26 0-32,24-25 0,-25 0 15,26 25-15,-1-25 16,0 0-16,-74 25 31,24-1-15,1-24-1,0-24 1,-1 24 0,50 0-16,-24-25 15,24 25-15,-50-25 16,1 0 0,0 0-1,24 1 1,-74-26-1,50 25 1,24 0 0,0 1-1,1-1 17,49 0-32,-25 25 15,0-25-15,0 25 0,25-25 16,-24 25-1,-1-24 1,0-1 0,25 0-1,-25 25 1,25-25 0,-25 25 93,25 25 219</inkml:trace>
  <inkml:trace contextRef="#ctx0" brushRef="#br0" timeOffset="126196">9327 10815 0,'0'0'0,"-25"0"125,25-25-110,-25 25 1,25-25-1,-25 25 17,-24-25-17,-26-24 17,50 49-17,1 0 1,-26 0-1,25 0 32,-25 25 0,26-25-16,-26 24-15,25 1-16,-24 0 0,-75 49 16,74 26-1,25-26 1,25-24 0,0-26-1,0 26 1,0-25-16,0 0 15,0 0-15,0-1 16,25 1-16,-25 0 0,0 0 16,25 24-1,0-24 1,-1 50 0,1-51-1,-25 1-15,25-25 16,-25 25-16,50 0 15,-26 0 1,1-25 0,0 24-1,25-24 17,-1 0-17,26 0 1,-26 0-1,26-24 1,-26 24 0,1-25-1,0 25 1,-1-25 0,-24 0-1,25 0 1,-26-24-1,1 24 17,-25 0-17,0 0-15,0-24 0,0 24 16,25-25-16,-50-49 16,25 25 15,-25-26-16,1 26 1,-26 0 0,-24 49-1,24 0 1,-24 25 0,49 0-16</inkml:trace>
  <inkml:trace contextRef="#ctx0" brushRef="#br0" timeOffset="137545">14089 10815 0,'-25'0'62,"25"-25"-15,0 0-16,-25 25-15,25-25-16,0 1 15,-24 24 17,24-25-1,-25 0 0,-25-25-15,-49 1-1,49 49 1,26 0 0,-1 0-1,0 25 1,-25-1 0,26 1-1,-1 0 1,-25 0-1,25 0 1,1-1 0,24 1-16,-25 25 15,25-25 1,0-1 0,0 1-16,-25 50 15,25-26 16,25 26-15,-25-26 0,0 1-1,25 24 1,-25-24 0,0 0-1,0-1 1,24-24-1,-24 25 1,25-26 0,0 26-1,0-25 1,24-25 15,-24 25-31,0-25 0,0 0 16,0 0-1,24-25 1,26 0 0,-26 0-1,-24 0 1,25-24 0,-26 24-16,1-49 15,0 74-15,-25-50 16,0 25-16,25-49 15,-25 49-15,-25-50 16,25-24 0,-50-25-1,50 99-15,-74-74 16</inkml:trace>
  <inkml:trace contextRef="#ctx0" brushRef="#br0" timeOffset="138528">12601 10492 0,'0'-24'15,"25"24"17,-25-25-17,24 25-15,1-25 16,0 25 0,0 0-16,0 25 15,-1 0-15,1-1 16,-25 1-16,0 50 15,0-51-15,0 51 16,0-26 0,-49 1-1,24-50 17,0 0-17,0-50-15,25 1 31,0-1-15,25 1 0,25 24-1,-26 0 1,1 50 0,-25 24-1,25 1 1,0 0-1,24-50 1,51 0 0,48-50-1</inkml:trace>
  <inkml:trace contextRef="#ctx0" brushRef="#br0" timeOffset="139144">13767 10120 0,'0'0'0,"0"25"47,0 0-47,-25 0 16,25 0-16,0 49 15,0 25 16,-25-49-15,25-25-16,0 24 16,0-24-16,0-50 47,25 0-32,0-24 1,-25 24-16,49-25 15,-24 26 1,0 24 0,0 0-16,-1 0 15,-24 49 1,0 1 0,0-1-1,-24 1 16,-26-25-15,0-25 0,-49 0-16</inkml:trace>
  <inkml:trace contextRef="#ctx0" brushRef="#br0" timeOffset="140045">14536 10592 0,'0'0'0,"0"-25"0,0 0 31,24 25 0,-24 25 0,25-25-31,0 49 16,-25 26 0,0-26-1,0 1 16,0-75-15,0 0 0,0-24-1,0-1 1,25 25-16,0-49 16,-1 74-16,-24-25 15,50 0 1,0 25-1,-26 25 1,-24 25 0,25-25-16,-25 24 15,0-24-15,0 0 32,-25 24-17,25-24-15,0-50 31,-24 1-15,24-26 0,0 0-1,0-49 1,49 50 0,-24 24-1,25 50 1,-1 24-1,1 26 1,-25-1 0,-1 25-1,-24-24 1</inkml:trace>
  <inkml:trace contextRef="#ctx0" brushRef="#br0" timeOffset="146743.01">4142 11683 0,'0'0'0,"0"-25"0,0 0 31,-24 25-15,24-24-1,-25-1 1,0 0-1,25 0 1,-25 25 0,0 0-1,-24 0 1,-1 25 0,1-25-1,49 25-15,-25-25 16,0 25-1,0-1 1,-24 26 0,-1 24-1,25-24 1,0 24 0,25-24-1,-25 24 1,25-24-1,0 24 1,0 1 0,25-1-1,-25-24 1,25 24 0,0 1-1,-25-50 1,25 24 15,0-24-15,-1 0-1,26 0 1,-25-1 0,24-24-1,1 25 1,0-25-1,-26 0-15,1 0 16,0 0-16,0-25 16,24 1-1,1-26 1,-25 25 0,24-24-1,1-26 1,-25-24 15,-25-50-15,0 25-1,-25-25 1,25 124-16,-50-74 16,50 74-16,-49-49 15,-1-25 1,1 24-1,-26 51-15</inkml:trace>
  <inkml:trace contextRef="#ctx0" brushRef="#br0" timeOffset="147510">4465 11336 0,'0'25'62,"-25"-25"-46,25 24 0,-25-24-16,25 25 0,-74 74 15,-25 25 1,24 0 15,50-99-31,-49 99 16,74-99-16,-74 74 15,-26 100 1,26-50 0,-25 24-1,24-74 1,26-24-1,24-50 1,-25-1 0</inkml:trace>
  <inkml:trace contextRef="#ctx0" brushRef="#br0" timeOffset="158709">18380 13618 0,'-25'0'0,"1"0"63,24 25-63,24-25 15,1 0 1,298 24 0,-224 1-1,124 0 1,-74 0-1,49-25 1,51 25 0,23-25-1,26-25 1,-149 25 0,49 0-1,-24 0 16,0-25-31,-50 25 16,0 0 15,-100 0-31,51 0 16,-50 0-16,24 0 16,26 0-1,49-25-15</inkml:trace>
  <inkml:trace contextRef="#ctx0" brushRef="#br0" timeOffset="180123">8260 16173 0,'0'-25'15,"-25"0"17,25 0-17,0 0 1,-25 1-16,25-1 31,-49-25-15,24 1-1,-25 24 1,-24 0 0,-1 0-1,26 25 1,-50 0-1,-1 50 1,26-1 0,0 1-1,-1 49 17,50-49-17,-24 74 1,24-25-1,0 0 1,25-74-16,0 74 16,0-74-16,0 50 15,0-1 1,0-24 0,25 49-1,0 0 1,0 0-1,24 0 1,26 1 0,-1-51 15,25 26-15,-74-75-16,49 24 15,-49-24-15,99-24 16,25-26-1,-25-24 1,0-26 0,0-24-1,-74 25 1,-25 74-16,-1-123 16,-24 98-16,0-124 15,-49-24 1,-75-25-1,-75 24 1</inkml:trace>
  <inkml:trace contextRef="#ctx0" brushRef="#br0" timeOffset="189556">2952 13667 0,'0'-24'0,"0"-1"47,0 50-16,0-1 0,0 1-15,-25-25-16,25 25 0,0 0 15,25-25 17,0 0-17,-1 0 1,-24-25-1,25 0 1,-25 0 0,0 1-1,0-1-15,-25 25 16,1 0 0,24 25-16</inkml:trace>
  <inkml:trace contextRef="#ctx0" brushRef="#br0" timeOffset="190021">3820 13469 0,'0'-25'16,"-25"25"-16,25 25 16,-25-25-1,25 25-15,0 0 16,-24 24-1,24 1 1,0-25-16,24-25 16,1 0-1,0 0 1,-25-25-16,25-25 16,0 1 15,-50 24-16,0 25 1,0 25 0,0 24-16</inkml:trace>
  <inkml:trace contextRef="#ctx0" brushRef="#br0" timeOffset="190491">4787 13568 0,'0'0'0,"-25"-25"16,1 25-1,-1 0 1,0 0 0,0 25-1,25 0 1,0 0-1,25 0 1,0-25 0,24-25-1,1 0 1,-50 0 0,-25 25 15,0 0-16,-24 50-15</inkml:trace>
  <inkml:trace contextRef="#ctx0" brushRef="#br0" timeOffset="190909.01">5606 13618 0,'-25'0'0,"25"-25"0,-25 25 31,0 0-15,25 25-1,0 0 1,-24-1 0,24 1-16,0 0 15,24-25-15,-24 25 16,50-50 0,-25 0-16,0 0 15,-25 1-15,24-1 16,-24-25-1,-24 25 1,-1 50 0,-25 50-1</inkml:trace>
  <inkml:trace contextRef="#ctx0" brushRef="#br0" timeOffset="191254">6524 13643 0,'0'0'0,"0"-25"0,-25 25 15,0 0 1,0 25-1,0-25-15,25 24 16,0 26 0,0-25-1,50-50 1,-25 0 0,0-24 15,-1-1-16,-73 0 1,-75 75-16</inkml:trace>
  <inkml:trace contextRef="#ctx0" brushRef="#br0" timeOffset="193254">2480 13940 0,'0'0'0,"0"-25"15,-24 25 32,24 25-31,-25-25-16,0 50 16,-49 24 15,-50 75-16,0 25 1,24-1 0,26 1-1,0 49 1,24-99 0,0 0-1,1-25 1,-1-24-1,50-25 1,-25-1 0,25 1-1,0-1 1,0 1 0,25 0 15,0-1-16,0 1 1,0 24 0,-25-49-16,49 25 15,-49-26-15,50 76 16,-1-51 0,26 50-1,-26-24 1,26 24-1,-1-24 1,25-26 0,-49 1-1,74-1 1,-124-24-16,74 0 16,-49-25-16,-25 25 15,75 0 1,-26 24-1,51-24 1,98 74 15,-173-99-31,24 25 16,26 0 0,-50 0-16,49-1 15,-49-24-15,49 25 16,25 0-1,-49 0-15,0 0 16,-26-25-16,76 49 16,-76-49-16,76 25 15,-75 0-15,-1-25 16,26 25-16,74-1 16,0 51 15,0-26-16,-25 1 1,-74-25-16,74 0 16,-74-1-16,74 1 15,50 0 1,-75-25 0,75 25-1,-25 0 1,-24-25-1,24 0 1,-50 0 0,0-25 15,75 25-31,-50-25 16,25 0 15,-49 25-16,24-25 1,-49 25 0,-25 0-16,49-24 15,-49 24-15,0 0 16,24-25 0,26 0-1,-1 0 1,25-24-1,-49 24 1,74-25 0,-50 25-1,-49 25-15,25-24 16,-26 24-16,26 0 16,-25 24 15,0-24-31,0 0 15,-25 25-15,24-25 16,26-25 0</inkml:trace>
  <inkml:trace contextRef="#ctx0" brushRef="#br0" timeOffset="194004">6548 16718 0,'-24'-24'15,"-1"24"-15,0 0 31,50 0 32,0 0-63,-25 24 16,24-24-16,51 50 0,49 0 31,0-1-16,-50-24 1,-24-25 0,0 25-1,-26-25 1,-24 25 15,-24-25 32,24 24-48,-25 1 1,0 0 0,25 0-16,-25 0 0,25-1 15,-49 51 1,-26 49-1,1 0 1,24-50-16</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08:32.772"/>
    </inkml:context>
    <inkml:brush xml:id="br0">
      <inkml:brushProperty name="width" value="0.05292" units="cm"/>
      <inkml:brushProperty name="height" value="0.05292" units="cm"/>
      <inkml:brushProperty name="color" value="#C00000"/>
    </inkml:brush>
  </inkml:definitions>
  <inkml:trace contextRef="#ctx0" brushRef="#br0">8136 3671 0,'0'-25'16,"0"50"46,-25-25-31,25 25-31,0 0 16,0 24 0,0 51-1,0-1 1,0-74-16,0 74 16,0-74-16,0 74 15,0-74-15,0 74 16,0-74-16,0 74 15,25-25 1,-25 1 0,0-51-1,0 26 1,0 24 0,0-24-1,0-25 1,0 25 15,0-26-15,0 26-1,0 0 1,0-1 0,0-24-1,25 0 1,-25 0-1,25-25 1,24 0 0,1-25-1,24 0 1,25 0 0,-49 25-1,24 0 1,1 25 15,-1-25-15,1 25-1,-51-25-15,51 0 16,-50 0-16,-1 0 16,76 0-1,-26 0 1,1 0-1,-1 0 1,0 0 0,-24 0-1,49-25 1,-24 50 0,-26-25-1,50 0 1,1 0 15,24 0-15,-50 0-1,50 0 1,-25 0 0,1 0-1,-26 0 1,0-25-1,1 25 1,-26 0 0,1 0-1,0 0 1,-1 0 0,26 0-1,-1 0 1,0 25 15,-24-25-15,-25 0-16,24 25 15,-24-25-15,0 0 16,0 0 0,0 0-1,0 0-15,-1-25 16,-24 0-1,25 0 1,-25-24 0,0-26-1,25-24 1,-25-25 0,0 0-1,0 25 1,0-25 15,-25 49-15,25 1-1,-25-1 1,25 1 0,-24 24-1,24 26-15,0-26 16,0 25-16,0 0 15,0-24 1,-25 24 0,25 0-1,0 0 1,0 1 0,0-1-1,-25 25 16,25-25-15,-25 25 0,0 25-1,-24-25 1,-26 0 0,-24 0-1,25 0 1,-26 0-1,1-25 1,25 25 0,-1 0-1,-49-25 1,100 25-16,-100 0 16,99 0-16,-50-25 15,51 25-15,-76 0 16,75-25-1,-99 25 1,-24 25 0,24-25-1,0 0 1,0 0 0,49 0-1,-24 0 1,0 0-1,-50 0 1,25 0 0,0 0-1,25-25 1,49 25 0,25 0-1</inkml:trace>
  <inkml:trace contextRef="#ctx0" brushRef="#br0" timeOffset="7132">2629 5209 0,'0'-25'16,"-25"25"15,25-25-31,0 1 31,0-1-15,25 0-1,-25-25 1,50 1 0,0-1-1,-26 25 1,1 25-16,25 0 16,-25 25-16,49 0 15,-24 49 1,-1-24-1,1 0 17,-1-26-17,1-48 1,0-51 0,-26 1-1,1 24 1,-25 25-16,25 25 31,25 0-31,-26 0 0,26 50 16,0 0-1,49-1 1,-25-24 0,-24-75-1,0 1 1,-1-26-1,-24 26 1,0 24 15,0 50-15,-1 49 0,1 1-1,25-26 1,-1-49-1,1-49 1,0-26 0,-26 50 15,-24 1-15,25 48-16,25 51 15,-50-50-15,74 24 16,-49-24-16,25 0 15,24-25 17,0-25-17,-24-25 1,-25 26 0,0-1-1,24 50 1,1 24-1,24 1 1,1-50 0,-1-25-1,-24-25 1,-25 26-16,-1-26 16,1 50-1,-25-25 1,25 50-1,0 0-15,-25 0 0,49-1 16,-49 1 0,50 0-1,0-50 1,-26-24 0,26-1-1,-50 0 1,50 75-16</inkml:trace>
  <inkml:trace contextRef="#ctx0" brushRef="#br0" timeOffset="16164">6548 9153 0,'-24'0'0,"-1"0"46,0 25-46,0-25 16,0 49 0,25-24-16,-24 0 15,24 0 1,24 0 0,1-1-1,50-48 1,-26-1-1,-24-25 1,0 25 0,-50-24 15,0 49-15,0 0-1,1 0 1,24 25-1,-25-25 1,25 49-16</inkml:trace>
  <inkml:trace contextRef="#ctx0" brushRef="#br0" timeOffset="16898">8582 9103 0,'0'0'0,"-24"0"16,24 25 78,0 0-63,24-25 16,-24-25-47,25 25 0,-25-25 16,0 1-1</inkml:trace>
  <inkml:trace contextRef="#ctx0" brushRef="#br0" timeOffset="17698">12427 9079 0,'-25'-25'16,"1"25"-1,-1 25 1,0-25-1,0 0-15,0 49 16,25-24 0,25 0 15,25 0-15,-1-50-1,1 0 1,-50-25-1,0 1 1,-25 49 0,0 0-1,1 25 1</inkml:trace>
  <inkml:trace contextRef="#ctx0" brushRef="#br0" timeOffset="18383.99">14709 9128 0,'0'0'0,"-25"0"0,25-25 16,-24 25 0,-1 0-1,0 0 1,0 25 0,0 25-1,25-1 1,25-24-1,0-25-15,0-25 32,0 25-32,-25-24 0,24-26 31,-24 25-15,-24 0-1,-1 25 1,0 50-1</inkml:trace>
  <inkml:trace contextRef="#ctx0" brushRef="#br0" timeOffset="18931">17661 9203 0,'0'0'0,"-25"0"31,25 24 16,0 1-16,0 0-15,25-25-16,0 0 16,0-25-1,-1 0 1,1-24-1,-50 24 1,1 0 0,-26 25-16</inkml:trace>
  <inkml:trace contextRef="#ctx0" brushRef="#br0" timeOffset="20730">11336 4266 0,'0'0'0,"0"-24"62,25 24-62,-1 0 16,1 0-16,99-50 15,124 25 1,25 0 0,-199 25-16,249 0 31,-224 0-31,124 0 16,-148 25-16,297 0 15,-298 0-15,75-25 16,-50 25-16,224 24 15,-249-24-15,199 25 16,-174-26-16,249 51 16,-274-50-16,174 49 15,-174-49-15,224 74 16,-223-74-16,197 74 16,-24 25-1,25 0 1,-74-25-1,-50 1 17,-100-51-32,125 75 0,-125-74 15,26 24 1,74 100 0,-50-25-1,-25 0 1,-49-125-16,25 125 15,-26-99-15,-24-25 0,50 99 16,0 0 0,-1 0-1,-24 49 1,25-24 0,-25 0-1,-1 49 1,-24 26-1,0-51 1,0-123-16,0 99 16,0-125-1,-24 101 1,24-76-16,0 1 16,0-25-16,-25 49 0,25 0 15,-25 50 1,25 0-1,-25 0 1,0-24 0,0-1-1,25-25 1,0-24 0,0 0-1</inkml:trace>
  <inkml:trace contextRef="#ctx0" brushRef="#br0" timeOffset="21347">17239 8483 0,'0'0'0,"0"-25"0,0 1 31,0 48 16,0 1-31,-25 0-1,25 25 1,0 49 0,0 50-1,25-25 1,-25-50-1,0 1 1,25-51 0,-25 1-1,25-50 1,0 25 0,49-74-1,25 24 1,-74 25-16,74-49 15,-74 74 1,50-74 0,-51 49-16,76-25 15,-100 25-15,49 1 16,-24-1 0,-25 0-16</inkml:trace>
  <inkml:trace contextRef="#ctx0" brushRef="#br0" timeOffset="32435">6102 11460 0,'25'-50'0,"-25"25"62,-25 25-62,25-24 16,0-1-1,-25 25-15,0 0 16,1 25 0,24-1-1,0 1 1,0 0-16,0 0 0,0 0 16,24-25-1,1 0 1,25-25-1,-50 0-15,25 0 16,-25 0-16,24 1 16,-48-1-1,-1 0 1,25 50 0,-25-25-1,25 25 1,-25-25-1,25 24 17,25-24-1,-50 0 0,50 0 47</inkml:trace>
  <inkml:trace contextRef="#ctx0" brushRef="#br0" timeOffset="33262">6077 11435 0,'0'-25'0,"-25"25"15,1-25 32,24 1-16,0-1-15,24 25 0,-24-25-1,0 0 1,50-24-1,-50 24-15,25 0 16,-25 0-16,25 0 0,-1 0 16,1-24-1,25 24 1,-25 0 0,-1 25-1,1 0 1,25 0-1,-1 25 1,-24 0 0,25 0-1,-25-1 17,-1 1-17,1 25 1,0-25-1,0 0 1,-25 24 0,25-24-1,-1 25 1,1-26 0,-25 1-1,25 0 1,-25 0-1</inkml:trace>
  <inkml:trace contextRef="#ctx0" brushRef="#br0" timeOffset="34696">7838 10790 0,'0'-25'16,"-25"25"15,25 25 0,-24-25-31,24 25 0,-25 0 16,0-1 0,-49 76-1,74-51-15,-100 75 16,76-74-16,-26 49 15,-49 50 1,49-50 0,25-99-16,1 50 15,-1-25-15,-50 24 16</inkml:trace>
  <inkml:trace contextRef="#ctx0" brushRef="#br0" timeOffset="35129">7243 10765 0,'-25'-25'0,"50"50"0,-50-74 16,0 49 15,50 0-15,-25 24-1,0 1 1,50 50-1,24 49 1,-24-25 0,49 50-1,0-25 17,-49-25-17,24 50 1,25-25-1</inkml:trace>
  <inkml:trace contextRef="#ctx0" brushRef="#br0" timeOffset="36331.99">8111 11584 0,'-25'0'0,"25"-25"16,25 25 47,-25 25-63,0 0 15,25-25 1,-25 24-16,25 26 15,0 0 1,-1-26 0,1 1-1,-25-50 32,25 1-16,0-1 1,0 0-32,-1 25 15,76-74 1,24-1 0,24 1-1,51-25 1,-75 24-1,-99 50 1,0 25 0,-50 0-1,25 25 17</inkml:trace>
  <inkml:trace contextRef="#ctx0" brushRef="#br0" timeOffset="51310">20836 11807 0,'0'-25'15,"0"0"48,0 1-48,-25-1 1,0 25 0,25-25-16,-24 25 0,-51-50 15,1 26 16,-26 24-15,76 0-16,-76 0 16,76 0-16,-51 24 15,-24 51 1,0-26 0,99-24-16,-50 25 15,25-25-15,1-1 0,-26 76 16,50-76-16,-25 51 15,0 49 1,25 25 0,25-25-1,25-25 17,74 25-17,-25-74-15,50 24 31,-25-74-15,-75 0-16,125 0 16,-149-25-16,99 0 15,0-49 1,0-50 0,-50-25-1,-74 100-15,25-150 16,-25 149-16,-25-98 15,-49-1 1,-25 25 0,-50 25-16</inkml:trace>
  <inkml:trace contextRef="#ctx0" brushRef="#br0" timeOffset="56142">6772 13990 0,'0'-25'16,"0"0"31,0 0-16,-25 25 16,0 25-31,0 0-16,0 0 15,1 0-15,24 24 32,0-24-17,24 0 1,51-25-1,-26 0 1,1-50 0,-25 25-16,-25-24 15,-25 49-15,25-25 16,-25 0 0,0 25 15,1 0-31,-1 0 15</inkml:trace>
  <inkml:trace contextRef="#ctx0" brushRef="#br0" timeOffset="57593">10691 14015 0,'0'0'0,"0"-25"32,-25 25-32,25 25 62,0-1-62,-25-24 16,25 75-1,-25-1 1,50-24 0,0-50-1,0 0 1,0-50-1,-1 1 1,-24 24 0,-24 25-1,-1 0 1,-25 0 0</inkml:trace>
</inkml:ink>
</file>

<file path=ppt/ink/ink3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09:43.929"/>
    </inkml:context>
    <inkml:brush xml:id="br0">
      <inkml:brushProperty name="width" value="0.05292" units="cm"/>
      <inkml:brushProperty name="height" value="0.05292" units="cm"/>
      <inkml:brushProperty name="color" value="#C00000"/>
    </inkml:brush>
  </inkml:definitions>
  <inkml:trace contextRef="#ctx0" brushRef="#br0">10666 2406 0,'0'-25'47,"-25"25"-47,25-25 47,0 1 0,0-1-16,0 0 0,-25 50-15,1 0 0,-1-1-16,0 51 15,25-50 1,25-1 0,0-24-1,24 0 1,-24-24-16,25-1 15,-50 0-15,24 0 16,-24 0 0,-24 1-1,-1-1 1,0 25 0,0 0-1,25 25 1,-25 24-1,-24 1 1</inkml:trace>
  <inkml:trace contextRef="#ctx0" brushRef="#br0" timeOffset="918.99">11757 2332 0,'0'0'0,"25"0"0,-25-25 16,-25 25 0,25-25-1,-24 25 1,24 25 0,-25 0-1,0 24 16,0 1-31,25-25 16,0-1-16,25 1 16,0-25-1,-25-25 1,49 1 0,-49-1-1,25-50 1,-25 26-1,-25 24 1,1 0 0,-1 25-1,-25 50 1</inkml:trace>
  <inkml:trace contextRef="#ctx0" brushRef="#br0" timeOffset="1782.99">13072 2381 0,'0'0'16,"0"-25"0,-25 25-1,0 0 1,1 25 0,-1 0-1,25 0 1,-25 24-1,25-24 1,50 0 0,-1-50-1,1 0 1,-25 1 0,-50-51-1,0 50 16,0 1-31,0 24 16,1 0 15,24 24-31</inkml:trace>
  <inkml:trace contextRef="#ctx0" brushRef="#br0" timeOffset="3248.99">14287 2332 0,'0'-25'31,"0"0"1,0 0-17,-24 25-15,-1 0 63,0 0-48,0 0 1,25 25-16,-25-25 0,25 25 16,0 24-1,0-24 1,25 0-1,0-50 1,25 25 0,-26-49-1,-24 24 1,-24 0 0,24 0-1,-25 25 1,0 25-1,0 0 1</inkml:trace>
  <inkml:trace contextRef="#ctx0" brushRef="#br0" timeOffset="8331.99">2853 5184 0,'0'-25'31,"0"1"-15,0-1-16,24 25 15,-24-25-15,25-74 16,0 24 0,25 26-1,-1 24 1,1 0-1,49 50 1,50 49 0,-50-49 15,25 25-15,-25-50-1,-49-25 1,0 0-1,-26 0 1,1 1 0,0 24-1,25 0 1,24 49 0,-49-49-16,49 50 15,-49-50 1,25 25-16,-1-25 15,1-25 1,-25-25 15,-1 25-15,1 25 0,50 25-1,-1 0 1,-74 0-16,99 0 15,-74-25-15,25 24 16,49-48 0,-50-1-1,26-25 1,-50 25 0,24 25-1,1 50 1,49 0-1,-24-26 1,49 1 0,-50 0 15,-49-50-31,24 25 16,-24 0-16,0-25 15,49 1 1</inkml:trace>
  <inkml:trace contextRef="#ctx0" brushRef="#br0" timeOffset="16598">8830 3448 0,'0'0'0,"0"-25"0,-24 25 15,24-25 16,-25 25-31,25 25 16,0 0 15,0 24-31,0 51 32,0-51-32,-25 75 15,25-74-15,0-25 0,0 49 16,0 1-16,0 24 15,0 74 1,-25-24 0,25 0-1,0-50 1,0 0 0,0-74-16,-25 75 15,25-76-15,0 1 0,0 25 16,-24-1-1,24-24 1,24-25 15,1 0 1,0 0-17,49 0 1,1-25-1,24 25 1,75-24 0,-50 24-1,49 0 1,1-25 0,-25 25-1,0 0 1,49 0-1,-49 0 1,0 25 0,24-25-1,-49 0 17,50 0-17,-75 24 1,50 1-1,0-25 1,-50 0 0,25 0-1,-99 0-15,49 0 16,-49 0-16,50 25 16,24-25-1,0 0 1,50 0-1,0 25 1,-75-25 0,25 25 15,1-1-15,-26-24-1,0 0 1,26 25-1,-51-25 1,-24 25 0,25-25-1,-1 0 1,1 0 0,-25 0-1,24 0 1,-24 0-1,0 0 1,0 0 0,-1-25 15,26 0-15,-25 25-1,0-24 1,0-1-1,24-25 1,-24 25 0,-25-49-1,25 24 1,-25-49 0,-25 74-16,25-49 15,0 49-15,0-74 16,0 24-1,25-24 1,-25 74-16,25-49 16,-25 49-1,0-24-15,0-1 16,0 25-16,24 0 0,-24 1 0,-24-26 16,24-49-1,0 0 1,-25 49-1,25 25 1,0-24 0,-25 24-1,0 25 1,-24-25 0,-100 25-1,0-25 1,0 0-1,-74 0 1,-25 1 0,74-26-1,-74 25 17,74 0-17,26 1 1,-51-1-1,26 0 1,24 0 0,124 25-16,-124 25 15,124-25-15,-99 25 16,-49 0 0,49-1-1,-149 1 1,124-25-1,99 0-15,-148 25 16,148-25-16,-74 0 16,-25 0-1,25 0 17,50 0-17,-25 25 1,-50 74-16</inkml:trace>
  <inkml:trace contextRef="#ctx0" brushRef="#br0" timeOffset="19846.99">13940 3547 0,'0'0'0,"0"-25"15,25 25 16,-25 25 1,0 0-17,0 0-15,25 74 32,0 25-17,-1 50 1,1-1-1,-25-49 1,25-25 0,-25-74-16,0 50 15,0-51-15,0 26 16,0 0 0,0-1-1,0 1 1,0-1-1,0 1 1,0-25 0,0 0-1,0 0 17,0-1-32,0 1 15,25 0-15,-25 0 16,25 0 15,-1-1-15,-24 1 15,25-25-31,0 0 16,0 25-1,24 0 1,1-25-1,0 0 1,24 0 0,-49-25-16,49 25 15,-49 0 1,25 0 0,24 0-1,1 0 1,24 0-1,0 0 1,0 0 0,75 0-1,-25-25 1,24 25 0,-49 0-1,0-25 1,-24 25-1,48 0 1,-73 0 0,98 25-1,-48-25 17,48 25-17,1 0 1,-25-25-1,24 0 1,-24 0 0,-25 0-1,25 25 1,25-25 0,-26 24-1,1 1 1,25 0-1,-50 25 1,25-26 0,-125 1-16,125-25 15,-124 25 1,74-25 0,-74 0-16,74 0 15,-49 0-15,-25 0 0,24 0 16,51 0-16,-76 0 0,26 0 15,24 0 1,-49 0-16,74-25 16,-74 25-16,50 0 15,49 0 1,-50 0 0,1-25-1,-26-24 1,-24 49-16,0-50 15,-25 25 1,49-49-16,-24 24 16,0-98 15,0 48-31,0-24 31,-25 99-31,24-99 16,-24 100-16,0-51 15,0 50-15,0-74 16,-24 74-16,24-74 16,0 0-1,-25 25 1,25-1 0,-25 1-1,25 24 1,0 25-1,-25-24 1,25 24 0,-49 0-1,-26 0 1,-24 25 15,-75 0-15,25 0-1,-74 0 1,0-25 0,49 1-1,26 24 1,-1-25 0,124 25-16,-149 0 15,149 0-15,-74 0 16,-74 0-1,24 0 1,-25-25 0,-24 25-1,24 0 1,50-25 15,99 25-31,-74 0 16,74 0-16,-74 0 15,-75 0 1,50 0 0,75 0-16,-100 0 15,124 0-15,-74 0 16,49 25-16,-74-25 16,99 0-16,-123 0 15,24 25 1,-25 0-1,-50-1 1,1 1 0,99 0-1,-1 0 1,76-25 0,-125 0-1,124 0-15,-25 0 16,-123-25-16</inkml:trace>
  <inkml:trace contextRef="#ctx0" brushRef="#br0" timeOffset="37312">9798 10269 0,'0'0'0,"0"-25"16,0 1 15,-25 24 32,25 24-48,-25-24-15,0 0 16,25 25 0,-24-25-16,-26 75 15,25-51-15,25 1 16,0 25-1,25-25 1,25-25 0,24-50-1,-24 0 1,-26 1 0,-48-1-1,-1 1 16,-25 24-15,1 25 0,24 25-1,0 24 1,50-24 0,0 0-1,24-25 1,-24-25-1,0 25-15,0-74 16,-25 49 0,-25 25-16,25-25 15,-50 25 1,-49 74 0</inkml:trace>
  <inkml:trace contextRef="#ctx0" brushRef="#br0" timeOffset="38311.99">10195 11261 0,'0'0'0,"-25"0"15,25-24 1,-25 24 0,0 0-1,1 0 17,24 24-32,-25 26 15,0 0 16,25-1-15,50-24 0,-1-50-1,1 0 1,-25-49 0,-1 24-1,-48-24 1,-1 74-1,-25 0 1,1 25 0,24 24-1,0-49 1</inkml:trace>
  <inkml:trace contextRef="#ctx0" brushRef="#br0" timeOffset="50848.99">9376 5581 0,'-25'-25'31,"1"25"0,48 0 79,1 0-110,0 0 15,0 0 1,0 0-16,-1 0 16,1 0-16,0 0 15,0-25 1,0 25 0,-50 0 77,0 0-77,0 0 0,0 0-16,1 25 15,-1-25 1,0 0-1,0 0 1,0 0 0,50 0 31</inkml:trace>
  <inkml:trace contextRef="#ctx0" brushRef="#br0" timeOffset="51292.99">9847 5209 0,'-24'0'16,"48"0"-16,-24 25 94,0 0-79,0-1 16,0 1-15,0 25 0,0-1-16,0 100 15,0-25-15</inkml:trace>
  <inkml:trace contextRef="#ctx0" brushRef="#br0" timeOffset="54433.99">10294 5482 0,'0'25'63,"25"-25"-1,0 0-46,-1 0-16,1 0 0,149 24 16,-50-24-1,0-24 1,-50 24-1,-24 0 17,-25-25-17,-25 50 1</inkml:trace>
  <inkml:trace contextRef="#ctx0" brushRef="#br0" timeOffset="54958.99">10418 5730 0,'0'25'47,"0"-50"0,25 25-47,0 0 16,-1 0-16,1 0 15,25 0-15,49 0 16,0 0-1,-74 0 1,74 0 0,-74 0-16,25 0 15,-1 0 1,-24 0 0,0 0-1</inkml:trace>
  <inkml:trace contextRef="#ctx0" brushRef="#br0" timeOffset="58541.99">11460 5283 0,'0'-24'16,"25"24"-16,-25-25 16,0 0 109,24 25-110,-24 25 79,0 0-94,0-1 0,0 1 16,0 74 15,0-49-16,25-25 17,-25 24-32,0 51 15,25 24 1</inkml:trace>
  <inkml:trace contextRef="#ctx0" brushRef="#br0" timeOffset="59874.99">10964 4887 0,'0'-25'16,"0"50"15,0-1 0,0 1-15,0 0-16,-25-25 0,0 74 15,-25 75 1,-24 25 0,0-25-1,24-1 1,-24 26 0,-1-75-1,26 1 1,24-1-1,0-25 1</inkml:trace>
  <inkml:trace contextRef="#ctx0" brushRef="#br0" timeOffset="62592">13444 5333 0,'0'25'110,"-25"-25"-110,25 25 0,-24-25 15,-51 74 1,50-24 0,-24-1-1,24 1 1,-25 24 0,25-74-1</inkml:trace>
  <inkml:trace contextRef="#ctx0" brushRef="#br0" timeOffset="63007.99">13444 5308 0,'0'25'63,"0"0"-48,0 0 1,0-1 0,0 1-16,25 0 15,0 25 1,0 24 0,24 25-1,-24-24 1,0-26-1,0 1 1,-1-50-16</inkml:trace>
  <inkml:trace contextRef="#ctx0" brushRef="#br0" timeOffset="65640.98">14536 5432 0,'24'0'0,"-24"-25"47,0 1 0,-24-1 0,-1 25-47,0 0 0,0 0 15,-24 0-15,-51 25 16,51 49 0,24 0 15,0-24-15,75 49-1,-1-49 1,26-1-1,24-49 1,-25-24 0,1-1-1,-50-50 1,-1 1 0,-48 0-1,-26-26 1,0 51-1,1 24 1,-1 25 0</inkml:trace>
  <inkml:trace contextRef="#ctx0" brushRef="#br0" timeOffset="67327">14957 5631 0,'0'-25'16,"25"25"-1,-25 25 48,25-25-48,0 24 1,-1-24 0,1 0-16,50 0 15,-1 0 1,0-24 0,1 24-1</inkml:trace>
  <inkml:trace contextRef="#ctx0" brushRef="#br0" timeOffset="67674">15577 5283 0,'0'0'0,"-24"0"0,24 25 63,0 0-48,0 0 1,0 0-16,0-1 0,0 51 15,0-1 17,0 25-32,0-24 31,0 24-31</inkml:trace>
  <inkml:trace contextRef="#ctx0" brushRef="#br0" timeOffset="68641">16024 5606 0,'25'0'125,"-1"0"-109,1 0-16,25 25 0,-25-25 0,123 0 31,-123 0-31,0 0 0,0 0 16,25 0-16</inkml:trace>
  <inkml:trace contextRef="#ctx0" brushRef="#br0" timeOffset="68956.98">16148 5457 0,'0'0'0,"0"-25"16,0 50 15,-25-25-15,25 25-1,0 0 1,0-1-16,25 26 16,-25 49 15,25-24-15,-1-1-1,26-24-15</inkml:trace>
  <inkml:trace contextRef="#ctx0" brushRef="#br0" timeOffset="69289.98">16892 5283 0,'0'25'15,"-25"-25"17,25 25-17,0 0 1,0 0-16,0 24 15,0 26 1,25-1 0,-25 0-1,25 26 1</inkml:trace>
  <inkml:trace contextRef="#ctx0" brushRef="#br0" timeOffset="69990">17363 5606 0,'25'0'47,"0"0"-32,0 0-15,-1 0 16,1 0-16,50 0 16,-1 0-1,25 0 1,-49 25-1,0-50-15</inkml:trace>
  <inkml:trace contextRef="#ctx0" brushRef="#br0" timeOffset="70257.98">17611 5383 0,'0'0'0,"-24"0"16,24 24 15,0 1 0,0 25-15,24 49-1,-24 50 1,50 0 0</inkml:trace>
  <inkml:trace contextRef="#ctx0" brushRef="#br0" timeOffset="70706.98">18380 5432 0,'-25'-25'15,"1"25"1,-1 0 0,25 25-16,-50 0 15,25 49 1,1 1 0,-1-50-16,25 49 15,25-49-15,-1 49 16,51 1-1,24-75 1,25-50 0,-49-49 15,-75 0-15,-50-25-1,-149 74-15</inkml:trace>
  <inkml:trace contextRef="#ctx0" brushRef="#br0" timeOffset="71226.98">17388 5110 0,'0'0'16,"0"-25"-16,-25 25 46,0 25-46,-24 24 16,-50 51 0,-25 24 15,-75 74-15,1-74-1,148-74-15,-123 49 16,123-49-16,-173 98 0</inkml:trace>
  <inkml:trace contextRef="#ctx0" brushRef="#br0" timeOffset="71725.98">16049 5035 0,'-25'0'31,"0"25"-16,0-25-15,25 25 16,-49 0 0,-1 24-16,-49 26 0,74-50 15,-124 123 1,0 1 0,0 0-1,50-50 1,0 25-16</inkml:trace>
  <inkml:trace contextRef="#ctx0" brushRef="#br0" timeOffset="73030.98">19075 5655 0,'25'0'78,"-25"25"-62,24-25-16,1 0 15,0 0-15,25 0 16,24 25 0,50-25-1</inkml:trace>
  <inkml:trace contextRef="#ctx0" brushRef="#br0" timeOffset="73242.98">19224 5829 0,'-25'0'31,"25"25"0,-25-25-15,50 0-1,173 0 1</inkml:trace>
  <inkml:trace contextRef="#ctx0" brushRef="#br0" timeOffset="74189.98">20340 5482 0,'25'-25'0,"-25"0"47,0 0-31,0 1 15,-25-1-31,0 25 16,0-25-16,-49 25 31,-1 25-15,1 24-1,-25 26 1,74-1-1,-25 25 1,50-74-16,0 25 16,25-50-16,0 49 15,49 26 1,50-25 0,0-50-1,0-50 1,-24-25-1,-76-24 17,-24 74-32,-49-99 0,49 100 15,-50-51 1,-24 1 0,49 74-16,-99-25 0</inkml:trace>
  <inkml:trace contextRef="#ctx0" brushRef="#br0" timeOffset="77225.98">9996 10344 0,'0'-25'16,"25"25"-1,-25-25 1,0 0-1,25 25-15,-25-25 16,25 25 0,-25 25 31,25-25-47,-1 50 15,26 49 1,0-25-1,-1 1 1,-24-26 0,0-24-1,0-50 1,24 25 0,-49-24-16,75-1 15,-51 0 1,51 0-16,49-49 15,49-25 17,1 24-32,-25 1 15,-75 49 17,-74 50-17,-24 0 1</inkml:trace>
  <inkml:trace contextRef="#ctx0" brushRef="#br0" timeOffset="77972.98">10517 10864 0,'0'25'47,"25"-25"-47,-25 25 16,25 0-1,0 74 1,24 0-1,-24-24 1,-25-26 0,25 1-1,-25-75 17,25 25-32,-1-25 15,1 1 1,124-76-1,-124 75-15,124-74 16,-100 74 0,125-74-16,-25 25 15,0 24 17,-125 50-32,26-25 15,-25 25-15,-25 25 16,0 0-16</inkml:trace>
  <inkml:trace contextRef="#ctx0" brushRef="#br0" timeOffset="88369">10914 6474 0,'-25'-25'0,"25"50"94,25-25-31,-25 25-48,0 0-15,25-1 16,24 76-1,1-26 1,-25-24 0,0-1-1,-1-24 1,1 0 0,-25-50 30,25 0-14,0 0-32,0 25 0,74-99 15,-74 74 1,99-49-16,124-124 16,-25 74 15,-49 49-16,-75 26 1,-74 49-16,0 0 16,-50 0-1,0 24 79,0 1-94</inkml:trace>
  <inkml:trace contextRef="#ctx0" brushRef="#br0" timeOffset="90404">16371 6623 0,'0'-25'15,"0"50"-15,-25-50 0,25 0 16,-25 25-1,-24-25 1,-1 25 0,-24 25-1,24 25 1,1 24 0,24 1 15,25 24-16,0 0 1,25-74-16,24 25 16,-24-26-16,0-24 0,49 25 15,50-25 1,25-74 0,-99-1-1,-75 1 1,25 49-16,-99-74 15,74 74-15,-25-25 16,25 50-16,-49-24 16,49-1-16,0 25 15</inkml:trace>
  <inkml:trace contextRef="#ctx0" brushRef="#br0" timeOffset="90805">17090 6921 0,'0'0'0,"0"24"0,0-48 0,0 48 47,25-24-32,25 0 1,-1-24 0,-24 24-16,74 0 15,-74 0-15,50 0 16,49 0-16</inkml:trace>
  <inkml:trace contextRef="#ctx0" brushRef="#br0" timeOffset="91025.9899">17140 7119 0,'0'25'16,"25"-25"30,-25-25-46,25 25 16,49 0 0,75-25-16</inkml:trace>
  <inkml:trace contextRef="#ctx0" brushRef="#br0" timeOffset="91403.9899">18157 6772 0,'0'0'0,"-25"-25"0,0 25 31,-24 0-15,-1 49-1,1 26 1,-26 49 0,50-50-1,50 1 1,25-50 0,49-25-1,25-75 1,-25-49-1,-74 99-15,-25-74 16,0 49-16,-50-24 16,-222-50-1</inkml:trace>
  <inkml:trace contextRef="#ctx0" brushRef="#br0" timeOffset="93270.9899">13742 4812 0,'0'25'31,"0"0"-15,0 0-1,25-1 1,-25 76 0,0 73-1,0-49 1,-25 75 0,0-26-1,0-49 1,0 50-1,1 24 1,-1-74 0,25 0-1,0-24 17,0-51-17,0 1-15,0-1 16,-25-49-16,25 25 0,0 0 0,0 0 15,0 0 1,0-1-16,25 26 16,-25-25-1,25 0 1,-1 0 0,1-25-1,25 24 1,-25-24-16,24 0 15,-24 25-15,49-25 16,1 0 0,-50 0-16,99 25 15,-100-25 1,51 0-16,74 25 16,-100 0 15,26-25-16,-50 0 1,-50 0 15</inkml:trace>
  <inkml:trace contextRef="#ctx0" brushRef="#br0" timeOffset="94839">13271 7243 0,'0'-25'15,"-25"0"-15,25 1 16,-25 24 0,-25-25-1,1 0 1,-1 25 0,0 25-1,1 24 1,24 75-1,25-49 1,25-1 0,24-49-1,26-50 1,-1-24 15,26-75-15,-51 24-1,-49 26 1,0 99 15,-25 0-15,25 49 0,25 0-1,0-24 1,25-25-1,-26-25 1,26-25 0,-25-25-1,-25 26 1,0 48 0,0 1 15,0 0-16,25 25 1,-1-26-16,26-24 16,-25 0-16,0-24 15,49-26 1,-24 0 0,-50 26-1,0 48 16,0 1-15,24-25-16,-24 25 16,25 0-16,0 0 15,0-25-15,24 24 32,-24-24-32,74-24 0,-49 24 15,74-50 1,-99 25-16,24-24 15,1-1 1,-25 25-16,-25-24 16,0 24-16,-25 0 15,-49 25 1,24 0 0,-24 50-1,24 24 1,25 25-1,25-49 1,75-50 0,-1-50-1,50-99 1,-49 1 0,-75 123-16,49-124 31,-49 124-31,-25 0 15,1 0 1,-1 25 0,25 25-1,0 75 1,25 24 0,-1-25-1,51 124-15</inkml:trace>
  <inkml:trace contextRef="#ctx0" brushRef="#br0" timeOffset="97487">21977 11981 0,'0'-25'16,"25"0"-16,-25 0 16,0 0-1,0 1 1,0-1 0,-50 0-1,-24-25 1,49 50-16,-49-24 15,49 24-15,-50 0 16,-24 24 0,49 1-16,-24 25 15,49-50-15,0 25 16,-49 24-16,0 50 16,-1 75 15,26-25-16,24 25 1,50-26 0,-1-24-1,76 0 1,-26-24 0,50-1-1,0-74 1,75-25-1,-150 0-15,100-75 16,-124 50-16,99-74 16,-50 0-1,-49-99 1,-25 74 0,-149-100 15,50 150-16,-124-1-15</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38:30.046"/>
    </inkml:context>
    <inkml:brush xml:id="br0">
      <inkml:brushProperty name="width" value="0.05292" units="cm"/>
      <inkml:brushProperty name="height" value="0.05292" units="cm"/>
      <inkml:brushProperty name="color" value="#C00000"/>
    </inkml:brush>
  </inkml:definitions>
  <inkml:trace contextRef="#ctx0" brushRef="#br0">3175 5581 0,'0'25'109,"-25"-25"-77,50 0 30,-25-25-46,25 0 46,0 25-31,-1 0-15,26 0 15,-25 0-15,0 0 0,24 0-1,1-25 16,-1 25-15,-24 0 0,25 0 15,49-24-15,25 24-1,-49 0 1,-51 0-1,1 0 1,0-25 0,0 0-1,0 25 1,-1 25 0,1-25-16,0 0 15,0 25 1,0-25-16,24 24 15,-24-24 1,0-24 0,24-1 15,-24 25-15,0-25-1,0 25 1,0 0-1,-1 0 1,1 25 0,25-25-1,-25 0-15,-1 0 16,1 0-16,0 0 47,-50 0-16,25 25 0</inkml:trace>
  <inkml:trace contextRef="#ctx0" brushRef="#br0" timeOffset="3314.83">5333 3870 0,'0'-25'16,"0"0"31,-25 25 46,0 25-77,1 24-16,-1-49 16,0 75-1,50-50 1,24-50-1,1-25 1,24 1 0,-74-1-1,-24 0 1,-51 50 0,26 25-1,-1 25 1,25-25-1,25-1-15,0 1 16,25-25-16,0 0 16,0-25 15,-1-24-15,-24 24-1,-24 50 1</inkml:trace>
  <inkml:trace contextRef="#ctx0" brushRef="#br0" timeOffset="4547.76">9227 3870 0,'0'24'31,"25"-48"47,0 24-62,0 0-1,0 0-15,-25-25 0,49 25 16,-24-25 15,0 25-15,-25 25 15</inkml:trace>
  <inkml:trace contextRef="#ctx0" brushRef="#br0" timeOffset="18779.07">13295 5482 0,'-24'0'16,"24"-25"0,-25 25-1,25-25-15,-25 0 16,0 1 0,0 24-1,-24-25 1,-1 25-1,-24 25 1,-1 24 0,26 26-1,24-75 1,0 124-16,0-25 31,25 0-15,25 0-1,-25 1 1,50-26 0,24 0-1,-49-74-15,99 25 16,-75-25-16,51 0 16,49-49-1,-1-26 1,-98 26-1,24-100 1,-74 0 0,-49 25-1,-26 49 1,-73 26 0</inkml:trace>
  <inkml:trace contextRef="#ctx0" brushRef="#br0" timeOffset="19829.02">15602 5432 0,'0'0'15,"0"-25"-15,-25 25 32,25-24-17,-24-1 1,-1 25-1,-25 25 1,-24-1 0,-50 76-1,24 24 1,51-25 0,49 25-1,49-50 1,26 26-1,74-26 1,-100-49-16,150 0 16,-150-50-1,51 0-15,-1-74 16,-74-25 15,-75 0-15,-24 24-1,-26 26-15</inkml:trace>
  <inkml:trace contextRef="#ctx0" brushRef="#br0" timeOffset="21127.95">15751 6375 0,'25'0'62,"-25"-25"-62,25 25 16,-25-25-16,24 25 16,1-25-16,0 25 0,0-24 15,74-1 1,0 0-1,-24 25 1,-1 25 0,-24 24-1,-26-49 1,26 50-16,25 0 31,-1-26-15,-49 1-16,49-50 15,-49 25-15,49-49 16,26-1 0,-51-24-1,-24 74 1,0 0 0,24 25-1,1 24 1,24 1-1,50-25 1,-49-25 0,49-50-1,-99 25 1,-1 0-16,1 25 31,0 0-31,0 25 16,0 0-1,24 25 1,26-1 0,24-24-1,0-25 1,-49-50 0,24 1-1,-49-1 1,0 50-1,0 25 1,24 25 0,1-26-1,49 1 1,25-25 15,-50-49-15,1-1-1,-50 25 1,0 25 0,-25-25-1</inkml:trace>
  <inkml:trace contextRef="#ctx0" brushRef="#br0" timeOffset="22277.9">19844 6623 0,'-25'0'0,"50"0"0,-25-25 16,25 0-1,-25 0 1,49-24 0,50-1-1,25 25 1,0 25 0,75 25-1,24 50 1,-24-26-1,-75-24 1,-50 0 0,25-50-1,-24 0 1,24-74 0,0 25 15,-49 49-16,24 25 1,0 25 0,26 24-1,24-24 1,-25-25 0,-74 0-16,74-50 15,-74 50-15,49-24 16,25-26-1,-24 25 1,-75 0-16,49 25 16,-24 0-1,0 25-15,49 25 16,50-25 0</inkml:trace>
  <inkml:trace contextRef="#ctx0" brushRef="#br0" timeOffset="23396.84">22994 5209 0,'-25'-25'0,"25"0"16,-25 1-1,25-1-15,-24 0 16,-26-25 0,25 26-16,-74-26 15,74 25-15,-99-24 16,25 24 0,-75 25-1,1 25 1,49 24-1,-50 50 1,50 25 0,-25 0-1,124-74-15,-74 99 16,74-124 0,0 74-16,-24 25 31,49 0-16,0 0 1,25 0 0,49 74-1,25-74 1,0-24 0,50-1-1,0-25 1,0 1-1,99-26 1,-74-49 0,-125 0-16,125-25 15,-124 25-15,148-74 16,-24 0 0,-26-75 15,-73 0-16,-26 0-15,-24-99 16,-50 199-16,-49-175 16,-100-49-1,1 125 1,-50-51-16</inkml:trace>
  <inkml:trace contextRef="#ctx0" brushRef="#br0" timeOffset="24961.76">18653 5011 0,'-25'0'0,"25"-25"16,-24 0-1,-1 0 1,0 0-16,-74-49 16,-1-1-1,-73-24 1,24 74 0,-49-24 15,-75 24-16,-25 25 1,100 0 0,148 25-16,-124 0 15,125-1-15,-75 26 16,74-25-16,-99 74 16,0 25-1,25 75 1,25-1-1,50-49 1,24 0 0,25 49-1,0-49 1,0-99-16,25 98 16,-25-98-1,49 99 1,1 0-1,24-50 1,50 25 0,-99-99-16,74 24 15,-74-24-15,99 25 16,50 24 0,-25-49-1,-25 0 1,99 0-1,25-25 1,-50-25 0,50 0-1,-49-49 1,-26 24 0,1-49 15,74-50-16,-149 0 1,-74 99-16,74-123 16,-74 123-16,0-123 15,0 123-15,-25-149 16,0 150-16,0-150 16,-50 1-1,1 24 1,24 125-16,-74-125 15,74 149-15,-124-198 16</inkml:trace>
  <inkml:trace contextRef="#ctx0" brushRef="#br0" timeOffset="53939.34">3076 7392 0,'0'0'0,"0"-25"0,0 0 31,-25 25-31,25 25 31,0 149 16,0-75-31,0 124 0,0 100-1,0-249-15,0 224 16,0-199-16,-25 124 15,25 199 1,-25-50 0,25-50-1,25 26 1,-25-100 0,0-174-16,0 149 15,0-148-15,0 173 16,0-25-1,0 0 1,0 50 15,25 25-15,-25-75 0,25-173-16,-25 173 15,0-174-15,25 1 0,-25 49 16,24 100-1,1 24 1,-25-173-16,25 123 16,0-123-16,-25 74 15,25 99 1,-1-49 0,-24-125-16,50 125 15,-50-149-15,25 173 16,0-24-1,-1 74 1,1 0 15,0-50-15,-25 26 0,25-26-1,0-24 1,-25-125-16,0 199 0</inkml:trace>
  <inkml:trace contextRef="#ctx0" brushRef="#br0" timeOffset="56472.21">2977 7466 0,'0'0'0,"0"-25"0,0 1 16,0-1-1,0 0 1,-25 0-1,25 0 1,25 25 62,-25-24-78,24-1 16,1 0-1,0 0-15,99-49 16,74 49 0,1 0 15,-25 25-15,24 0-1,-124 0 1,125-25-1,-100-24 1,-49 49-16,24-25 16,-49 0-16,0 25 15,-1-25 1,-48 50 78,24 0-79,0 0 1,0 0-16,0 24 16,0 100-1,24 0 1,1 99-1,0-50 1,0 1 0,24-26-1,-24 26 1,-25-26 0,25 26-1,0-26 1,-25-73-16,25 24 15,-25-75 1,0 26-16,0-26 16,24 75-16,-24-99 15,0 74 1,0-49-16,0 99 16,0-100-16,0 100 15,0-99-15,0 74 16,25-74-16,-25 98 15,0-24 1,25 75 0,-25-50-1,25 24 1,-25-123-16,0 148 16,0-148-16,25 148 15,-25 1 1,25-1-1,-25-24 1,24 99 0,-24-25 15,0-50-15,0 50-1,25-74 1,-25 24-1,0-24 1,0 24 0,0 1-1,0-50 1,25-1 0,-25 1-1,25 50 1,-25-75-1,25 0 1,-25 25 0,24-25 15,-24 24-15,0-48-1,0 49 1,25-50-1,-25 0 1,0 0 0,25-24-1,-25 24 1,0 0 0,25-25-1,-25 1 1,0-1-1,-25-49 1,25 25 15,-25-25-15,0-25 0,1 24-1,-51 26 1,26-25-1,-51 0 1,-24-1 0,-49 1-1,49 0 1,0 0 0,24-25-1,1 0 1,-25 0-1,25 0 17,49 0-32,-24-25 31,-1 25-15,1 0-1,49 0-15,-24 0 16,24 0-16,-25 0 15,25 0 1,-24 0-16</inkml:trace>
  <inkml:trace contextRef="#ctx0" brushRef="#br0" timeOffset="65436.77">8558 8186 0,'0'0'0,"0"24"79,-25 1-79,25 0 15,0 0-15,0 24 0,0 100 16,-25 99-1,25 50 1,0-75 0,0-148-16,25 148 31,-25-149-31,0 125 16,49 123-1,-24-99 1,0 50-1,-25-99 1,25 99 0,-50-75-1,25 25 1,0 25 0,0-198-16,0 74 15,0-74-15,0 74 16,0-100-16,25 150 15,-25-124 1,0 74 0,0-75-16,0 125 0,0-124 15,-25 74 1,25 49 0,0 1-1,0-25 1,-25 24-1,25 51 1,0-26 0,0-49-1,-25 0 1,25-100-16,0 100 16,0-99-16,0 49 15,25 50 1,-25 24-1,0-148-15,25 50 16,-25-51 0,0 26-16,0-25 0,25 0 31,-25-1-31,0 1 16,25-25-1,49 25 1,0-50-1,26 25 1,24-25 0,0 1-1,49-1 1,26 0 0,-75 25-1,49-50 1,-24 26-1,-25-1 1,25-25 0,-99 50 15,99-49-15,-100 24-1,26 0 1,-51 0-1,1 0 1,-25-24 0,0-26-1,25 1 1,-25-25 0,-25-25-1,25-75 1,0 150-16,-25-125 15,1 124 1,-1-148-16,-25-149 16,1 99-1,24 0 17,-25-100-17,50 76 1,-49-101-1,24 101 1,-50-26 0,51 149-1,-1 75-15,-25-150 16,50 175-16,-25-1 0,1-123 16,-26-51-1,25-48 1,25 73-1,0 1 1,0-1 0,0 174-16,0-123 31,0 123-31,0-124 16,-25 25-1,25 25 1,-25-25-1,1 24 1,24 76-16,0-76 16,0 76-16,0-76 15,-25 26 1,25 24 0,-25 26-1,0-26 1,-24 0-1,-26 1 1,-24 24 0,-25 0 15,-50 25-15,50 25-1,-74-25 1,-100 0-16</inkml:trace>
  <inkml:trace contextRef="#ctx0" brushRef="#br0" timeOffset="88615.62">8012 13568 0,'0'0'0,"0"25"16,-25 0-1,25 49 17,25-74-17,0 25 16,49-25-15,-49 0-16,49 25 16,50-25-1,-49 0 1,49-25 0,-25 25-1,-74 25 1,0-25-1,-1 25 1,-48-25 47,-1 0-32,0 24-31,0-24 15,25 25 1,-49 50 0,-1 24-1,25-25 1,0-24-16,1 99 16,-1-125-16,0 51 15,0-1 1,0 26-1,1-76 17,24-48-32</inkml:trace>
  <inkml:trace contextRef="#ctx0" brushRef="#br0" timeOffset="90099.55">8260 13022 0,'25'25'78,"0"-25"-78,-25 25 0,74 0 16,-24 0 15,-1-1-15,1-24-1,-1 25 16,1 0 1,24 0-1,-24 0-15,74 0-1,50 24 1,-174-24-16,25-50 15,-25 0 32,0 1-15,0-26-32,24 25 15,-24-25 1,0 1-1,25-50 1,-25 49 0,0 0 15,0 1-31,0 24 16,0-49-1,0 24 1</inkml:trace>
  <inkml:trace contextRef="#ctx0" brushRef="#br0" timeOffset="96848.22">8062 10220 0,'24'24'94,"1"-24"-94,0 25 16,0-25-16,49 0 15,25 0 1,50 0 0,-50 0-1,1 0 16,-100 25-15,0-25 0,-25 0-1,0 50 1,-25-1 0,1 26-1,-1-1 1,25-49-16,-24 49 15,49-49-15,-50 25 16,25-1 0</inkml:trace>
  <inkml:trace contextRef="#ctx0" brushRef="#br0" timeOffset="97415.19">8260 9327 0,'0'0'0,"0"24"78,25-24-62,-25 25-16,25 0 16,-1 25-1,51 49 1,-26-25 0,26 1-1,-50-1 1,24-24-1,-49-26 1,-25-24 0,-24 25-1,-50 0 1,24 25 15,50-26-31,-99 150 0</inkml:trace>
  <inkml:trace contextRef="#ctx0" brushRef="#br0" timeOffset="109945.58">18703 9103 0,'-25'-24'0,"25"-1"31,-25 25-16,25-25-15,-25 0 32,1-25-17,-1 26 1,-50-26 0,26 25-1,-26 0 1,1 50-1,49-25 1,-49 99 0,24 1-1,0 49 1,1-25 0,49 0-1,-25-50 1,50 25 15,0-24-31,24-1 31,26-24-15,-51-26-16,76 1 16,-51-25-16,1 25 15,124-25 1,-125-25-16,75-24 15,-99 49-15,49-100 16,1 1 0,-50-25-1,-25 0 1,-100-49 0,-24 73-1,0 51 1,0 49-1</inkml:trace>
  <inkml:trace contextRef="#ctx0" brushRef="#br0" timeOffset="110811.53">21134 8954 0,'0'0'0,"0"-24"0,-25 24 15,0-25 1,0-25 15,-49 25-15,-1 25 0,1 25-1,49-25-15,-74 75 16,74-51-16,-49 51 15,24-1 1,25 75 0,25 0-1,75-25 1,-1-50 0,50 1-1,-25-50 1,1-1-1,48-48 1,-48-1 15,-76 0-31,51-49 16,-50 49-16,-25-50 16,0-24-1,-50-25 1,-124-25-1</inkml:trace>
  <inkml:trace contextRef="#ctx0" brushRef="#br0" timeOffset="122080.98">18083 11088 0,'-25'0'32,"0"24"-17,50-24 63,-25 25-78,25-25 0,-1 0 0,1 0 16,124 25 0,0-25-1,-25 0 1,-25 0-1,-49 0 1,-25 0 15,-25 25 1,0-50 14,-25 25-30</inkml:trace>
  <inkml:trace contextRef="#ctx0" brushRef="#br0" timeOffset="124059.88">4911 5581 0,'0'-25'0,"0"0"31,0 1 1,25 24-17,-25-25-15,25 25 16,0 0-16,0 0 16,24-25-1,50 25 1,125-50-1,48 26 1,-98-1 15,99 0-15,-99 0 0,-75 25-1,-50 0 1,-24 0-16,25 50 0</inkml:trace>
  <inkml:trace contextRef="#ctx0" brushRef="#br0" timeOffset="124978.83">20687 10939 0,'-25'0'15,"25"-25"-15,-25 25 16,25 25 15,25-25-31,0 0 16,25 0-1,24 0 1,100 0 0,24-25-1,-49 25 1,-75 0-1,-24 0 1,-75 25 0</inkml:trace>
  <inkml:trace contextRef="#ctx0" brushRef="#br0" timeOffset="126499.76">18008 12254 0,'25'0'31,"0"24"31,0-24-62,-1 0 0,26 0 16,99 0 0,0 0-1,0 0 1,-50 0-1,-25 0 1</inkml:trace>
  <inkml:trace contextRef="#ctx0" brushRef="#br0" timeOffset="132207.47">20712 13494 0,'-25'0'0,"25"-25"0,-25 25 47,0 0-32,50 0 32,0 0-31,0 0-16,0 25 15,99-25 1,49-25 0,-24 25-1,-25-25 1,-99 25-16,49 0 16,-49 0-1,0 0 32</inkml:trace>
</inkml:ink>
</file>

<file path=ppt/ink/ink4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11:46.679"/>
    </inkml:context>
    <inkml:brush xml:id="br0">
      <inkml:brushProperty name="width" value="0.05292" units="cm"/>
      <inkml:brushProperty name="height" value="0.05292" units="cm"/>
      <inkml:brushProperty name="color" value="#C00000"/>
    </inkml:brush>
  </inkml:definitions>
  <inkml:trace contextRef="#ctx0" brushRef="#br0">8781 3076 0,'-25'0'31,"25"-25"16,0 0-16,0 0 0,25 25-31,-25-24 16,25-1 0,-1 0-16,1 25 15,0-50 1,25 50 0,-26 0-1,51 25 16,-25 0-31,24 0 16,-24 0 15,-1-1-15,1-48 0,-1 24-1,1-50 1,0 0-1,-26 26 1,1 24 0,25 0-1,-25 24 1,49 1 0,0 0-1,26-25 1,-26 0-1,-24-25 1,-26 25 0,1-25-1,0 1-15,0 24 16,0 0 0,0 0-1,24 24 1,50 1-1,-24 0 1,-1 0 0,-24-50-1,-1 0 1,1 0 0,-25 1-1,24 24 16,-24 0-31,25 24 16</inkml:trace>
  <inkml:trace contextRef="#ctx0" brushRef="#br0" timeOffset="2249.99">14089 3076 0,'-25'0'0,"25"-25"31,0 0-15,25 25 0,-25-25-1,25 1 1,0 24-16,-25-25 16,74 25-1,0-25 1,26 50-1,-26 0 1,1 24 0,-51-49-16,26 25 15,-25 0-15,0-25 16,49 25 0,-24-50-1,-26 25 16,26-25-31,0 25 16,-1 0 0,1 0 15,24 25-15,25 0-1,1-25 1,-26-25-1,-49 0 1,0 25-16,0-25 16,-1 25-16,1 0 15,0 0 1,25 25 0,-1 0-1,26 24 1,-26-49-1,-24 0 1</inkml:trace>
  <inkml:trace contextRef="#ctx0" brushRef="#br0" timeOffset="3569.99">19844 2952 0,'0'0'0,"0"25"31,25-25-16,-1 0 1,26 0 0,49 24-1,0 1 1,199 0 0,-100-50-1,100 25 1,-149 0-1,-25 0 1,-74 25 0,-26-25 15,-24-25-15</inkml:trace>
  <inkml:trace contextRef="#ctx0" brushRef="#br0" timeOffset="18747.99">16694 4390 0,'-25'0'0,"0"0"47,0 0-16,50 0 16,0 0-32,0 0-15,-1 0 0,51 25 16,-50-25-16,173 0 16,-173 0-16,173 0 15,-24 0 1,24-25 0,-98 25-1,-51 0 1,-49 25 15,-25-25-31</inkml:trace>
  <inkml:trace contextRef="#ctx0" brushRef="#br0" timeOffset="19697.99">18926 4490 0,'25'-25'79,"0"25"-79,-1 0 15,1 0-15,0 0 16,99 25-1,0-25 1,124 0 0,-49 0-1,-150 0-15,150 24 16,-150-24-16,100-24 16,0 24-1,-25 0 1,-99 0-1,74 0 1,-74 0-16,49 0 0,25 0 16,50 0-1,-50 24 1,1-24 15,-1-24-15,25 24-1,0 0 1,-99 0-16,99-25 16,-100 25-16,51 0 15,24 0 1,-24 0 0,24 0-1</inkml:trace>
  <inkml:trace contextRef="#ctx0" brushRef="#br0" timeOffset="20880.99">2902 5184 0,'0'-25'0,"0"50"0,0-74 32,0 73 14,25-24-30,0 0-16,0 0 0,99 50 16,49-50-1,75 0 1,0 0 15,-74 0-15,-100 0-1,-24 25 1,-25-25-16</inkml:trace>
  <inkml:trace contextRef="#ctx0" brushRef="#br0" timeOffset="21846.99">5705 5283 0,'-25'0'0,"25"25"31,25-25-15,0 0-1,0 0 1,-1 25-16,1-25 16,0 0-16,149 25 15,-149-25-15,99 0 16,74-25 0,25 0-1,-49 25 1,-75-25 15,0 25-31,-49 0 16,-25 0-1,0 25 1,-1-25 15,26 0-15,0 25-1,-1-25 1,1 0 0,-1 0-1,1-25 1,24 25 0,1 0-1,-50 0-15,49-25 16,-49 25-16,49 0 15,25 0 1,-74 0-16,50 0 16,-51 0-1,26 0-15,25 0 16,-26 0 15,1 25-15,-25-25-16</inkml:trace>
  <inkml:trace contextRef="#ctx0" brushRef="#br0" timeOffset="27112.99">16818 4390 0,'0'0'0,"-25"0"0,25-24 47,0 48-16,0 1-15,0 0-1,0 49 1,0 1 0,25 74-1,-25 0 1,0-50-1,0-74-15,0 49 16,0-49-16,0 0 16,0-1-1,0 1 1,24-25 0,1 0 15,0 25-16,25 0 1,-1-25 0,26 25-1,-1-25 1,25 0 0,0 0-1,-24 0 1,49 0-1,-99 0-15,99 0 16,-99 0-16,74 0 16,-74 0-16,99 0 15,-100 0 1,51 0-16,49 0 16,-75 0 15,75 0-16,0 0 1,-99 0-16,99-25 16,-99 25-16,99 0 15,-25-25 1,-24 25 0,74 0-1,-25 0 1,0-25-1,24 25 1,-23 0 0,23 0-1,26 0 1,0 0 0,-75 0 15,-74 0-31,74 0 15,-74 0-15,49 0 16,25 0 0,50 0-1,0 0 1,-50 0 0,-74 0-16,74 0 15,-74 0-15,49 25 16,50-50 15,-24 25-31,-1 0 16,0 0-1,25 0 1,-25 0 0,25 0 15,-24-25-16,-76 25-15,100 0 16,-99 0-16,50 0 16,49 0-1,-50 0 1,25 0 0,0 0-1,-24 0 1,-50 0-16,24 25 15,-24-25 1,0 0-16,25 0 16,-1 0-1,26 0 1,-51-25 0,1 1 15,0-26-16,0 0 1,0-74 0,-25 50-1,0-25 1,0 74-16,-25-50 16,25 51-16,0-1 15,-25 0 1,25-25-1,-25 50-15,0 0 63,1 0-47,-1 0-16,-50 0 31,1 0-16,24 0-15,-24 0 16,49-24-16,-99 24 16,0-25-1,25 25 1,-25 0 0,99 0-16,-74-25 15,74 25-15,-74 0 16,24 0-1,-24 0 1,74 0 0,1 0-1,-76 0 1,1 0 0,-25 0 15,50 0-16,-26 0 1,26 0 0,49 0-16,-74 0 15,74 0-15,0 0 0,-49 0 16,-25 0 0,0 0-1,24 0 1,-24 0-1,-50 0 1,50 0 0,-25-25-1,25 25 1,-25 0 0,0 0 15,-25 0-16,99 0-15,-74 0 16,99 0-16,-99 0 16,0 0-1,50 0 1,-50 0 0,-25 0-1,50 25 1,74-25-16,-74 0 15,74 0-15,-25 0 16,26 0-16,-76 0 16,75 0-16,1 0 15,-100-25 1,74 25 0,-24 0 15,24-25-16,-24 25 1,24-24 0,25 24-16,-49 0 15,49 0-15,-49 0 16,-1 0 0,-24 0-1,25 24 1,-1-24-1,1 0 1,-1 0 0,1 0-1,-25 0 1,49 0 0,-24 0 15,24 0-16,-99 25-15</inkml:trace>
  <inkml:trace contextRef="#ctx0" brushRef="#br0" timeOffset="41094.99">5581 6052 0,'-25'0'0,"50"0"0,-75 0 0,26 0 31,48 0 1,1 0-17,0 0 1,0 0-1,0 0-15,74 25 16,-50-25-16,100 25 16,50-25-1,49-25 1,-50 25 0,-24 0-1,-125 0 1,76 0-1,-76 0-15,26 0 16,-51 0-16,76 0 16,-76 0-16,26 0 15,-25 0-15,49 0 16,-49 0-16,0 25 16,24-25-1,26 0 1,-50 0-1,24 25 1,-24-25 0,0 0-1,0 0 1,24-25 0,-24 25 15,-50 0-31</inkml:trace>
  <inkml:trace contextRef="#ctx0" brushRef="#br0" timeOffset="44494.99">12452 5135 0,'0'-25'0,"0"50"63,0-1-48,0 1 1,0 0-16,0 0 0,0 0 16,25 99-1,-25 0 1,0 0-1,25 0 1,-25-25 0,24-25-1,-24-49 1,0 25 0,0-25 30,25-25-30,-25 24 0,25 1-1,25 0 1,-1-25 0,26 25-1,-1 0 1,25-25-1,25-25 1,-99 25-16,99-25 16,-99 25-16,74-25 15,0 25 1,-74 0-16,74-25 16,-74 25-16,0 0 15,49 0-15,26-24 16,-76 24-1,76 0 1,-76 0-16,76-25 16,24 25-1,-100 0-15,100 0 16,-74-25-16,-25 25 0,74 0 16,50 0-1,-50-25 1,50 25-1,-50 0 1,0 0 0,1 25-1,48-25 1,-98 25 0,-25-25-16,74 25 15,-74-25 1,49 0-1,1 24 1,24-24 0,-25 25-1,1-25 1,-1 0 0,-24 0-1,-25 0-15,-1 0 16,1 0-16,25 0 15,24 0 1,-24 0 0,-25 25-1,24-25 1,-24-25 0,-25-24-1,25-1 1,0-49 15,0-1-15,-25 1-1,0 0 1,0 0 0,-25 24-1,25 51-15,-25-26 16,25 25-16,0 0 15,-25 1 1,25-1 0,-25 25-1,0 25 1,1-25-16,-26 0 16,25 0-16,-24 24 15,-51-48 1,-123 24 15,50-25-15,-75 0-1,49 0 1,25 25 0,100-25-16,-25 25 15,49 0-15,-74-24 16,25 24-1,-50 0 1,50 0 0,-25 0-1,25 0 1,-50 0 0,50 0-1,-25 24 1,0 1 15,0-25-15,0 25-1,99-25-15,-99 0 16,99 0-16,-99 25 16,0-25-1,0 25 1,74-25-1,-74 24 1</inkml:trace>
  <inkml:trace contextRef="#ctx0" brushRef="#br0" timeOffset="59508.99">6127 7243 0,'0'0'15,"0"25"-15,-25-25 32,25 25-17,-25-25 1,0 24-1,25 26 1,25 0 0,-25-1-1,50 1 1,-1-25 0,1-50-1,0-25 1,-50 25-16,0-24 15,0 24 1,0 0 0,-25-24-1,0 49 1,0 0 0,0 0-1,1 24 1,-1 26-1,25-25 1,25 0-16</inkml:trace>
  <inkml:trace contextRef="#ctx0" brushRef="#br0" timeOffset="60492.99">9128 7119 0,'-25'0'31,"1"0"16,24 25-47,0 0 31,0-1-15,24-24-16,1 0 15,0 0 1,-25-24 0,50-1-1,-26 0 1,-48 25 15,-1 0-15,0 0-1,0 25 1</inkml:trace>
  <inkml:trace contextRef="#ctx0" brushRef="#br0" timeOffset="61307.99">12204 7218 0,'0'-25'16,"25"25"-1,-25 25 32,-25 0-47,25 0 16,-25 49-1,50-49 1,0-25 0,24-25-1,26-24 1,-26-1-1,-49 25 1,-24 25 0,-1 0-16,-25 0 15,25 25-15,1 0 16,-26 49 0</inkml:trace>
  <inkml:trace contextRef="#ctx0" brushRef="#br0" timeOffset="62792.99">14982 7218 0,'0'25'0,"0"0"47,25-25-32,0 0 1,-1-25-1,1 0-15,0-49 32,-25 49-17,0 0 1,-25 25 0,25 25-1,-49-25 1,49 25-16,-25 0 15,0-1-15,25 1 16,0 0 15,25-50-31</inkml:trace>
  <inkml:trace contextRef="#ctx0" brushRef="#br0" timeOffset="72124">7913 12402 0,'-25'0'16,"50"0"15,-25 25 16,0 0-31,0 0-1,0 0-15,0 24 16,-25 50-1,25-49-15,-25 24 16,25-49-16,0 50 16,0-51-16,-25 51 15,25-50-15,-25 24 16,25 1 0,0-1-1,0-24 1,0 0-1,0 0 1,25 0 15,-25 0-15,25-25 15,-25 24-31,0 1 16,25-25-1,0 0 1,24 0 0,1-25-1,-25 25-15,49 0 16,-49-24-16,0 24 16,0 0-16,74 0 15,-74 0-15,74-25 16,-50 25-1,51 0 17,-51 0-32,100 0 31,-50 0-15,-74 0-16,49 0 15,-49 0-15,0 0 16,0 0-16,49 0 15,-49 0-15,0 0 16,25 0 0,24-25-1,-49 25 1,0 0 0,-1 0-1,1 0-15,0 0 16,-25-25-1,25 25-15,0 0 16,-25-25 15,0 0-15,0 1 0,0-26-1,24 0 1,-24 1-1,-24-26 1,24 51-16,0-26 16,0 25-16,0-24 15,-25-26 1,25 50 0,0 1-16,-25 24 15,25-25 1,0 50 31,-25-25-16,0 0-31,1 0 16,-1 0-1,-50 0 1,51 0-16,-76 0 15,51 0-15,24 0 0,-99 0 16,-25-25 0,-25 25-1,26 0 1,24-25 0,99 25-16,-74 0 15,49 25 1,0-25-16,-49 0 15,-25 0 1</inkml:trace>
  <inkml:trace contextRef="#ctx0" brushRef="#br0" timeOffset="80677.98">12005 13295 0,'-24'0'16,"-1"-24"15,50 24 16,-1 0-31,1 0-16,0 0 15,25 0-15,148 0 16,75 0 0,-99 0-1,49 0 1,-50 0-1,26 0 17,-25 0-32,-100 0 0,100 0 15,-125 0 1,100-25 0,0 25-1,0 0 1,49 25-1,-74-25 1,0 0 0,25 0-1,-25 0 1,25 0 0,0-25-1,24 25 1,-24-25-1,50 0 1,-75 25 0,24-25-1,-48 25 17,-76 0-32,100 0 15,-99 0-15,50 0 16,74 0-1,-50 0 1,-74 0-16,74 0 16,-74 0-16,49 0 15,50 0 1,-25 0 0,25 0-1,-49 0 1,-51 0-16,76 0 15,-76 0-15,26 0 16,-25 0 0,25 0-16,-26 0 0,1 0 0,0-25 15,25 25-15,24 0 32,0 0-17,1 0 1,-26 0-1,1 0-15,0 0 16,-26 0-16,26 0 16,24 0-1,1 0 1,-1 0 0,-24 0-1,49 0 1,-24 0-1,-26 0 1,-24 0 0,0 25-1,0-25 17</inkml:trace>
  <inkml:trace contextRef="#ctx0" brushRef="#br0" timeOffset="98987.9899">5705 14709 0,'-25'0'31,"25"-25"47,0 50-62,25-25-1,0 0-15,0 25 16,74 0 0,-25-25-1,-49 0-15,74-25 16,-74 25-16,50 0 15,-1 0 1,-49 0 0,49 0-1,-49 0 1,-25 25 0,25-25-1,0 0 16,-1 0-31</inkml:trace>
  <inkml:trace contextRef="#ctx0" brushRef="#br0" timeOffset="99786.9899">7913 14511 0,'0'25'62,"24"-25"-46,1 0 0,0 0-16,0 0 15,0 0-15,74 24 16,0-48 0,50 24-1,-50-25 16,-74 25-31,49 0 16,-49 0-16,25 25 16,-1-25-1,1 0-15</inkml:trace>
  <inkml:trace contextRef="#ctx0" brushRef="#br0" timeOffset="100772.9899">9823 14511 0,'-25'0'15,"50"0"48,-1 0-47,1 0-16,-25 25 0,25-25 15,124 0 1,-25 0-1,74 0 1,-24 0 0,-50 0-1,-74 0-15,74 24 16,-100-24 0,76 25-16,-1-25 15,-74 0 16,-25 25-15,24-25 0,-24 25-16</inkml:trace>
  <inkml:trace contextRef="#ctx0" brushRef="#br0" timeOffset="102618.9899">12601 14610 0,'-25'0'78,"50"0"0,0 0 704,-1 25-751,26-25 0,0-25-31,98 25 16,125 0-1,-173-25 1,-76 25-16,1 0 16,0 0-1,0 0 1,0 0-16,-1 0 15</inkml:trace>
  <inkml:trace contextRef="#ctx0" brushRef="#br0" timeOffset="103935.9899">4589 14287 0,'0'-24'15,"25"24"1,-25-25-1,0 0 17,0 50 46,0 0-16,0-1-46,24 1-16,-24 0 0,0 0 16,25 74-16</inkml:trace>
  <inkml:trace contextRef="#ctx0" brushRef="#br0" timeOffset="104686.9899">4539 14932 0,'-25'0'16,"50"-24"15,-25-1-15,25 25 0,-25-25-16,25 25 15,0-50-15,-1 26 31,26 24-15,-50-25-16,50 74 16,-26-24-16,-24 25 15,0 49 1,-24 0 0,24-24-1,-25-26 1,25-24-1,25-50 1,-1 0 0,26 1-1,0-1 1,-1 0 0</inkml:trace>
  <inkml:trace contextRef="#ctx0" brushRef="#br0" timeOffset="105318.9899">4762 15404 0,'-24'0'0,"24"-25"31,24 25 0,-24-25-31,25 25 16,25-25 0,0 0-1,-1 25 1,-49 50 0,-25 0-1,-24 24 1,24 1-1,0-75 1,50-25 15,-25 0-31,25 0 16,49 0 15,-49 25-31,0 25 16,-25 0-1,0 25 1,0-26-16,-25 26 16,0 0-1,-24-1 1,-1-24 0,-25 0-16</inkml:trace>
  <inkml:trace contextRef="#ctx0" brushRef="#br0" timeOffset="105701.9899">4887 15850 0,'24'0'78,"-24"25"-62,0 0-1,25 0-15,-25-1 0,0 1 16,0 0-16,25 74 16,-50 0-1</inkml:trace>
  <inkml:trace contextRef="#ctx0" brushRef="#br0" timeOffset="106036.9899">4837 15751 0,'0'0'0,"-25"-25"16,25 50 15,-25 0-15,25 0-1,0-1-15,0 51 16,0 24 0,0-49-1,0-26 16,25-24-15,0-24 0,25-1-1,24 0 1</inkml:trace>
  <inkml:trace contextRef="#ctx0" brushRef="#br0" timeOffset="106552.9899">4837 16446 0,'0'0'0,"-25"0"16,25 24 31,0 1-16,0 0-16,25 0 1,0-25 0,0 0-1,-1 0-15,1 0 0,25 0 16,-1 0 0,-24 0-1,0 0 1,-50 49 15,0 1-15,1 0-1,-26-50 1,-74 0 0</inkml:trace>
  <inkml:trace contextRef="#ctx0" brushRef="#br0" timeOffset="106751.9899">4787 16297 0,'0'0'0,"0"-25"31,25 25-31,0-25 16,0 25 15,49 0-31</inkml:trace>
  <inkml:trace contextRef="#ctx0" brushRef="#br0" timeOffset="107234.9899">5011 16768 0,'0'0'0,"0"-25"16,0 50 0,-25-25-1,25 25 1,0 49 0,-25 1-1,25-1 1,0-24-1,25-50-15,0 24 16,-1-24-16,1-24 16,0-1-16,49-25 15,-49 1 1,-50 24 0,-24 50-1,-1 24 1,25-49-1,-49 99-15</inkml:trace>
  <inkml:trace contextRef="#ctx0" brushRef="#br0" timeOffset="-169881.75">3671 6722 0,'0'-25'15,"-25"25"1,50 25 78,0 0-79,-25 0-15,25-1 0,49 101 16,50-1-1,-74-50 1,-25-49 0,-1 0-1,1-25 1,0-25 31,0 0-47,74-74 31,99-75-31,50-24 16,-24 74 15,-51 24-15,-98 51-1,-26 49 1,-24 0-1</inkml:trace>
  <inkml:trace contextRef="#ctx0" brushRef="#br0" timeOffset="-29783.74">7913 7094 0,'0'-25'0,"0"1"47,-25-1-47,25 0 16,0 0 0,-25 25-16,25-25 0,-25-24 31,-24-1-16,24 25 1,0 25 0,25 25-1,0 0 1,0 49 0,0 26-1,0 48 1,25 1-1,0 25 1,-25-25 0,24-1-1,-24-123 1,0 50-16,0-51 47,0 1 0,0 0-32,0 0 1,0 0 15,0 0-31,0-1 31,25 1 1,0 0-1,99 25-31,50-26 16,-50-24 15,-25 0-16,-74-24-15,74 24 16,-74 0-16,0 0 0,49 0 16,25-25-1,-74 25-15,49 0 16,-49 0-16,0 0 16,99 0-1,-25 0 1,-24 0-1,24 0 1,-49 0 0,-1 0-1,50-25 1,-24 25 0,-26 0 15,51 0-16,-51 0 1,26 0 0,-26 0-1,-24 0 1,25 0 0,24 0-1,-24 0 1,-25-25-1,-1 25-15,1 0 16,0 0 0,0 0 15,-25-25-15,25 25-1,-25-24 1,0-26-1,0 25-15,-25-49 16,25 49-16,0-50 16,-25-24-1,0 0 1,0-25 0,25 99-16,-24-74 15,24 49-15,-25 50 0,0-99 16,25 25-1,-25 49 1,25 0 0,-25 25-1,0 0 63,1 0-62,-1 0 0,-99 0-1,74 0 1,1 0-16,-26 0 16,-49 0-1,99 0-15,-99 25 16,75-25-16,-1 0 15,25 0-15,-123 0 16,123 0-16,-75 0 16,1 0-1,-25 0 1,25 0 0,74 0-1,-74 0 1,74 0-16,-49 25 15,-25 0 1,-1-1 0,1-24-1,0 0 1,0 25 0,74-25-16,-25-25 15,25 25-15,-74 0 16</inkml:trace>
  <inkml:trace contextRef="#ctx0" brushRef="#br0" timeOffset="-29183.74">8979 6400 0,'0'0'0,"0"-25"16,0 50 15,0-1 0,25 1-31,-25 25 16,25 49-1,0 0 1,0 0 0,-1-49-1,1 0 1</inkml:trace>
  <inkml:trace contextRef="#ctx0" brushRef="#br0" timeOffset="-28750.74">8979 6325 0,'0'0'0,"0"-25"16,0 1-1,25-1 17,0 25-17,49 0 1,1 0 0,24 25 15,-74-1-31,49 1 15,-49-25-15,25 50 16,-26-25 0,-24-1-16,0 26 15,0-25-15,-24 49 16,-76 25 0,76-99-16,-26 50 15,25-50-15,0 25 0,-49 0 16,0-25-1,-1-75 1</inkml:trace>
  <inkml:trace contextRef="#ctx0" brushRef="#br0" timeOffset="-28266.74">9550 6697 0,'0'0'0,"0"-25"0,0 50 31,0 0 1,0 0-32,0 24 31,0-24-16,25-25 1,-1-25 0,26-24-1,-25-1 1,-25 25 0,-25 25-16,0 0 15,0 0-15,25 25 16,-24 0-1</inkml:trace>
  <inkml:trace contextRef="#ctx0" brushRef="#br0" timeOffset="-27884.74">9699 6152 0,'0'0'0,"0"-25"16,-25 25-1,25 25 32,25-1-47,-25 26 16,49 74-1,-49-99-15,75 99 16,-51-99 0,26 74-16,24 25 31,-49-50-16,25-49-15</inkml:trace>
  <inkml:trace contextRef="#ctx0" brushRef="#br0" timeOffset="-27583.74">10269 6152 0,'0'0'16,"-25"0"0,25 24 15,-24 1-31,24 0 15,-25 25 1,0 24 0,-49 75-1,-75 74-15</inkml:trace>
  <inkml:trace contextRef="#ctx0" brushRef="#br0" timeOffset="-27316.74">10145 6400 0,'25'24'47,"-25"1"-32,25-25-15,0 50 16,24-25 0,-24-1-16,49 51 15,-49-50-15,50 24 16,-1 75-16</inkml:trace>
  <inkml:trace contextRef="#ctx0" brushRef="#br0" timeOffset="5461.26">9128 11385 0,'-25'0'156,"1"25"-140,-1 0-16,0 0 0,-25 49 16,75 1-1,25-26 1,-25-24-16,49 0 15,-49-25 1,24-25-16,1-25 16,-50-49 15,-25 25-15,-49-1-1,24 75 1,-24 50-1,49 24 1,0 1 0,25-26-1,0-24-15,25-25 16,0 0-16,0-25 16,-1 25-16,26-74 15,-25 74-15,-25-50 16,25 26-16,-50-26 15,0 50 1,0 0 0,-49 0-16,24 25 31,25 24-15,25-24-1,25 50 1</inkml:trace>
  <inkml:trace contextRef="#ctx0" brushRef="#br0" timeOffset="8154.26">9054 11534 0,'25'-99'0,"-50"99"31,25-25-15,0 0 15,0 50 0,25 25-15,24 49 0,1 25-1,-25-25 1,-25-74-16,24 49 15,1-74 32,-25 25-31,0 0 15,0 0 0,25 0 16,-25-1-15,0 1-1,25 0-16,-25 0 17,0 0 15,0-1-16,25 1 0,-25 0 16,0 0 15,0 0 17,24 0-17,-24-1-15,0 1 15,-24 0-46,-1 0-16,0-25 16,0 0-16,0 0 15,-49 25 1,0-25 0,49 0-16,-50 0 15,50 0-15,-49 0 16,-50 0-1,25-25 1,74 25-16,-74 0 16,74 0-16,-25-25 15,-24 25 1,49-25-16,-24 25 16,24 0-16,-50 0 15,1 0 1,0-25-1,24 25 17,0 0-32,1 0 31,-1 0-15,0 25-1,-24-25 1,24 25-1,-49 0 1,0-25 0,49 25-1,-24-25 1,24 0 0,-24 24-1,0 1 1,-1-25-1,26 25 1,-26 0 0,1 0 15,49-25-15,-25 0-1,25 0-15,1 0 16,-1 0-16,0-25 15,-25 25 1,1 0 0,-26 0-1,26 0 1,24 0-16,-25 0 16,26 0-16,-26 0 15,25 0 1,-49-25-1,49 25 1,-49-25 15,24 0-15,0 1 0,26-1-1,-26 25 1,25-25-1,0 25 1,1-25 0,-26 25-1,25-25 1,0 1 0,25-1 15,-25 25-31,25-25 15,-24-25 1,24 1 0,0 24-1,0-25 1,0 25-16,0 1 16,0-51-1,0 1 1,0 24-1,0-24 1,0 24 0,0 25-1,0 1 1,0-1 0,0-25-1,0 25 1,0 50 93,-25 0-93,25 0-16,0 0 15,0-1-15,0 26 16,0-25-16,0 99 16,0-25-1,0 0 1,0-24 0,0 24-1,0-25 1,0-49-16,0 0 15,0 0 1,0 0-16,-25-1 31</inkml:trace>
  <inkml:trace contextRef="#ctx0" brushRef="#br0" timeOffset="8711.26">5829 11137 0,'0'-25'0,"-25"25"47,0 25-32,1 0 1,24 0 0,-25-25-16,0 50 0,-49 49 31,24-25-15,-24 25-1,24-74 1</inkml:trace>
  <inkml:trace contextRef="#ctx0" brushRef="#br0" timeOffset="9010.26">5531 11137 0,'0'0'0,"0"-25"0,25 25 63,0 0-48,0 0-15,-25 25 0,25-25 16,-1 25 0,1 0-16,25 49 15,-25-49-15,-1 50 16,26 24-1,-25-25 1,-25-24 0</inkml:trace>
  <inkml:trace contextRef="#ctx0" brushRef="#br0" timeOffset="9310.26">5358 11361 0,'0'0'0,"-25"0"15,50 0 32,0 0-31,-1 0-16,1-25 15,0 25-15,49-25 16,-49 25-16,0 0 0,25-25 16,24 25-1,0-25 1,51 25 0</inkml:trace>
  <inkml:trace contextRef="#ctx0" brushRef="#br0" timeOffset="13060.27">18157 7169 0,'0'0'0,"0"-25"15,-25 0 16,25 50 1,-25 0-17,25 24 1,-24 50 0,24 75-1,24 0 1,-24-150-16,25 26 15,0-50-15,25 25 16,74-100 0,0-49-1,-50-24 1,-49 73 0,-50 1-1,0 74 1,0 25-1,1 24 17,-1 125-17,25-149 1,74 49 0,26-49-1,-76-25-15,125-50 16,-124 25-16,74-49 15,0-100 1,-99 50 0,-49 50-1,-26 74 1,1 50-16</inkml:trace>
  <inkml:trace contextRef="#ctx0" brushRef="#br0" timeOffset="13527.26">19199 6672 0,'-25'0'0,"0"0"46,25 25-46,0 0 0,0 0 16,-25 99 0,25 25-1,25 49 1,-25-24 0,-25-25-1,25-75 1,0-49-1,25-100 17,0-49-32,25 0 31,-1 25-15,-24 74-1,0 50 1,0 25-1,-1 74 1,1-25 0,-25 99-1</inkml:trace>
  <inkml:trace contextRef="#ctx0" brushRef="#br0" timeOffset="14294.26">19596 7441 0,'25'-24'78,"-1"24"-63,-24-25-15,50 25 0,-25-25 0,124-74 16,-149 74 0,24 0-16,-24-74 15,-24 49 1,-51 26-1,26 48 17,-1 1-32,25 99 31,25 0-15,25-25-1,49-74 1,1 0-1,-1-75 1,1 1 0,-51-75-1,1 25 1,-25 49 0,0 25-1,25 0 1,25 50-1,-1-25 1,26 25 0,-51 25 15,-24 24-15,0-24-16,-24-1 15,24-24-15,0 25 16,24-26-1,26 1 1,24-50 0,26-24-1,-1-50 1</inkml:trace>
  <inkml:trace contextRef="#ctx0" brushRef="#br0" timeOffset="14760.27">20637 7069 0,'25'0'63,"0"0"-48,0 0-15,0 0 16,0-24-16,-1 24 16,1-25-16,25-25 15,-25-24 1,-75 24-1,0 50 1,-24 25 0,49 0-16,-25 49 31,26-74-31,-1 75 16,0-1-1,75 0 1,24-24-1,-49-50-15,99 25 16,-99-25-16,248-99 16</inkml:trace>
  <inkml:trace contextRef="#ctx0" brushRef="#br0" timeOffset="15596.26">21878 6821 0,'-25'0'0,"50"0"47,-25 25-32,25-25 1,-1 0-1,1 0-15,0-25 16,25-49 0,-50-1 15,-25 26-15,0 24-1,-25 50 1,-24 24-1,49 26 1,0 24 0,50-24-1,-25-51-15,75 51 16,-75-50-16,74-1 16,100-48-1,-75-51 1,-74 26-16,49-76 15,-49 76 1,0-100 0,-50-25-16,-25 1 31,1 74-15,24 49-1,0 25 1,25 50-1,-25 25 1,25 74 0,0 49-1,50 26 1,-1-75 0,1-25-1,49 0 1,-24-24-16</inkml:trace>
  <inkml:trace contextRef="#ctx0" brushRef="#br0" timeOffset="16193.26">22597 6598 0,'0'-25'16,"25"25"30,-25-25-46,25 25 0,-1 0 16,1 0 0,25 25-16,0 50 31,-50-1-15,-25 0-1,-25-24 1,0-25-1,26-50 1,24-25 0,0-24-1,24 0 1,26 49 0,-25 50-1,0-25-15,0 24 16,-25 1-16,0 0 15,24 0-15,26 49 16,-25-24 0,49-25 15,1-50-15,24-99-16</inkml:trace>
  <inkml:trace contextRef="#ctx0" brushRef="#br0" timeOffset="16879.26">23168 6375 0,'0'0'0,"-25"0"0,25-25 0,0 0 47,0 50 187,0 0-203,-25 0-31,25-1 16,0 1-16,0 25 16,0 49-1,0-25 1,25-49-1,24 0 1,75-25 0,-24-50-1,-76 26-15,1-51 16,0 50-16,-25 1 0,0-51 16,-25-74-1,25 125 1,-49-51-1,24 75 1</inkml:trace>
  <inkml:trace contextRef="#ctx0" brushRef="#br0" timeOffset="17259.27">23812 6152 0,'0'-25'15,"0"0"-15,-24 25 16,-1 0-16,25-25 16,-75 50-1,26 25 1,24 49 0,25 0-1,25-25 1,49 1-1,1-50 1,-1-1 0,-24-24-1,-25 25 17,-25 0-32,0 0 15,-25 0-15,25-1 0,-25 1 16,-25 25-1,25-25-15,-24-1 16,24-24-16,-49-49 16</inkml:trace>
  <inkml:trace contextRef="#ctx0" brushRef="#br0" timeOffset="17709.26">24061 6325 0,'24'0'47,"-24"25"-16,25-25-31,0 0 16,0 0-1,0 0-15,-1-25 16,1 25-16,25-74 16,-1-1-1,-49-49 1,-49 50 0,-1 74-1,-74 99 1,75 0-1,-1 75 1,75-75 0,24 0-1,75-49 17,-99-50-32,99 0 15,-99 0-15,149-99 0</inkml:trace>
  <inkml:trace contextRef="#ctx0" brushRef="#br0" timeOffset="18626.26">20662 8632 0,'0'0'0,"-25"0"0,25-25 16,0 0 0,-24 1-1,-1-26 1,0 0 0,-25 50-1,-49 25 1,25 50-1,24 24 17,25 25-32,25-99 0,25 74 15,0-99 1,0 25-16,49-1 16,25-48-1,1-51 1,-76 50-16,26-49 15,-50 49-15,0 0 0,0 1 16,0-1-16,-25-25 16,25 25-16,0 50 31,0 0-31,25 25 16,0 49-1,25 25 1,-1-50-1,1-24 1</inkml:trace>
  <inkml:trace contextRef="#ctx0" brushRef="#br0" timeOffset="19082.26">20935 8409 0,'25'0'31,"-25"25"-15,25-25-1,-25 24-15,0 1 16,25-25-16,49 124 16,0-25-1,-24-24 1,-50-50-16,25 24 31,-25-24-31,-25-25 31,0-25-31,0-74 32,25-50-17,25 25 1,25 25-1,-25 74 1,24 0 0,26 75-1,-51 24 1,1 50 0,-25-74-16,25 124 15</inkml:trace>
  <inkml:trace contextRef="#ctx0" brushRef="#br0" timeOffset="19643.26">21977 8384 0,'0'0'0,"-25"-25"0,0 25 16,25-25 0,-74 1-1,24 24 1,1 0 0,-51 49-1,76-49-15,-26 50 16,50-25-16,-50 123 15,26-24 17,73-49-32,26-26 15,74-98 17,-50-26-17,0-123 1,-99 0-1,-25 49 1,0 50 0,-24 49-1,74 25 1,-25 75 0,24 24-1,26 50 1,0 50-1,-26-1 1,1 51 0</inkml:trace>
  <inkml:trace contextRef="#ctx0" brushRef="#br0" timeOffset="19993.26">22374 7243 0,'0'25'31,"0"0"-16,0 24-15,0 1 32,0 74-32,0 49 0,0-98 15,25 198-15,-1 148 32,-24 1-17,0 124 1,-24-25-1,-26 74-15</inkml:trace>
  <inkml:trace contextRef="#ctx0" brushRef="#br0" timeOffset="20659.26">23019 8012 0,'0'0'0,"-25"0"0,25-25 15,0 0 17,-25 25-17,0 0 1,1 0 0,-1 0-1,0 25-15,-25 0 16,26 0-16,-26 24 15,25 1-15,0 49 16,0-74-16,50 25 16,25-1-1,49-24 1,75-99 0,-100-1-1,-49 50-15,-25-49 16,0 49-16,-50-74 15,-24 24 1,24 75 0,1 50-1</inkml:trace>
  <inkml:trace contextRef="#ctx0" brushRef="#br0" timeOffset="21109.26">23267 8235 0,'0'0'0,"0"-25"16,-25-24-16,25 24 15,0-49 1,25-1-1,24-49 17,-24 99-17,25 0-15,-25 25 32,-25 75-17,0 24 1,0 25-1,24-25 1,1-24 0,50-26-1,-26-49 1,50-24 0,-24-76-1,-50 51 1,-125-175-1</inkml:trace>
</inkml:ink>
</file>

<file path=ppt/ink/ink4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14:20.692"/>
    </inkml:context>
    <inkml:brush xml:id="br0">
      <inkml:brushProperty name="width" value="0.05292" units="cm"/>
      <inkml:brushProperty name="height" value="0.05292" units="cm"/>
      <inkml:brushProperty name="color" value="#C00000"/>
    </inkml:brush>
  </inkml:definitions>
  <inkml:trace contextRef="#ctx0" brushRef="#br0">645 3845 0,'0'0'16,"0"-25"-16,0 0 31,0 0-15,0 1-16,0-1 15,0-25 1,50-24-1,-26 49 1,51 0 0,24 50-1,25 24 1,25 26 0,0-1 15,-25-49-16,0-25 1,-100-25-16,26 25 16,-50-24-16,25 24 0,0-25 15,0 25-15,-1-50 16,1 50-16,0-25 16,99 25-1,-50 25 1,75 25-1,50-50 1,-51 0 0,1-25-1,25-50 1,-100 51 0,1-51 15,-50 75-16,-1 0-15,26 0 16,-25 25-16,49 25 16,-49-50-16,74 49 15,-74-24-15,0 0 0,99 0 16,49-25 0,-24-25-1,-124 0-15,74-25 16,-74 26-16,50-26 15,-51 25 1,26 25 0,49 50-1,0-1 1,25 1 0,50-25 15,0-25-16,-75-50 1,0 25 0,-49 1-1,-1-1 1,1 25 0,49 49-1,0-24 1,1 25-1,24-50 1,-100 0-16,76-25 16,-76 25-16,51-50 15,-1 1 1,-24 49 0,0 0 15,24 25-16,0 24 1,50 1 0,-24-25-1,-1-25 1,-50-25 0,26 0-1,-26 0 1,-24 25-1,25 0 1,24 50 0</inkml:trace>
  <inkml:trace contextRef="#ctx0" brushRef="#br0" timeOffset="11747.99">6350 4142 0,'-25'0'16,"25"-24"-16,0-1 31,0 50 47,0-1-78,0 1 16,0 50-16,-25 98 15,25-49 16,0 0-15,-24-25 0,24 1-1,-25-26 1,25-49-16,0 25 16,0-26-16,0 1 15,0 0 1,0 0-1,0 0 1,25-25 0,-25 24-1,24 1 1,1-25 0,0 25-1,0-25 16,49 0-15,1 0 0,24 0-1,-25 25 1,1-25 0,49 0-1,-25 0 1,0 0-1,-24 0 1,24 0 0,-25 25-1,25-25 1,-24 0 0,49 24-1,-50-24 1,25 0 15,1 0-15,-1 0-1,-25 0 1,-49 0-16,74 0 16,-74 0-16,25 0 15,24 0 1,1 0-1,-1 0 1,-24 0 0,-26 0-16,26 0 15,-25 0-15,49 0 16,-24 0 0,24 0-1,-24 0 16,-1-24-15,-24 24-16,0 0 16,0 0-16,-25-25 15,0 0 1,0 0 0,0-24-1,0-26 1,0 1-1,0-50 1,0 24 0,0 1-1,0 25 1,0 24 0,0 1-1,0-1 16,0 25-15,0 0 0,-25 25 31,0 0-32,0 0 1,1 0-16,-26-24 15,-74 24 1,25 0 0,-75 0-1,25 24 1,-49-24 0,-1-24 15,100 24-16,-74-25 1,123 25-16,-74 0 16,99-25-16,-49 25 15,-25-25 1,74 25-16,-74 0 16,74-25-16,-50 25 15,26 0 1,24 0-16,-49 25 15,49-25-15,0 0 16,0 25-16</inkml:trace>
  <inkml:trace contextRef="#ctx0" brushRef="#br0" timeOffset="42962.99">17214 4762 0,'0'25'141,"0"0"-126,-24-25-15,24 25 0,0 74 16,-25 25-1,25 50 17,-25-50-32,25-25 31,0 25-15,0-25-1,0-74 16,0 0 1,0 0-1,0-1-15,0 1 46,25 0-46,24-25-16,-24 25 15,99 0 1,75-25 0,-50 0-1,-25 0 1,24 0-1,-24 0 1,-99 0-16,74 0 16,-74 0-16,25 0 15,-25 0-15,74 0 16,-74 0-16,74 0 16,0 0-1,25 0 1,-25 0-1,1 0 17,-76 0-32,26 0 0,-25 0 15,49 0 1,1 0 0,-26-25-1,1 25 1,-1 25-1,26-25 1,-50 0-16,24 0 16,-24 0-16,25 0 15,24 0 1,-49 0 0,0 0-16,24 25 15,-24-25 1,0 0-16,0-25 15,24 25 1,-24 0 0,0 0 15,0 0-15,0 0-1,-1 0-15,1 0 16,0 0-16,0 0 31,0 0 0,-1 0-15,1 0 0,0 0-1,-25-25 1,25 0-1,-25-25 17,0 1-32,0-1 31,0 1-15,0-1-1,0 25-15,0-24 16,0 24-16,0 0 15,-25-25 1,25 26 0,0-26-1,0 25 1,0 0-16,-25 1 16,25-1-16,-25 25 15,25-25 1,-24 0-1,-1 25 1,0 0 0,-25-25 15,-24 25-15,24-24-16,-49 24 15,74 0-15,-123-25 16,-1 0-1,-50-25 1,125 26 0,24-1-16,-24 0 15,-1 25-15,-24-50 16,-25 50 0,0 0-1,-50 0 1,50 25-1,0 0 17,75-25-32,-50 0 0,74 25 15,-50-25 1,-73 25 0,48-25-1,-48 0 1,123 0-16,-149-25 15</inkml:trace>
  <inkml:trace contextRef="#ctx0" brushRef="#br0" timeOffset="59542">11534 8062 0,'0'0'0,"25"0"63,0 24-16,0-24-47,-1 0 0,1 25 0,25-25 15,99 25 1,49 0-1,-24 0 1,74-1 0,-223-24-16,123 25 15,-98 0 1,0-25-16,-1 0 0,-24 0 0,0 25 16,49-25-1,1 25 1,-26-25-1,-24 0 1,-25 24 47</inkml:trace>
  <inkml:trace contextRef="#ctx0" brushRef="#br0" timeOffset="62125">18380 7293 0,'-25'-25'0,"25"50"31,0-1 0,-24-24-31,24 25 0,0 0 16,-25 99-1,25 25 1,0-25 0,-25-99-16,25 74 15,0-74-15,0 49 16,0-49-16,-25 25 15,25-26-15,0 1 16,25 0 0,0-25 31,0 0-32,-1 25 1,76-25-1,24 25 1,74-1 0,50-24-1,-49 25 1,-150-25-16,224 0 16,-223 0-16,123 25 15,-123-25-15,173 0 16,-173 0-16,-1 0 0,75 0 15,75 25 17,-1-25-32,-24 25 15,-25-1 1,0-24 0,-50 25 15,0-25-16,0 50 1,-49-50 0,24 25-1,-49-25-15,49-25 16,-49 25-16,25 0 16,0 0-1,-1-25 1,-24 25-1,25-25 1,-26 0 0,1-24-1,0-1 17,-25-49-17,0 74-15,0-74 16,0 74-16,0-74 15,0 74-15,0-99 16,0 99-16,-25-74 16,25 25-1,0-1 1,0 26 0,-25 49 46,1 0-46,-1 0-16,0 0 15,0 0-15,-74 0 16,74 0 0,-124 0-16,-49-25 31,-1 25-16,-24-25 1,174 25-16,-150 0 16,149 0-16,-148 0 15,-25 0 1,49 0 0,25 0-1,-49-25 1,-1 25-1,75-25 1,-24 25 0</inkml:trace>
  <inkml:trace contextRef="#ctx0" brushRef="#br0" timeOffset="88458.9899">11261 9252 0,'-24'0'16,"24"-25"31,-25 25-32,25 25 1,25-25 31,-1 0-32,1 0 1,0 0-16,0 0 16,49 25-1,75-25 1,-124 0-16,99 25 16,-99-25-16,74 0 15,50 25 1,-1-25-1,1 0 1,-25 0 0,-99 0-16,74 0 15,-49 0-15,24 0 16,26 0 0,-1 0-1,0 0 1,25 0-1,-25 24 17,-24-24-17,49 25 1,-25-25 0,-25 0-1,26 25 1,-1-25-1,-50 0 1,26 25 0,-1-25-1,-24 25 1,-25-25-16,-1 0 16,1 0-16,0 24 15</inkml:trace>
  <inkml:trace contextRef="#ctx0" brushRef="#br0" timeOffset="89821">5383 8434 0,'0'0'0,"0"-25"0,-25 25 32,25-25-32,-25 25 31,0 0 0,25 25-31,-25-25 16,25 25-16,0-1 15,0 1-15,0 0 16,25-25 0,25 25-1,24-50 1,-49 25-1,-25-25 1,-25 0 15,-24 1-15,24 24 0,0 49-1</inkml:trace>
  <inkml:trace contextRef="#ctx0" brushRef="#br0" timeOffset="90737">6127 8508 0,'0'-25'15,"0"0"1,0 1 0,0-1-1,25 0-15,-25 0 16,24 0-1,1-24-15,74-26 16,50 1 15,25 24-15,74 26 0,-99 24-1,99 0 1,-75 49-1,1 26 1,-75-1 0,25 0-1,-25 1 1,-49-26 0,0 26-1,-50-50-15,25-1 16,-25 1-1,24 0-15,1 0 16</inkml:trace>
  <inkml:trace contextRef="#ctx0" brushRef="#br0" timeOffset="91270.9899">7565 8483 0,'25'0'47,"50"25"-15,-51 0-32,1 0 15,124 74 1,-99-50-1,24-24 1,-24-25 0,-1-25-1,1-24 1,-25-26 0,24-24-1,-24 0 1,0 74-1,-25 0 1</inkml:trace>
  <inkml:trace contextRef="#ctx0" brushRef="#br0" timeOffset="94110.9899">16991 9277 0,'25'0'78,"0"0"-62,0 25-1,-1-25-15,1 0 0,50 0 16,98 0 0,51 0-1,-26 25 1,50-1-1,-99 1 1,-25-25 15,-75 25-15,1-25 0,-75 0 46</inkml:trace>
  <inkml:trace contextRef="#ctx0" brushRef="#br0" timeOffset="181711">5383 11311 0,'-25'0'16,"50"0"-16,-25-25 31,49 25-15,26-49 0,24-26-1,74-74 1,26 25-1,-25 50 1,-26 49 0,125-25-1,-50 26 1,-49 24 0,0-25 15,-50 50-16,-25-1 1,-74-24-16,124 25 16,-125 0-16,51 0 15,-50-25-15,74 25 16,-74-25-16,49 49 16,0 1-1,-24-1 1,0 26-1,-1-26 1,1-24 0,-50 0-16,25 0 15,0-25 1,-25 25 0,24 0-1,1-25 1</inkml:trace>
  <inkml:trace contextRef="#ctx0" brushRef="#br0" timeOffset="182228">7689 11187 0,'0'0'0,"0"-25"31,25 25-16,0 25 17,0-25-32,0 25 15,74 24 1,-25-24 0,1-25-1,-1 0 1,-24 0-1,-25-25 1,-1-24 0,-24-26-1,25-74 17,-25 100-17,25-50 1,-25 49-1</inkml:trace>
  <inkml:trace contextRef="#ctx0" brushRef="#br0" timeOffset="185041.99">19472 11708 0,'-25'0'16,"25"-25"15,-25 25-16,0 0 17,50 0 15,0 0-32,0 0 1,-1 0-16,1 0 0,50 25 15,-50-25-15,123 0 16,-98 0-16,24 25 16,199-25-1,-149 24 1,0-24 0,-49 0 15,-1 0-16,-49 0 1,0 0-16,-25-24 16,24 24-16,-48 0 15</inkml:trace>
  <inkml:trace contextRef="#ctx0" brushRef="#br0" timeOffset="188760.99">8186 12278 0,'-25'0'32,"50"0"46,-1 0-63,1 0 1,0-24-16,0 24 16,49 0-16,50 0 31,0 24-16,50-24 1,-25 25 0,-25 0-1,74-25 1,-99 25 0,1-25-1,24 0 1,0-25-1,-50 25 1,25 0 0,25 0-1,-24 0 1,-26 0 0,25 0 15,0-25-16,-74 25 1,74 0-16,-49 0 16,-25 0-16,24 25 15,26-25 1,24 0 0,-25 0-1,26-25 1,-51 25-16,1 0 15,-25 0-15,74 0 16,-25-25 0,-49 25-16,74 0 15,-74-24 1,50 24 0,-1 0-1,25 0 1,-24 0-1,-51 0 1,1 0-16,0 0 16,0 0-16,0 0 0</inkml:trace>
  <inkml:trace contextRef="#ctx0" brushRef="#br0" timeOffset="210656.99">3994 12278 0,'24'-24'0,"-24"-1"16,25 25-1,-25-25 1,0 0 15,-25 0-15,25 0-1,0 1 1,-24-1 0,-1 25-1,-50-50 1,-49 1-1,25 73 1,25 1 0,-1-25-1,1 25 1,-1 25 0,1 49-1,0 0 1,24-24-1,0 24 17,26-25-17,-1 1 1,0-26 0,25 26-1,25-26 1,-25 1-1,25-25 1,24 49 0,1-49-1,24 24 1,-24-24 0,49 0-1,-25-25 1,26 0 15,-1 0-15,25-50-1,-50 1 1,-24-26 0,0 1-1,-26-25 1,-24 24-1,0-24 1,-24 25 0,-26-1-1,-24-24 1</inkml:trace>
  <inkml:trace contextRef="#ctx0" brushRef="#br0" timeOffset="-209292.73">11906 13469 0,'0'0'0,"0"-25"16,-25 25 15,1 0 0,48-25-15,51 1-1,24-1 1,25 25 15,75-25-15,24 25 0,-74 25-1,24 0 1,1 24-1,-50-24 1,99 25 0,-49-26-1,-25-24 1,24 0 0,-49 0-1,25 0 16,-25-24-31,25 24 16,0 0 0,-75 0 15,50 24-15,-49-24-1,24 25 1,25-25-1,-25 25 1,-25-25 0,26 0-1,-51 0 1,51-25 0,-51 25-1,26 0 1</inkml:trace>
  <inkml:trace contextRef="#ctx0" brushRef="#br0" timeOffset="-173814.75">12129 14833 0,'0'-25'15,"-24"25"1,-1 0 15,25-24-31,-25 48 16,-25 26 0,26 24-1,24-24 1,49 0-1,1-50 1,-1-25 0,26-50-1,-50 26 1,-25-26 0,-25 75-1,-50 25 16,51 25-15,-1-1 0,0-24-1,50 0 1,0-25 0,24-25-1,-24 25-15,0-49 16,-25 24-16,0 0 15,-25-25 1,0 50 0,0 0-1,1 25 1,24 0 0,-25-25 15,50 0 31,-1 0-46,-24 25-16,50-25 16,25 74-1,24-24 1,0-1-1,-25 26 1,1-26 0,-50-49-1,24 0 1,-24-49 0,25-1 15,49-49-16,-25 0 1,75 0 0,-25-1-1,-25 26 1,1 24 0,-51 26-16</inkml:trace>
  <inkml:trace contextRef="#ctx0" brushRef="#br0" timeOffset="-171748.73">14883 15007 0,'-25'0'15,"25"-25"16,0 50-15,0 0 0,0-1-1,-25 51 1,25 74 0,-25-50-1,25 50 1,25-75-1,-25 25 1,0-74 0,25 0-1,0-25 17,-25 25-1,25-25-16,-1 0 1,1 0 0,0 25-1,25-25 1,24 0 0,0 0-1,50 0 1,1 0-1,-1 0 1,-50 0 0,25 0-1,0-25 1,-74 25-16,50 0 16,-51 0-1,26 0-15,0 0 31,24 25-15,-24-25 0,24-25-1,0 25 1,1 0 0,-25 0-1,24 0 1,-24 0-1,-26 0-15,1 0 16,0-25-16,0 25 16,0 0-1,-1 0 1,1 0 0,0 0-1,0 0 16,-25-25-15,0 0 15,0 1-15,0-26 0,0 0-1,-25 1 1,25-1-1,-25 1 1,0-26 0,25 25-1,0 26 1,0-1-16,0 0 0,0 0 16,-24 25-16,24-25 15,0 1 1,-25 24 31,0 0-16,25-25-31,-25 25 16,-24 0-1,-75-25 1,49 25-1,1-25 1,-50 0 0,49 1-1,-24 24 1,0-25 0,24 50-1,-73-25 16,24 24-15,24-24 0,76 0-16,-51 0 15,50 0-15,0 0 16,-49 0 0,-25 0-1,24 0 1,51 0-16,-26 0 15,25 0-15,0 25 16,-49-25-16</inkml:trace>
  <inkml:trace contextRef="#ctx0" brushRef="#br0" timeOffset="-157263.75">11683 16421 0,'0'-25'47,"25"25"0,-25-25-47,25 25 0,-1 0 0,100 0 15,-99 25-15,99-25 16,-99 0-16,124 25 16,25-50-1,24 25 1,-148-25-1,-1 50 32,1-25-15,-1 0-17,1 0 16,24 0 1,1 0-17,173 0-15,25-25 16,-149 0 0,-25 25-1,-74 0-15,24-25 16,-24 25-1,25 0-15,-1 0 32,51-24-17,-1 24 1,-25 0 0,25 0-1,-24 24 1,-1-24-1,1 25 1,49-25 0,-25 0-1,0-25 1,-24 25 0,-1 0-1,0 0 1,26 0-1,-76 0 1,51 0 0,-50 0-16,74 0 15,-49 0 1,-26 0-16,51 25 16,-50-25-16,-1 0 15,1 0-15,0 25 16,0-25-1,0 25 1,-1-25-16</inkml:trace>
  <inkml:trace contextRef="#ctx0" brushRef="#br0" timeOffset="-153050.75">6821 16272 0,'-25'0'0,"1"-25"62,48 25-62,-24 25 16,-24 0 15,24-1-31,0 1 16,0 50-1,0-50-15,-25 74 16,25-74-16,0-1 0,0 1 0,0 0 15,-25 99 1,25-50 0,0 1-1,25-26 1,-25-24-16,0 0 16,0 0 30,25-25-14,-1 0-17,1 0 1,-25 25 0,75-25-1,-1 24 1,1-24-1,24 0 1,0 0 0,0-24-1,0 24 1,-74 0-16,99-25 16,-99 25-16,99 0 15,-25 0 1,50 0-1,-50 25 17,25-1-17,-99-24-15,74 25 16,-74-25-16,74 0 16,1 0-1,24 0 1,-50-25-1,25 1 1,25-1 0,-49 25-1,-50 0-15,74 0 16,-74 0-16,24 0 16,26 0 15,24 0-31,-50 0 15,26 25 1,-1-25 15,1 0-15,-26 24 0,26-24-1,-1-24 1,0 24-1,-24 0 1,-25 0-16,0 0 16,0 0-16,-1 0 15,1 0-15,0 0 16,0-25 0,0 25-1,-1-25 1,-24-25-1,0 1 1,0-26 15,-24-24-15,24 0 0,0 0-1,0 24 1,-25 1-1,25 24 1,0 25 0,-25 25-1,0 0 1,0 0 15,1 0-15,-1 0-16,-50-24 15,-24 24 1,-75 0 15,26 0-15,-1-25 0,0 0-1,-149 0 1,100 25-1,24-25 1,125 25-16,-100 0 16,99 0-16,-49 25 15,-99-25 1,173 0-16,-124 25 16,124-25-16,-99 25 15,99-25-15,-124 25 16,125-25-16,-26 0 15,-24 24-15,-75 1 16,25-25 15,25 0-15,-50 25 0,49-25-1,-48 50-15</inkml:trace>
</inkml:ink>
</file>

<file path=ppt/ink/ink4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19:45.151"/>
    </inkml:context>
    <inkml:brush xml:id="br0">
      <inkml:brushProperty name="width" value="0.05292" units="cm"/>
      <inkml:brushProperty name="height" value="0.05292" units="cm"/>
      <inkml:brushProperty name="color" value="#C00000"/>
    </inkml:brush>
  </inkml:definitions>
  <inkml:trace contextRef="#ctx0" brushRef="#br0">2828 2555 0,'0'-25'16,"25"50"93,-25 0-109,24-1 16,-24 26-16,50 49 15,0 1 1,-26-51 0,-24-24-1,0-50 1</inkml:trace>
  <inkml:trace contextRef="#ctx0" brushRef="#br0" timeOffset="202">2729 2208 0,'-25'0'15,"25"24"48,25-24-63</inkml:trace>
  <inkml:trace contextRef="#ctx0" brushRef="#br0" timeOffset="847">3101 2431 0,'0'0'0,"0"-25"31,24 50 16,1 0-32,0-25-15,-25 24 16,99 26 0,-24 24-1,-26-24 1,1 0 0,-50-25-1,-25-50 16,0 0-15,25 0-16,-49-49 16,49-26-1,-25-24 1,50 25 0,-1 25-1,26 74 1,-25 25 15,74 49-15,-49 0-1,-1-24 1,51 49 0,-76 25-1</inkml:trace>
  <inkml:trace contextRef="#ctx0" brushRef="#br0" timeOffset="1463">3770 2158 0,'0'-25'0,"-24"25"0,48 0 15,-24-25 17,25 25-17,-25 25 1,50 0-1,-1 0 1,26 49 0,-26 1-1,1-26 1,-50-24 0,0 0-1,0-50 1,-25 0 15,-24-49-15,24-1-1,0 1 1,25-50 0,50 50-1,-26 49 1,26 50-1,-25 24 1,49 50 0,-24-49-1,-1 24 1,-24 26 0</inkml:trace>
  <inkml:trace contextRef="#ctx0" brushRef="#br0" timeOffset="2264">4440 1984 0,'-25'0'0,"50"25"63,0-25-47,0 0-1,-1 0 1,-24-25-16,25 25 0,25-74 31,-25-25-15,-25 49-1,-25 1 1,-25 49 0,25 49-1,25 26 1,-24-51-16,48 51 15,-24-50-15,25 24 16,25 1 0,49-1-1,-25-49 1,1-49 0,-25-26-1,-26-24 16,-48 25-15,-1-50 0,25 74-1,25 25 1,24 0 0,1 1-1,24 73 1,-49 1-1,-25-25-15,50 49 16,-50-49-16,24 25 16,26 49-1,-25-50 1,24-24 0,51-50-1,-26-24 1,-24-100 15</inkml:trace>
  <inkml:trace contextRef="#ctx0" brushRef="#br0" timeOffset="2846">6127 2208 0,'0'0'0,"0"-25"0,0 0 16,-25 0-1,25 0 1,-50-74 0,1 74-1,-1 25 1,1 75-1,-1 49 1,50-25 0,0-74-16,25 74 15,-25-74-15,49 24 16,51 1 0,-1-75-1,-25-74 1,-74-25 15,0 99-31,-49-74 16,49 74-16,-25 0 0,0 1 15,-25-1 1,50 50 0,0 99-1</inkml:trace>
  <inkml:trace contextRef="#ctx0" brushRef="#br0" timeOffset="3247">6424 2009 0,'0'0'0,"-24"0"16,24-25-16,-25 25 15,25 25 1,-25-25-1,25 25 1,0 0 0,25 0-1,-25 74 1,49-25 0,-24 1-1,50-1 1,-1-74-1,25-99 1,-24-50 0,-75 0-1,-50 75 1,0 49 0,1 50-1,49 99 1</inkml:trace>
  <inkml:trace contextRef="#ctx0" brushRef="#br0" timeOffset="3513">6970 1339 0,'-25'-24'0,"50"48"0,-74-48 16,49 48-1,0 1 17,0 0-32,0 74 15,49 75 1,1-50 0,-1 50-1,-24-100 1,25 124-1</inkml:trace>
  <inkml:trace contextRef="#ctx0" brushRef="#br0" timeOffset="3714">6970 1885 0,'0'-25'16,"25"25"-1,-25-24-15,25 24 0,0-25 16,99-50-16</inkml:trace>
  <inkml:trace contextRef="#ctx0" brushRef="#br0" timeOffset="4446">7367 2059 0,'25'0'47,"-25"-25"-31,25 25-16,-25-25 15,24-24-15,1-26 16,-25 50-16,25-74 16,-25 74-16,0 1 15,0-51-15,-25 25 16,-24 50 15,49 75-15,-25 49-1,25-50 1,25 1 0,-1-26-1,76-24 1,-1-50-1,-50-49 1,1-25 0,-50 49-16,25-74 15,-25 99 1,0-49-16,0 49 16,25 25 15,-25 25-31,49 24 31,-24 1-15,0 0-1,0 49 1,-1-25 0,1 1-1,0-26 1,50-24-1,-26-50 1,50-74 0,-49-74-1,-100 24-15</inkml:trace>
  <inkml:trace contextRef="#ctx0" brushRef="#br0" timeOffset="5913">8930 2034 0,'0'-25'0,"0"0"31,0 1-15,-25 24 15,25-25-31,-25 25 16,0 0 0,0 0-1,-49 74 1,-25 1-1,74 24 1,50-50 0,24 26-1,51-50 1,-1-1 0,25-48-1,-25 48 1,-49 1 15,-1 25-15,-24-25-1,-25 74 1,-25-50 0,25-24-16,-74 50 15,49-50-15,-24-1 16,-76-24-1,76-24 1,-50-125-16</inkml:trace>
  <inkml:trace contextRef="#ctx0" brushRef="#br0" timeOffset="7229">9451 2257 0,'0'-25'0,"-25"25"15,25-24 1,-25 24-1,25 24 17,25-24-32,-25 25 15,25 0 1,24-25 0,1-50-1,-25 1 1,-25-26 15,0 51-15,-25-1-1,0 50 1,0 49 0,0 0-1,25 26 1,50-1-1,-25-74 1,99 24 0,25-148-1,-50-25 1,0-74 0,-124 24-1,-24 75 16,-26 24-15,26 51 0,49 48-1,0 1 1,24 0 0,-24 0-16,25 24 15,-25-24-15,50 99 16,-50-99-16,49 74 15,-49-74-15,25-25 0,0 50 16,50-1 0,-1-49-1,-49 0-15,24-49 16,-24 49 0,124-124-16,-50-50 15,-74 25 1,-50 0 15,-24 0-15,-1 75-1,25 49 1,25 50 0,0 49-1,25 50 1,25 25-1,-26-49 1,51 73 0,24 75-1,-25-25 1,-24-24 0,0-25-1,-50-125-15,0 50 31,0-49-31,24 74 16,-24-25 0,0-74-16,25 0 15,0-25-15,0-25 16,0 0 0,-1 0-16,51-24 15,-50 24-15,-1-25 0,51-24 16,-50 24-16,49-98 15,-74-76 1,-124-24 0,-74 50-1,148 148-15,-99-49 16,100 74-16,-100-24 16,74 24-16,-73 0 0</inkml:trace>
  <inkml:trace contextRef="#ctx0" brushRef="#br0" timeOffset="7696.99">11460 1389 0,'-25'0'16,"25"-25"-16,25 25 16,-25-25-16,0 1 15,49-26 1,26-24-1,24-1 1,50 1 0,-50 24-1,-74 50-15,99-49 0</inkml:trace>
  <inkml:trace contextRef="#ctx0" brushRef="#br0" timeOffset="8064">11807 1141 0,'0'25'31,"25"-25"-15,-25 25-16,25-1 15,24 51 1,75 49 0,-124-99-16,50 74 15,-25-74-15,24 49 16,-24 25 0,-50-24-1,0-50 16,-49-1-15,74 1-16,-124 0 16,99-25-16,-49-25 15,-25-99 1</inkml:trace>
  <inkml:trace contextRef="#ctx0" brushRef="#br0" timeOffset="8562">12626 1439 0,'0'0'15,"0"-25"-15,-25 0 16,0 0 0,0 25-1,0-25 1,-24 50 0,-1 25-1,25 24 1,25-49-16,0 25 15,0-26-15,0 1 0,0 0 16,50-25 0,74-50-1,-50 1 1,-24-50 0,-50 24-1,-50 26 16,1 49-15,24 24 0,0 26-1,75 0-15</inkml:trace>
  <inkml:trace contextRef="#ctx0" brushRef="#br0" timeOffset="8812">12874 1191 0,'-25'0'0,"50"0"47,-25 24-31,24 1-16,-24 0 15,25 25-15,0 24 32,0 0-17,0-24-15</inkml:trace>
  <inkml:trace contextRef="#ctx0" brushRef="#br0" timeOffset="8964">12824 918 0,'0'0'0,"25"25"47</inkml:trace>
  <inkml:trace contextRef="#ctx0" brushRef="#br0" timeOffset="9413">13171 1141 0,'0'0'0,"25"0"16,-25-25-1,25 25 17,-25 25-32,50 0 15,-1 49 1,-24 25 0,0-24-1,0-50 1,-50-50-1,25-50 17,0 51-32,-25-76 15,25 76-15,25-150 16,-25 100 0,25 74-1,24 24 1,1 51-1,-25-1 1,49 149 0</inkml:trace>
  <inkml:trace contextRef="#ctx0" brushRef="#br0" timeOffset="9829">13915 769 0,'-24'0'16,"-1"25"15,25 0-16,-25-25-15,25 24 0,-25 26 16,0 24 0,50-74-16,-25 75 15,25-75-15,-25 25 0,25-1 16,49 1 0,50 0-1,-74 0 1,-25 24-1,-25 26 17,-25 24-17,-124 124 1</inkml:trace>
  <inkml:trace contextRef="#ctx0" brushRef="#br0" timeOffset="10746">2059 2902 0,'0'-25'15,"0"1"-15,0-1 16,-25 25-16,25-25 15,0 50 32,0 0-47,0 49 16,-25 124 0,25-74-1,0 0 1</inkml:trace>
  <inkml:trace contextRef="#ctx0" brushRef="#br0" timeOffset="11012">1860 2902 0,'0'25'46,"0"0"-30,25-25 0,0 25-16,25 49 15,49-24 1,0-1 0,0 1-1,-49-25 16,-75 24-31</inkml:trace>
  <inkml:trace contextRef="#ctx0" brushRef="#br0" timeOffset="11179">1960 3076 0,'0'0'0,"0"25"46,24-25-30,1-25 0,0 25-16,198-75 15</inkml:trace>
  <inkml:trace contextRef="#ctx0" brushRef="#br0" timeOffset="11812">5705 2282 0,'0'0'0,"-25"0"47,25 25-31,-25 0-1,25-1-15,0 51 16,-24 49-1,-1 50 17,0-75-17,-25 0-15</inkml:trace>
  <inkml:trace contextRef="#ctx0" brushRef="#br0" timeOffset="12028">5507 2332 0,'-25'0'16,"25"24"-1,25-24-15,-25 25 16,0 0-16,49 49 16,50 26-1,-49-51 16,49 26-15,-24-26-16</inkml:trace>
  <inkml:trace contextRef="#ctx0" brushRef="#br0" timeOffset="12213">5531 2604 0,'0'0'0,"-24"0"0,48 0 47,1 25-32,0-25-15,25 0 16,98 25-16</inkml:trace>
  <inkml:trace contextRef="#ctx0" brushRef="#br0" timeOffset="12712">8235 2679 0,'0'-25'0,"0"50"32,0 0-1,0 0-16,-25-1-15,25 51 16,-24 49 0,-1-25-1,0-49 1,0-26-16</inkml:trace>
  <inkml:trace contextRef="#ctx0" brushRef="#br0" timeOffset="12912">8037 2753 0,'0'0'0,"25"0"32,-25 25-17,0 0 1,24 0 0,26 24-1,-25-24-15,24 25 16,-24-25-16,25-1 15,-1 1 1,-24-25-16</inkml:trace>
  <inkml:trace contextRef="#ctx0" brushRef="#br0" timeOffset="13062">8062 2902 0,'0'0'16,"-25"-25"-16,0 1 15,25 48 32,50-24-47,24 0 31,50 0-31</inkml:trace>
  <inkml:trace contextRef="#ctx0" brushRef="#br0" timeOffset="17178">13742 6598 0,'-25'0'16,"25"-25"15,-25 25-15,25 25-1,25-25 1,0 0 15,0 0-31,49 25 16,75 0 0,-100-25-16,175 24 15,-175-24-15,150 25 31,74 0-31,-75-25 16,0 0 15,-49 0-15,-74 0 0,49 0-1,-75 0 1,26 0-1,-50 0 1,-25 25 0</inkml:trace>
  <inkml:trace contextRef="#ctx0" brushRef="#br0" timeOffset="18144">19100 6945 0,'0'0'0,"24"0"0,26 0 15,24 0 16,150 0-31,98 0 16,50 0 0,25 0 15,-323 0-31,224-24 16,-223 24-16,197 0 15,26-25 1,-75 0-1,25 25-15</inkml:trace>
  <inkml:trace contextRef="#ctx0" brushRef="#br0" timeOffset="19328">4043 8012 0,'-25'0'31,"50"0"0,0 0-15,74 0 0,124-25-1,125 0 1,98 0 0,-123 25-1,-26 25 1,-173 0-1,-49-25 17,-75 25-17,25-25 1,-50 0-16</inkml:trace>
  <inkml:trace contextRef="#ctx0" brushRef="#br0" timeOffset="23827">19273 9500 0,'0'25'109,"25"-25"-78,0 0-31,24 25 16,26-25-16,297 25 15,-99-25 1,-224 0 0,-24 0 15</inkml:trace>
  <inkml:trace contextRef="#ctx0" brushRef="#br0" timeOffset="24797">2431 10468 0,'0'0'15,"25"0"32,-25 24-47,24-24 16,1 0-16,99 0 15,124-24 1,0-1 0,124 0-1,-74 25 1,-124 0-1,-149 25-15,99 0 16,-100-25 0,100 49-16</inkml:trace>
  <inkml:trace contextRef="#ctx0" brushRef="#br0" timeOffset="25793">6499 10418 0,'-25'0'0,"0"0"0,0 0 31,1 25-31,24 0 16,24-25 0,125 24 15,124 1-15,25-25-1,148-25 1,1 25-1,173 0 1,0 0 0,-149 25-1,25-25 1,-124 0 0,0 25-1,-148 0 1,-51 0-1,-98-1 1,24 1 0</inkml:trace>
  <inkml:trace contextRef="#ctx0" brushRef="#br0" timeOffset="27543">5060 5308 0,'0'0'0,"-25"-25"16,25 1-16,-24 24 15,-1-50 1,-74-24 0,-1 24-1,51 25-15,-100-24 16,99 49-16,-123 0 16,-26 24-1,-24 51 1,25 24-1,-26 50 1,51 74 15,98-74-15,75 49 0,75 50-1,49-49 1,74-26-1,1-98 1,148-26 0,0-123-1,100-124 1,-150-50 0,-74-75-1,-198 75 1,-149 0-1,75 198-15,-175-148 16,175 173-16,-1 0 16,-297-24-16</inkml:trace>
  <inkml:trace contextRef="#ctx0" brushRef="#br0" timeOffset="28993">5854 8334 0,'0'-24'15,"-25"24"1,25-25 0,0 0-16,-25 0 15,0 0 1,-24-24 0,-26-26-1,-123 26 1,0-1-1,-125 0 1,274 50-16,-249 0 16,223 0-16,-148 25 15,-50 25 1,75 49 0,24 75-1,75 49 1,74 25-1,50-50 1,25-24 0,99 0 15,-125-149-31,175 74 16,-150-74-16,224-1 15,74-48 1,1-51-1,-249 50-15,223-99 16,-247 100-16,74-100 16,24-100-1,-173 1 1,-99-75 0,-99 100-1,-26 74 1</inkml:trace>
  <inkml:trace contextRef="#ctx0" brushRef="#br0" timeOffset="36459">8334 13022 0,'0'0'0,"-24"0"31,48 25 31,1-25-62,0 0 16,0 25-16,0-25 16,-1 0-16,150 25 15,-124-25-15,123 0 16,150 0-1,-1-25 1,-24 0 0,-100 0-1,-148 25-15,173 0 16,-148 0-16,73 0 16,76-24-1,-51 24 1,-49 0-1,-25 0 1,1 0 0,-26 0-1,25 0 17,1 0-17,-26 0 1,25 0-1,0 0 1,1 0 0,48 0-1,1 0 1,-25 0 0,-24 0-1,-26 0 1,50 0-1,-25 0 1,0 0 0,-24 0-1,-1 0 17,-24 0-17,-1 0 1,-24-25-1,-25 0 1,25 0 0,-25-24-1,0-51 1,0 26 0,-25-75-1,0 25 1,-24-25-1,24 25 1,0 99-16,0-24 16,25 24-1,0 0-15,-24 0 16,-1 25 15,25-24-15,-25 24-1,-49 0 1,-26 24 0,-24-48-1,-74 24 1,-1 0 0,-73-25-1,98 25 1,-24 0-1,-26 0 1,-49 0 0,149 0-1,-74-25 1,0 0 15,98 25-15,51 0-16,-75-25 15,99 25-15,-74 0 16,-25-24 0,24 24-1,1 0 1,-25 24 0,25 1-1,-25-25 1,0 0-1,25 0 1,24 0 0,-49 0-1,25-25 1,49 50 15,26-25-15,-1 0-1,0 0 1,0 0 0,-24 0-1,24 25 1,-25-25 0,1 0-1,24 0 1,-25-25-1,25 25 1,-24-25 0,24 25-1,0 0 32,25 25-31,-25 0-1,25 0 1,-24-25 0,24 25-1,0-1 1,-25-24 0,25 25-1,25 25 1,-25-1-1,24 51 1,-24-26 0,0 1-1,0-51 1,25 51-16,-25-50 16,0 49-1,0-24 1,0-1-1,0 1 1,0-25 0,0 24-1,0-24 1,0 49-16</inkml:trace>
  <inkml:trace contextRef="#ctx0" brushRef="#br0" timeOffset="43721.99">2208 14213 0,'-25'0'31,"25"-25"0,0 50-15,25-25 15,-1 0-15,1 25-16,0-25 0,0 0 15,124 0 1,-125 0-16,26 0 0,99-25 16,74 0-1,0-24 1,-123 49 0,-26-25-16,50 25 15,-99 0-15,0 0 0,49-25 16,25 25-1,-49 0 1,-25 0 0,0 0 15,-1 0-31,1 0 16,0 0 15,0 0-16,0 0 1,-1 0 0,26 0-1,-25 0 1,0 0-16,24-25 16,-24 25-1,0 0-15,0 25 16,-1-25-1,26 0 1,-25 0 0,0 0-16,-1 25 15,1-25 1,0 0-16,0 0 16,0 0 15,-1 0-16,1 0 1,0 0 0,0 0-1,0 0 1</inkml:trace>
  <inkml:trace contextRef="#ctx0" brushRef="#br0" timeOffset="44808.99">5383 14312 0,'0'-25'0,"0"50"0,0-25 15,-25 0 1,50 0 15,-1 25-31,76-25 16,98 25 0,25-25-1,-173 0-15,223 0 16,-199 0-16,125-25 15,247 25 1,-198 0 0,75 0-1,-75 0 1,49 0 0,-49 0 15,-74 0-16,49-25 1,-24 25 0,-50 0-1,-1-25 1,-48 25 0,24 0-1,-50 0 1,-49 0-1,24 25 1,-24 0 0,0-25-1</inkml:trace>
  <inkml:trace contextRef="#ctx0" brushRef="#br0" timeOffset="45974">11112 14263 0,'0'0'0,"-24"0"15,48 0-15,-24 24 16,25-24 0,50 25-1,98-25 1,1 25-1,-124-25-15,148 0 16,-148-25-16,123 25 16,75 0-1,50-25 1,-100 25 0,-98 25 15,-1-25-16,-25 0 1,-24 0 0,-1 25-16,26-25 15,-50 0-15,24 0 16,1 25 0,0-25-16</inkml:trace>
  <inkml:trace contextRef="#ctx0" brushRef="#br0" timeOffset="47324">13643 12750 0,'0'0'0,"0"-25"16,-25 25-1,25 25 16,0 24-15,0 26 0,-25 98-1,50 51 1,0-26 0,-25-148-16,24 148 15,-24-148-15,0 74 16,25 24-1,-25-98-15,0 99 16,0-124-16,0 74 16,0 0-1,0 0 1,0 25 0,-25-49 15,25 24-16,0-74-15,0 24 16,0-24-16,0 0 16,-24-25 15,-1 0-31,0 0 16,-74 0-1,-50 0 1,-50 25-1,150-25-15,-174 0 16,148 25-16,-98-25 16,-125 24-1,199-24 1,-323 25-16,348-25 16,-224 0-16,-74 0 31,25-25-16,74 1 1,-50-1 0,249 25-16,-174 0 15,173 0-15,-197 0 16,-51 0 0,249 0-16,-224 0 15,224 0-15,-199 25 16,74-25-1,-173 0 1,25 0 0,25 0-1,-1 24 1,25-24 0,-123 25 15,148 0-16,-124 0 1,25 0 0,74-25-1,-74 24 1,149 1 0,-298-25-1,149 0 1,25 25-1,-25-50 1,0 0 0,124 1-1,-323-51 1</inkml:trace>
  <inkml:trace contextRef="#ctx0" brushRef="#br0" timeOffset="48740">13171 13171 0,'0'0'0,"0"-25"47,-25 25-32,25-24 1,-24 24 0,-26-25-1,-49 25 1,-50 0 0,-198 0-1,24 25 1,-148-25-1,99 0 1,-149 0 0,199 0-1,-373-25 1,224 0 0,-75 0 15,149 0-16,-49 1 1,222-1 0,150 25-16,-224 0 15,224-25-15,0 25 0,-150 0 16,150 0-16,-224 0 16,224 0-16,-149 0 15,-149 0 1,49 25-1,-99-25 1,100 25 0,223-25-16,-249 24 15,249 1-15,-223 0 16,-1 0 0,26 0 15,-125-1-16,99 1 1,1 0 0,74-25-1,25 0 1,-1 0 0,76 25-1,-51 0-15</inkml:trace>
  <inkml:trace contextRef="#ctx0" brushRef="#br0" timeOffset="49425">5308 15602 0,'0'0'0,"-25"0"0,50-25 47,0 25-31,0 0-16,0 0 15,123 0 1,125-24-1,-49-1 1,24 0 0,-25 0-1</inkml:trace>
  <inkml:trace contextRef="#ctx0" brushRef="#br0" timeOffset="49690">5978 15429 0,'0'0'0,"-25"0"0,25-25 16,-25 0 15,50 50-15,-25 0-1,0 49 1,0-49-16,50 99 16,-50-75-16,49 150 15,51 98 1</inkml:trace>
  <inkml:trace contextRef="#ctx0" brushRef="#br0" timeOffset="50707">6871 16173 0,'-25'-25'0,"25"0"16,-25 25-16,25-25 15,-25-24 1,-49-1 0,0 25-1,-1 25 1,1 50 0,24 49-1,25 25 1,50-25-1,25-74 1,99-75 0,-25-74-1,-50-24 17,-74 123-32,25-25 15,-25 25-15,-25-24 0,25 24 16,-25 0-16,0 25 15,1 25 1,24 49 0,24 1-1,26 49 1,25-50 0,98-49-1,-74-75 1,1-49-1,-51-99 1,-49 24 0,-25 50 15,-49 25-31,49 74 16,0 75 15,25 74-16,0 0 1,0-75-16,25 100 16,-25-99-16,25 49 15,0-74-15,-25 74 16,25-99-16,-25 25 16,24-75-1,-24-49 1,25-75-1,0 50 1,0 75 0,49 24-1,-24 50 1,74 99 0,-99-50 15,-1 25-16,-24-74-15,-74 99 16,49-99-16,-24 0 16,-51-25-1,1-25 1,50-74-16</inkml:trace>
  <inkml:trace contextRef="#ctx0" brushRef="#br0" timeOffset="51109.99">7863 15404 0,'0'-25'0,"-25"25"0,25 25 62,0 0-62,0-1 16,25 100-1,0 25 1,0 0 0,-1-25-1,1 25 1,-25-124-16,25 49 15,-25-49-15,0 0 16,0 24 0,25-24-1,0-25 1,49-25 0,75-49-1</inkml:trace>
  <inkml:trace contextRef="#ctx0" brushRef="#br0" timeOffset="51556">8285 16098 0,'25'0'47,"-25"-25"-47,24 25 15,1-49 1,50-1 0,-1-24 15,-49 24-16,-25-24 1,-25 49 0,-25 0-1,-49 50 1,25 49 0,24 50-1,50-24 1,50-1-1,74 0 1,-25-74 0,199-124-1</inkml:trace>
  <inkml:trace contextRef="#ctx0" brushRef="#br0" timeOffset="52005.99">9624 15404 0,'-25'0'0,"25"-25"0,0 0 46,0 50-30,25 0 0,-25 24-1,50 125 1,-1-25 0,-24 0-1,0 24 1,-25-24-1</inkml:trace>
  <inkml:trace contextRef="#ctx0" brushRef="#br0" timeOffset="52291">9624 15230 0,'-25'0'16,"1"0"15,24 25-15,-25 0-1,25-1-15,-25 1 0,0 25 16,-49 49-1,24 25 1,1 124 0</inkml:trace>
  <inkml:trace contextRef="#ctx0" brushRef="#br0" timeOffset="52606">9550 16346 0,'0'25'0,"0"-50"47,25 25-31,-1 0-1,1 0-15,0 0 16,49 0-16,100-25 16,74 25-1</inkml:trace>
  <inkml:trace contextRef="#ctx0" brushRef="#br0" timeOffset="54090">15553 12923 0,'0'0'0,"-25"25"15,25 0 1,-25 24 0,0 75-1,0 75 1,25-25 0,0 74-1,0-100 1,0 26-1,25-100 1,-25-24 0,25-25-16,-25 24 15,25-24 1,0 0 0,24 0-16,26-25 15,49 50 16,0-26-15,49 1 0,50 0-1,-24 0 1,74-25 0,0 0-1,-50 0 1,149 0-1,-99 0 1,0 25 0,-224-1-16,174 1 15,-173 0 1,124 0-16,148 0 16,-99-25-1,1 0 16,73 0-15,-73 0 0,48 0-1,-222 0-15,173 0 16,-148 0-16,98 0 16,150 0-1,24 0 1,-173 24-1,99 1 1,-25 25 0,-199-50-16,125 49 15,-125-24-15,-24-25 16,99 50-16,0-25 16</inkml:trace>
  <inkml:trace contextRef="#ctx0" brushRef="#br0" timeOffset="54873">15652 13122 0,'-25'0'0,"50"0"0,-75 0 15,25 0 1,50 0 15,0 0-15,74 0-1,75 0 1,99 0 0,173 0-1,25 0 1,174 24-1,-124-24 1,149 25 0,-174 25-1,75-25 1,-175 0 0,-321-25-16,247 0 15,-247 0 1,247 0-16</inkml:trace>
  <inkml:trace contextRef="#ctx0" brushRef="#br0" timeOffset="55473">17562 14858 0,'0'0'0,"-25"-25"16,0 25-1,50 25 32,0-25-47,0 25 16,123 0-1,76-25 1,48 0 0,150 0-1</inkml:trace>
  <inkml:trace contextRef="#ctx0" brushRef="#br0" timeOffset="55739">18008 14709 0,'-25'0'47,"25"25"-47,25-25 0,-25 25 16,0 74-1,0 25 1,0-74-16,25 98 16,-25-98-16,25 74 15,24 199 1</inkml:trace>
  <inkml:trace contextRef="#ctx0" brushRef="#br0" timeOffset="56739">18876 15652 0,'0'-25'0,"0"50"0,-24-50 16,-1 0-1,-74 0 1,-50 1 0,0 24-1,50 0 1,24 49-1,50 26 1,25-26 0,50-24-1,74-50 1,-25 0 0,1-74-1,-51 25 16,-49 49-15,-25 25 0,25 25-1,0 0 1,25 49 0,25 0-1,49-24 1,-74-25-16,74-25 15,-74 0-15,99-50 16,0-49 0,-50-50-1,-49-25 1,-50 50 0,0 100-16,1-51 15,-1 75 1,25-25-1,-25 75 1,0 24 0,0 50-1,50 25 1,0-49 0,0 24-1,-25-75 1,25-24-1,-25-50 1,24-49 0,26-75-1,0 99 1,-1 26 0,26 24-1,-1 49 16,-49 50-15,-25-74-16,0 74 16,0-74-16,-25 50 15,-25-26 1,-49 1 0,0-75-1,-25-124 1</inkml:trace>
  <inkml:trace contextRef="#ctx0" brushRef="#br0" timeOffset="57139">19844 14957 0,'0'25'47,"0"0"-47,25 0 16,-25-1-16,0 51 15,0 74 1,0 0-1,0-25 1,24 0 0,26-50-1,0 0 1,-1-49 0,1 0-1,49-50 16,-25-24-31</inkml:trace>
  <inkml:trace contextRef="#ctx0" brushRef="#br0" timeOffset="57556">20464 15652 0,'-25'-25'0,"25"0"78,25 25-47,0-25-15,24 1 0,26-26-1,-51 25 1,-98 25 0,-50 75-1,99-51-15,-49 76 16,74-76-16,0 1 0,0 50 15,49 24 1,51-25 0,272-173-1</inkml:trace>
  <inkml:trace contextRef="#ctx0" brushRef="#br0" timeOffset="58389">13891 15602 0,'0'0'0,"-25"0"31,50 0 0,-1 0-15,1 0 0,0 25-16,149-25 15,99-25 1,-25 0 0,-25-24-1,-99 49 1,-50 0-1</inkml:trace>
  <inkml:trace contextRef="#ctx0" brushRef="#br0" timeOffset="58689">14362 15255 0,'0'0'0,"0"-25"0,0 50 47,0 0-32,0-1-15,50 76 31,24 24-15,25 49 0,-74-73-1,-25-51-15,74 174 0</inkml:trace>
  <inkml:trace contextRef="#ctx0" brushRef="#br0" timeOffset="59906">21059 15106 0,'0'0'0,"-25"-25"0,25 0 31,0 1-16,25-1 1,25-25 0,49 50-1,50 50 1,-75 24 0,-49 50-1,-75 50 1,-49-25-1,0-50 1,25-25 0,49-49-1,50 0 1,24-25 0,50 0-1,25-25 1,-24 0 15,48 25-31</inkml:trace>
  <inkml:trace contextRef="#ctx0" brushRef="#br0" timeOffset="60239">22572 15503 0,'0'-25'31,"50"25"-15,-25-25-1,49 25 1,50 0 0,50 0-1,-25 25 1</inkml:trace>
  <inkml:trace contextRef="#ctx0" brushRef="#br0" timeOffset="60438">22647 15726 0,'0'0'0,"-25"0"0,25 25 16,25-25-1,-1-25 1,26 25 0,99-25-1,149 25 1</inkml:trace>
  <inkml:trace contextRef="#ctx0" brushRef="#br0" timeOffset="61172">23788 15032 0,'0'0'16,"0"-25"-16,-25 25 0,25-25 0,0 0 16,-25-49-1,25-25 1,0 24-1,25-49 1,0 99 0,74 25-1,0 25 1,-74 0-16,99 99 16,-99-74-1,0 74-15,-50 24 16,-74-24 15,24-74-15,1 0-1,24-50 1,75-25 0,0 0-1,74 0 1,0 0-1,25 50 1,-74 0 0,-25 0-16,24 49 15,-49-49-15,0 50 16,-25-1 0,-49 0-1,-50 1 16,0-75-15,-25 0 0,99-25-16,-98-25 0</inkml:trace>
</inkml:ink>
</file>

<file path=ppt/ink/ink4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21:33.553"/>
    </inkml:context>
    <inkml:brush xml:id="br0">
      <inkml:brushProperty name="width" value="0.05292" units="cm"/>
      <inkml:brushProperty name="height" value="0.05292" units="cm"/>
      <inkml:brushProperty name="color" value="#C00000"/>
    </inkml:brush>
  </inkml:definitions>
  <inkml:trace contextRef="#ctx0" brushRef="#br0">3349 3175 0,'-25'0'47,"25"-25"-32,-25 25 1,0 0 0,25 25-1,-25-25 1,-24 50-1,24-26 1,0-24-16,25 25 16,0 0-16,25-25 15,0 25 1,24-25 0,26 0-1,-50-25 1,-1-25-1,-48 1 1,24 24 0,-25 25-1,-25 0 17,25 25-32,-24 24 31,24-24-16,25 0-15,0 0 16,25-25-16,0 0 16,24-25-1,1-25 1,-1 1 0,-73 24-1,-51 25 1,26 0-1,24 25-15,-25 0 0</inkml:trace>
  <inkml:trace contextRef="#ctx0" brushRef="#br0" timeOffset="3115.99">11137 3026 0,'0'0'0,"0"-25"15,0 1 1,-25-1 0,25 0-1,-24 25 16,24 25-31,-25 0 16,25-1 0,-50 26-1,25 49 1,50-24 0,0-51-1,49-24 1,-49 0-16,50-49 15,-50 24-15,24-25 16,-24-49 0,-50 50-1,-74 49 1,24 0 0,26 24 15,24 1-16,25 0-15</inkml:trace>
  <inkml:trace contextRef="#ctx0" brushRef="#br0" timeOffset="8213">19472 3001 0,'-25'0'31,"25"-24"-16,0-1 17,-25 25-1,0 25 31,0-1-46,1 1-16,-1 25 16,50-25-1,74-1 1,0-24 0,-49-49-1,-50-1 16,0-24-15,-50 24 0,25 50-1,-24 0 1,24 25 0,0 25-1,-25-1-15</inkml:trace>
  <inkml:trace contextRef="#ctx0" brushRef="#br0" timeOffset="20912">4738 4142 0,'0'-24'16,"-25"-1"15,0 25 32,0 0-48,25 25 1,-25-25-16,1 24 0,-1-24 15,25 25 1,25 0 0,-1-25-1,1 0 1,25 0 0,-25-25-1,-1 25 1,1-49 15,-25-1-15,-49 0-1,24 26 1,0 24 0,25 24-1,-25 1 1,0 25-1,25-1 1,25-49 0,0 0-1,0 0 1,0-24 0,-1-1-1,-24-25 1,-24 50 15,24-25-15,-25 50-1,0 0-15</inkml:trace>
  <inkml:trace contextRef="#ctx0" brushRef="#br0" timeOffset="24944">14089 4192 0,'0'0'0,"-25"0"0,50 0 0,-25-25 94,0 0-48,-25 25-46,0 0 16,1 0 0,-1 0-1,25 25-15,-25-25 16,0 25-16,0 0 16,25 0-1,0-1 16,25 1-15,25-25 0,24 0-1,-74-25-15,50 1 16,-50-1-16,0 0 16,0 0-1,-25 0 1,0 1-1,-24 48 1,24 1 0,-25 0-1,50 25 1,0-26 0,50-24-1,-1-24 1,1-1-1,-50-25 17,-25 25-17,0 1 1,1 24 0,-26 24-1</inkml:trace>
  <inkml:trace contextRef="#ctx0" brushRef="#br0" timeOffset="49457">10889 10195 0,'0'-25'32,"-25"25"14,25 25-30,0 0 0,0-1-16,0 1 15,25 25-15,-25-25 16,0 99 0,0-100-16,0 26 15,25 99 1,-25-50-1,0 25 1,0-50 0,0-49-16,0 25 15,0-25-15,0-1 16,0 1 0,0 0 15,25-25-16,0 0 32,-25 25-31,24-25 0,-24 25-1,25-25 1,25 0-1,-1 0 1,1 0 0,0-25-1,24 25 1,-24 0 0,-25 0-16,49-25 15,-49 25-15,0 0 16,49 0-1,0-25 1,1 25 0,-1 25-1,1-25 17,-1 0-17,0 0 1,1 0-1,-50 0-15,49 0 16,-74-25-16,75 25 16,-1 0-1,-24 0 1,-1 25 0,26-25-1,-26 0 1,-24 0-16,25 0 15,-26 0-15,1 0 16,50 0 0,-26 0 15,-24 0-31,25 0 16,-26 0-16,1 0 15,25 0 1,24 0-1,1 0 1,-26 0 0,26 25-1,-26-25 1,1 0 0,0 0-1,-1 0 1,26 0-1,-51 0 1,26 0 0,0 25-1,-1-25 17,-24 25-17,25-25 1,24 0-1,-49 0 1,0 0 0,24 0-1,-24 0 1,25-25 0,-1 25-1,1 0 1,-1 25-1,-24-50 1,25 25 0,-25 0-1,24-25 17,-24 25-17,0-25 1,-25 0-1,25 25 1,-25-49 0,0-1-1,0-24 1,0-1 0,0 1-1,0 24 1,-25-24-1,25 24 1,-25 1 0,25-1-1,-25 50 17,25-25-17,0 0 1,-25 25-1,25-24 17,-24 24-1,24-25-15,-25 25-1,-25 0 1,-24 0-1,-25 0 1,-1 0 15,1 0-31,-25 25 32,0-25-17,99 0-15,-99-25 16,100 25-16,-76 0 15,-49 0 1,25-25 0,50 25-1,-25-25 1,24 0 0,1 25-1,0-24 1,24-1-1,25 25-15,-49 0 16,49 0-16,-49 0 16,-1 0-1,-24 0 17,0-25-17,49 0 1,-49 0-1,0 1 1,-1 24 0,1-25-1,25 25 1,-1 0 0,51 0-16,-51 0 15,50 0-15,1 0 16,-51 25-1,1-25 1,-1 24 0,26-24-1,-1 0 1,25 0 15,0 25-31</inkml:trace>
  <inkml:trace contextRef="#ctx0" brushRef="#br0" timeOffset="54689.99">20489 10666 0,'0'0'0,"0"25"0,0 0 15,0-1-15,-25 26 16,25 49-1,0-74-15,-25 99 16,25-99-16,0 99 16,-25-25-1,25 0 1,0-24 15,0-50-15,25-1-1,-25 1 1,25-25 0,0 0-1,-1 0 1,1 0 0,25 0-1,24 0 1,1-25-1,-50 25-15,74 0 16,-74 0-16,49 0 16,25-24-1,25 24 1,-99 0 0,74 0-1,-74 0-15,74-25 16,25 25-1,-25 0 1,50-25 0,-49 25-1,24 0 1,0 0 0,-25 0-1,0 0 1,-49 0-1,49-25 1,0 25 0,-25 0-1,1 0 1,-1-25 15,-49 25-15,25 0-1,-25-24 1,-1 24 0,-24-25-1,0 0 1,0-25 0,0-49-1,0 0 1,0-25-1,0 99-15,0-74 16,-24 74-16,24-25 16,-25-49-1,25 74 1,0-49-16,-25 49 16,25-49-1,-25-1 1,0 26-1,25-1 1,-24 25 0,24 1-1,-25-1 1,0 25 15,0 0-15,25-25-1,-74 25 1,-1 0 0,1 0-1,-50 0 1,0 0 15,0 0-15,99 0-16,-99 0 15,74 0-15,-74-25 16,-25 0 0,50 25-1,0-24 1,-25 24 0,25 0-1,24 0 1,-49 0-1,50-25 1,49 25-16,-49 0 16,49 0-16,-25 0 15,26 0 1,-26 0-16,25 0 16,0 0-1,0 0-15,-24 0 16,24 0-16,0 0 15,0 25 1,-24-25 0,-1 0-1,25 0 1,25 24 0,-24-24-1,24 25 16,0 0-15,-25-25-16,25 74 16,0-24-1,0 24 1,25 1 0</inkml:trace>
  <inkml:trace contextRef="#ctx0" brushRef="#br0" timeOffset="59607.99">5779 11782 0,'0'25'32,"25"-25"-1,0 0 0,0 0-15,0 25-16,173-25 15,-123 25 1,-26-25 0,-24 0 15,0 0-16,24-25 1,1 25 0,0 0 15,24 0 0,25 0-31,298-25 16,-124 0-1,-199 50 1,-24-25 0,-25 0-1,0-25 1,173 25 0,-24 0 15,-100 0-16,0 0 1,1 0 0,-25 0-1,24 0 1,0 0 0,1 0-1,-26 0 1,1 0-1,-25 0-15,24 0 16,-24 0 0,0 0-16,49 0 15,-24 0 1,24 0 0,26 25 15,-76-25-31,51 0 15,-50 0-15,74 0 16,-25 0 0,26 25-1,-26-25 1,0 0 0,26 0-1,-1 25 1,-25-25-1,-24 24 1,-1 1 0,51-25-1,-51 0 1,-24 0-16,49 0 16,-49 0-1,50 0 1,-1 0-1,25 0 1,-24 0 0,24 0-1,-25 0 1,1 25 0,-26-25-1,-24 0-15,25 0 16,-25 0-16,-1 0 15,76 0 1,-26 0 0,25 0-1,0 25 1,-49-25 0,25 0 15,-51 0-31,26 0 15,-25 0-15,49 0 16,-24 0 0,-1 0-1,26 0 1,-26 0 0,-24 0-16,25 0 15,-25 0-15,-1 0 16,51 0-1,-1 0 1,1 0 0,-1-25-1,-24 25 1,49 0 0,-49-25 15,-26 25-31,51 0 15,-50 0-15,-1-25 16,51 25 0,-1 0-1,1-24 1,-26 24 0,-24 0-16,25 0 15,-26 0-15,1 0 16,50 0-16</inkml:trace>
  <inkml:trace contextRef="#ctx0" brushRef="#br0" timeOffset="66788">14188 11832 0,'25'0'63,"0"0"-47,-25 25-1,25-25-15,24 0 16,1 0-1,24 0 1,26 0 0,-26 0-1,-49 0-15,24 0 16,-24 0-16,25 0 16,24 0 15,1 0-16,-51 0 1,51 0 0,-75-25-1,25 25 1,24 0 31,1 0-16,-1 0-15,1 0-16,223 0 15,-75-25 1,-123 50 0,-1-25 15,1 0-16,-1-25 1,-24 25 0,-1 0-1,26 25 1,-1-25 0,0 0-1,1 0 1,-25 0-1,49 0 1,-50 0 0,26 0-1,-1 0 1,-24 0 0,-1 0 15,-24 0-16,0 0 1,-25 25 0,25-25-1,0 0-15,-1 0 16</inkml:trace>
  <inkml:trace contextRef="#ctx0" brushRef="#br0" timeOffset="-163582.75">20886 8607 0</inkml:trace>
  <inkml:trace contextRef="#ctx0" brushRef="#br0" timeOffset="-111609.74">10864 10319 0,'-24'-25'31,"-1"25"-31,0 0 31,0 0-15,25 74 0,0-24-1,50 0 1,24-26-1,1-73 1,-26-1 0,-49-49-1,-25 49 1,-49 26 0,24 48-1,-24 76 16,49-76-15,25 1 0,50 0-1,-1-75 1,1 1 0,0-26-1,-75 51 1,-25 24-1,1 24 1,-26 76-16</inkml:trace>
  <inkml:trace contextRef="#ctx0" brushRef="#br0" timeOffset="-110092.73">10964 10368 0,'0'-24'16,"-25"-1"15,25 0-31,-25 25 0,0-25 16,-49 0-1,-50-24 16,0-1-15,74 25-16,-123-24 16,123 49-16,-99-50 15,100 50-15,-125-50 16,124 50-16,-99-24 16,-49-26-1,-75 0 1,124 26-1,-74-1 1,25 0 0,24-25-1,-74 1 1,74-1 0,1 25-1,-26 1 16,26 24-15,123 0-16,-124 0 16,150 0-16,-100 0 15,-100 24 1,26 1 0,-25 0-1,49 0 1,149-25-16,-148 25 15,148-25-15,-99 24 16,74-24-16,-124 0 16,150 0-16,-175 25 15,26 25 1,-51-1 0,26 26-1,-25-26 16,-75 51-15,50-26 0,25 1-1,74-1 1,0 0 0,-25 50-1,1 0 1,-1 25-1,75-25 1,74-74-16,-74 123 16,74-148-16,0 25 0,1 0 15,-51 74-15,26 24 16,-51 76 0,75-76-1,1 26 1,48 0 15,26-50-15,0 99-1,-1-99 1,26 0 0,-1 0-1,1-25 1,-1 0-1,0 1 1,26-1 0,-1 0-1,-25-49 1,25 24 0,1 1-1,-26 24 16,-24-50-15,-25-49-16,24 75 16,-24-75-16,0 49 15,0-24-15,24 25 16,-24-25-16,25-1 16,-1 51-1,1-26 1,-25 1-1,24 0 1,-24-26 0,49 26-1</inkml:trace>
  <inkml:trace contextRef="#ctx0" brushRef="#br0" timeOffset="-109392.74">4142 13841 0,'0'0'0,"0"-25"15,0 50 1,25-25 15,-25 25-15,25 24-1,-25-24-15,50 50 16,-26-75-16,26 74 16,49 25-1,-24 25 1,-26-24-1,-24-51 1,-25-24 0,0 0 31,-25-25-32,0 0-15,-49 0 31,49 0-31,-49 25 16,24-25-16,25 0 0,-74 0 16,-50 24-1,50 1 1,0-25 0,49-25-1,26 25 1,-1 0-16</inkml:trace>
  <inkml:trace contextRef="#ctx0" brushRef="#br0" timeOffset="-104342.7399">11013 15255 0,'-25'0'31,"25"-25"-15,0 0-1,0 0 1,25 25-1,0-24 1,0-1 0,24 0-1,26 0 1,-1 0 0,1 25-1,24 0 1,-25 25-1,26 25 1,-51-25 0,-24-25-16,0 24 15,0-24-15,-1-24 16,1 24-16,74-25 16,-74 0-1,50 0-15,24-24 16,0 24 15,-49 25-15,24 0-1,-24 25 1,24 24 0,1-24-1,-26-25 1,-24 0-16,25 0 15,-26 0-15,1 0 16,25-25 0,-25 0-1,24 1 1,-24 24 0,0 0-1,49 24 16,-24 1-15,24 0 0,1-25-1,-1-25 1,-49 25-16,25-49 16,-26 49-16,-24-25 15,25 0 1,25 25-1,-25 25 1,49 24 0,25 1-1,0-25 1,-24-25 0,-1-25-1,-24 0 1,-25 0 15,-1 1-15,26-1-1,0 50 1,49-1 0,-25 1-1,1 0 1,-1-25-1,-49 0 1,0-25 0,0 25-16</inkml:trace>
  <inkml:trace contextRef="#ctx0" brushRef="#br0" timeOffset="-101543.73">18876 14238 0,'0'0'0,"25"0"0,-25-25 16,0 0 31,25 25-32,-25 25 32,0 0-31,0 0-16,25-1 15,-25 26 1,25 25 0,-1-1-1,1 25 1,-25 0-1,0-24 1,0-1 0,0 1-1,25-26 1,-25 1 0,0-1-1,0 1 1,25 0 15,-25-26-15,0 1-1,25-25 1,-25 25 31,24-25-32,1 0 1,0 0 0,0-25-1,49 25 1,1 0 0,24 0-1,0 0 1,25 0 15,-25-25-15,-24 25-1,-50 0-15,49 0 16,-49 0-16,0 0 0,24 0 16,50-24-1,-24 24 1,24 0-1,-25 0 1,1 24 0,-26-24-1,26-24 1,-50 24-16,24 0 16,-24 0-16,25-25 15,-1 25 1,1-25 15,-25 0-15,-25 0-1,0-24 1,25-75 0,-25 25-1,0-25 1,-25 49-1,0-49 1,0 25 0,0 49-1,25 25-15,-24-24 16,24 24 0,-25 25-1,0 0 16,0 0-15,0 0 0,-24 25-1,-75-25 1,24-25 0,-73 25-1,-50 0 1,49 0-1,-124 0 1,174 25 0,-99 0-1,25-1 1,24-24 0,-24 0-1</inkml:trace>
  <inkml:trace contextRef="#ctx0" brushRef="#br0" timeOffset="-70294.7399">3671 2555 0,'0'0'15,"0"-25"-15,-25 25 0,0-25 16,-24-24-1,-1-1 1,-49 0 0,25 50-1,-50-24 17,99 24-32,-74 0 15,74 0-15,-50 24 16,-73 51-1,-1 49 1,0 25 0,25 24-1,49-24 1,51-25 0,48 50-1,1-50 1,50 49-1,24-24 1,50 0 0,24-74-1,100-75 1,0-100 15,50-123-15,-26-99-1,-222 173 1,-51-99 0,-73 25-1,24 173-15,-124-173 16,100 173-16,-150-99 16,-148 50-16</inkml:trace>
  <inkml:trace contextRef="#ctx0" brushRef="#br0" timeOffset="-69448.73">4118 2753 0,'-25'-24'16,"50"24"15,-25 24-31,0 1 16,24 0-16,51 49 15,-75-49-15,124 124 32,-99-124-32,49 49 15,25 25 1,-24-49-1,-1-50 1,25-25 0,50-49-1,124-125 1,25-49 0,99-49-1,-100 49 1,-148 148-1,-75 76 1,-74-1 0,25 50-1,25-1 1</inkml:trace>
  <inkml:trace contextRef="#ctx0" brushRef="#br0" timeOffset="-60570.73">9922 16594 0,'-25'0'32,"50"0"46,0 0-47,-1 0-31,1 0 0,0 0 16,149 0-1,-149-24 1,173 24 0,-99 0-1,-74 0-15,99 0 16,-99-25-16,74 25 15,25-25 17,0 25-32,-50 0 15,26 0 1,-75 0-16,49 0 16,-49 0-1,24 0 1,26 0-1,-1 0 1,1 0 0,-1 0-1,0 0 1,1 0 0,-1-25-1,25 25 1,-24 0-1,-1 0 1,-24 0 0,24 0-1,-49 0 1,0 0 0,49 0 15,-24 0-16,24 0 1,-24 0 0,0 0-1,24 0 1,-24 0 0,-1 0-1,-24 0 1,25 0-1,-1 0 17,-24 0-32,49 0 15,-24 0 1,24 0 0,-24 0 15,25 0-16,-51 0-15,1 0 16,0 0-16,25 0 16,-1 0-1,-24 0-15,25 0 16,-26 0-16,1 0 16,25 0-1,-1 0 1,26 25-1,-1-25 1,-24 0 0,-1 0-1,1 0 17,0 25-17,-26-25-15,26 0 16,-25 0-16,0 0 15,49 0 1,-24 0 0,24 0-1,-49 0 1,0 0-16,49 0 16,-49 0-16,25 0 15,-1 0 1,1 0-1,24 0 17,-24 0-32,-1 0 15,26 0 1,-50 0 0,49-25 15,-24 25-16,-1 0 1,1 0-16,24 0 16,-49 0-16,25 0 15,24-25 1,25 25 0,-24 0-1,24 0 1,25-25-1,-25 25 1,-24-24 0,-1 24-1,-24 0 17,49-25-17,0 25 1,-25 0-1,-49 0-15,50 0 16,-50 0-16,24 0 16,-24 0-16,49 0 15,-49 0-15,25-25 16,74 25 0,-75 0-1,-24 0-15,50 0 16,-51 0-16,1 0 15,0 0-15,25 0 16,-26 0 0,1 0-16,0 0 0,0 0 15,0 0 1,-1 0-16,51 25 16,-26-25 15,26 0-16,-1 0 1,-24 25 0,0-25-1,24 0 1,-24 24 0,-1-24-1,1 0 1,-1 25-1,1 0 1,-25-25 0,0 25-1,-1-25 17,1 0-32,0 0 31,0 25-16,0-25 1,-1 0 15</inkml:trace>
  <inkml:trace contextRef="#ctx0" brushRef="#br0" timeOffset="-53122.7298">9054 17214 0,'25'25'0,"-1"-50"62,1 25-46,0 0-16,-25-24 0,74 24 15,1-25 1,49 25 0,25-25-1,24 0 1,26 0-1,-1 1 1,-24 48 0,-25 1-1,-50 0 1,25-25 15,-99 0-15,24-25-1</inkml:trace>
  <inkml:trace contextRef="#ctx0" brushRef="#br0" timeOffset="-42643.7298">9823 12849 0,'0'0'0,"-25"0"16,50 0 0,-1 0 46,1 25-46,0-25-1,0 0-15,0 0 16,99 0 0,-25 0-1,-49 0-15,49 0 16,-74 0-16,49 24 16,-49-24-16,49 0 15,-49 0 1,49 0-16,1 0 31,49 0-15,-50 0-1,-24 0 1,-1 0 0,-24 0-1,0 0 1,0 0-1,0 0 1,-1 0 0,1 0-1,0 0 1,-25 25 15,25-25-31,-25-25 31</inkml:trace>
  <inkml:trace contextRef="#ctx0" brushRef="#br0" timeOffset="-31983.73">16297 12799 0,'-25'0'15,"0"0"16,25-25-15,25 25 93,0 0-93,-1 0 0,-24 25-16,50-25 15,-25 0-15,74 0 16,-74 0-16,74 0 16,-74 0-16,49 25 15,-49-25-15,74 0 16,25 0-1,-74 25 1,-25-25-16,24 0 16,-24 0-16,0 0 15,0 0 1,49 0 0,25 0-1,-24 0 1,-26 0-1,-24 25 17,25-25-17,-25 0 1,24 0 0,-24 0-1,0 0 1,0 0 15,-25 24-15</inkml:trace>
  <inkml:trace contextRef="#ctx0" brushRef="#br0" timeOffset="-30742.73">18207 12824 0,'24'0'78,"-24"25"-62,25-25-16,0 0 15,0 0-15,124 0 16,-125 25-16,150-50 16,-124 25-16,123 0 15,-123 0-15,99 0 31,-100 0-31,125-25 0,-25 50 16,-75-25 15,-24 0-15,-25 0 0,-25 25-1,0-50 16</inkml:trace>
  <inkml:trace contextRef="#ctx0" brushRef="#br0" timeOffset="202082.27">0 10368 0</inkml:trace>
  <inkml:trace contextRef="#ctx0" brushRef="#br0" timeOffset="202727.26">6524 10889 0</inkml:trace>
</inkml:ink>
</file>

<file path=ppt/ink/ink4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29:19.237"/>
    </inkml:context>
    <inkml:brush xml:id="br0">
      <inkml:brushProperty name="width" value="0.05292" units="cm"/>
      <inkml:brushProperty name="height" value="0.05292" units="cm"/>
      <inkml:brushProperty name="color" value="#C00000"/>
    </inkml:brush>
  </inkml:definitions>
  <inkml:trace contextRef="#ctx0" brushRef="#br0">1339 11509 0,'-24'0'31,"24"-24"-15,24 24 0,1 0 30,0 0-30,-25-25-16,25 25 16,99-25-1,50 0 1,-50 25 0,-50 0-16,50 0 15,-74 0 1,49 25-16,50-25 15,-25 25 17,49-25-17,-73 0 1,24 0 0,-25 0-1,-25 0 1,25 0-1,-24 25 1,-50-25-16,49 0 16,-49 0-16,49 0 15,25 0 1,1 0 0,-1 0-1,25 0 1,0-25-1,0 25 1,-50 0 15,50-25-15,0 25 0,25 0-1,-50 0 1,25 0-1,-24 0 1,24-25 0,-50 25-1,25 0 1,1 0 0,-1-25-1,0 25 1,25 0-1,-25-24 17,50 24-17,-74-25 1,-51 25-16,100 0 16,-99 0-16,25-25 15,49 25 1,-25 0-1,26-25 1,-26 25 0,-49 0-16,74 0 15,-74 0-15,49 0 16,25 0 0,-24 0-1,49 0 1,-25-25-1,0 25 1,-24 0 15,-1-24-15,25 24 0,-24 0-1,-50 0-15,49 0 16,-49 0-16,49-25 15,50 25 1,-49 0 0,-51 0-16,51-25 31,-50 25-31,49 0 0,50 0 16,0-25-1,-49 25 1,24-25-1,-74 25-15,99 0 32,-100 0-32,76 0 15,48 0 1,1 0 0,-25 0-1,0 25 1,-24-25-1,48 0 1,-24 0 0,50 0-1,-25 0 1,25 0 0,-125 0-16,26-25 31,-51 25-31,175 0 0,-50 0 15,49 0 1,0 0 15,-173 0-31,149 25 16,-124-25-16,74 0 16,74 0-1,-49 25 1,-100-25-16,125 0 15,-124 0-15,123 0 16,1 0 0,-25-25-1,24 25 1,1 0 0,-50 25-1,25-25 1,0 0-1,-25 0 17,-25 25-17,50-25 1,-50 0 0,25 49-1,-25-24 1,-74-25-16,74 25 15,-74-25-15,74 25 16,-24-25 0,49 0-1,-50 0 1,25 25 0,1-25-1,24-25 1,0 25-1,24-25 1,1 0 0,25 0 15,-124 25-31,24 0 16,-49 0-16,74-24 15,-25 24 1,-74-25-16,25 25 15,0 0-15,-25 25 16,-25-25 0,25 24 15,0 1-15,0 0-16,0 49 15,0-49-15,0 25 16,0-25-16,25 99 15,-25-100 1,0 51 0,25 49-1,0 0 1,-1 25 0,-24-50-1,0-74-15,25 99 16,-25-99-16,0 49 15,0 25 1,0-49-16,0-1 16,0-24-16,0 0 15,-25 0 1,1-25 31,-1 0-47,-50-25 15,1 0 1,-75 25 15,0-25-15,125 25-16,-150 0 16,124 0-16,-148-24 15,-1 24 1,-24 0-1,-75 24 1,50-24 0,174 0-16,-174 0 15,174 0-15,-174 0 16,-25-24 0,-99 24-1,99 0 1,-99 0-1,74 0 17,-49 0-17,74 0 1,-50 0 0,75 0-1,-74-25 1,49 25-1,-49 0 1,74 0 0,-75 0-1,25 0 1,-24 0 0,74 0-1,0 25 1,198-25-16,-198 0 15,174 0-15,-1 0 16,-98 24-16,-75-24 16,173 0-1,-173 25 1,199-25-16,-150 25 16,-98 0-1,-26 0 1,25-25-1,26 24 1,197-24-16,-198 25 16,199-25-16,-125 0 15,-98 0 1,-100 0 0,75 25-1,73-25 1,-73 25-1,74-25 17,-50 25-17,174-25-15,-74 0 16,148 0-16,-173 24 16,-50-24-1,25 0 1,-25 25-1,0 0 1,-24-25 0,73 25-1,26-25 1,-50 25-16</inkml:trace>
  <inkml:trace contextRef="#ctx0" brushRef="#br0" timeOffset="2618.99">16098 10716 0,'0'0'0,"0"-25"0,-25 25 15,25 25 17,-24-25-17,24 49 1,0 100-1,0 25 1,0 74 0,0-50-1,0-49 1,0-75-16,24 26 16,-24-76-16,0 51 15,0-1 1,25-24-1,-25-1 17,0 76-32,25-51 31,-25 0-15,25 26-1,0-51 1,-1 1-1,1-25 1,0-1 0,-25 1-1,25 0 1,0-25-16,-1 0 16,51 0-1,24 25 1,-74-25-16,74 0 15,-74 0 1,49 0-16,-49 0 0,99 25 16,-99-25-1,99-25 1,50 25 0,74-25-1,-25 0 1,-25 0-1,-148 25-15,148 0 16,-173 0-16,174 0 16,-1-24-1,75-1 1,-75 25 0,26-25-1,-51 25 1,100-25-1,-74 0 17,-150 25-32,150 0 15,-150-24-15,75 24 16,124 0 0,-24-25-1,24 50 1,-50-1-1,-148-24-15,148 25 16,-148-25-16,148 0 16,50 25-1,-198-25-15,223 25 16,-224-25-16,199 0 16,50 25-1,-248-25-15,123 24 16,-123-24-16,24 0 15,75 25-15,99-25 16,-50 25 0,-49-25 15,-99 25-31,99 0 0</inkml:trace>
  <inkml:trace contextRef="#ctx0" brushRef="#br0" timeOffset="3948.99">16049 10691 0,'24'0'31,"1"0"-15,25 25 0,123-25-1,175 24 1,24-24-1,99 0 1,199 0 0,-124 0-1,-150 25 1,522-25 0,-422 0-1,-24-25 1,48 1-1,-48-1 17,-100 0-32,-298 25 15,298 0 1,-272 0-16,247 0 16,50 25-1,-124 0 1,-75-1-1,0 1 1,-173-25-16,124 50 0</inkml:trace>
  <inkml:trace contextRef="#ctx0" brushRef="#br0" timeOffset="6149">5234 7541 0,'-25'0'0,"50"0"0,-75-25 0,50 0 15,-25 0 1,1-24 0,-1 24-1,50 50 1,-1 49-1,100 100 1,75 24 0,123 125-1,-24-75 1,173 124 0,-49-99-1,124 74 1,-125-74-1,150 124 1,-323-224 0,-174-148-16,199 124 31,-223-124-31,99 74 16,-50-25-1,0 50-15</inkml:trace>
  <inkml:trace contextRef="#ctx0" brushRef="#br0" timeOffset="6832.99">16123 6772 0,'0'0'0,"-25"0"0,0 0 16,25 24-16,-99 26 31,-25 74-15,-99 99-1,-25 25 1,-124 174-1,74-75 1,-124 125 0,100-100-1,223-273-15,-224 248 16,224-272-16,-149 173 16,-124 124-1,124-174 1,50-49-1,98-75 17,26 1-32</inkml:trace>
</inkml:ink>
</file>

<file path=ppt/ink/ink4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30:12.364"/>
    </inkml:context>
    <inkml:brush xml:id="br0">
      <inkml:brushProperty name="width" value="0.05292" units="cm"/>
      <inkml:brushProperty name="height" value="0.05292" units="cm"/>
      <inkml:brushProperty name="color" value="#C00000"/>
    </inkml:brush>
  </inkml:definitions>
  <inkml:trace contextRef="#ctx0" brushRef="#br0">4316 3249 0,'-25'0'16,"50"0"-16,-75 0 16,26-24-1,-1 24 1,0 0 0,25 24 30,25-24-30,0 0 0,-1 25-16,26-25 15,24 25 1,50 0 0,25-25-1,-50 25 1,50-25-1,-74 0 17,-1 0-17,25 0 1,-49 0 0,0 0-1,-26 0-15,26-25 16,-25 25-16,49-25 15,25 25 1,25-25 0,0 25-1,-49-25 1,-50 25-16,49 0 16,-49 0-16,49 0 15,-49 0 16,50 0-31,-1 0 32,-24 0-17,-1 0 1,1-24 0,-1 24-1,51-25 1,-26 25-1,-24 0 1,-26 0 0,1 0-1,-25 25 1,0 24 0</inkml:trace>
  <inkml:trace contextRef="#ctx0" brushRef="#br0" timeOffset="6448">3101 4167 0,'0'-25'0,"-25"25"0,25 0 16,0-24 15,25 24 0,-1 0-15,1 0-16,25 0 16,99 0-1,-1 0 16,76 0-31,-1-25 16,-49 25 15,-26-25-15,-98 25-16,74 0 16,-74 0-16,-1 25 15,26-25 1,-51 25-1,1-25 1</inkml:trace>
  <inkml:trace contextRef="#ctx0" brushRef="#br0" timeOffset="7698">5507 4068 0,'0'0'0,"-25"0"0,0 0 47,50 0-31,0 0-1,49 25 1,100-25 0,-25 25-1,-100-25-15,125 0 16,-149 0-16,24 0 0,75 0 15,149 0 1,-149 0 0,99 0-1,1-25 1,-76 25 0,26-25-1,-50 25 16,74 0-31,-49 0 16,25 0 15,-50-25-15,-99 25-16,74 0 16,-74 0-16,49 0 15,50 0 1,-25 0-1,25 0 1,0 0 0,-99 0-16,75-25 15,-51 25-15,26 0 16,73 0 0,-24 0-1,-24 0 1,24 0-1,24 0 1,26 0 15,0 0-15,49 0 0,-99 0-1,0 0 1,-50 0-1,26 0 1,24 25-16</inkml:trace>
  <inkml:trace contextRef="#ctx0" brushRef="#br0" timeOffset="11683.99">3547 5904 0,'0'0'16,"-25"0"-16,50 0 0,-50-25 31,25 50-15,-49-25-1,-1 0 1,-24 0-1,-1 0 1,-24 24 0,25 1-1,49-25-15,-25 25 16,25 0-16,-24-25 16,49 25-16,-25-25 15,25 24-15,-25-24 16,25 25-1,0 0 1,-25 0-16,25 0 16,0-1-1,0 51 1,25-1 0,-25-24-1,25 24 1,-25 1-1,25-1 1,-25 0 0,25 1-1,-25-1 1,24 1 0,-24-1-1,0 1 16,25-26-31,-25 26 16,0 24 0,0-50 15,0-24-31,0 50 16,25-51-16,-25 1 0,0 0 15,0 25 1,25 24-1,-25-24 1,0-1 0,25 1-1,-25-25 1,0 24 0,0 1-1,0-25 1,24 24-1,1-24 1,-25 0 15,50 0-15,-50 0-16,49-25 16,-24 0-16,-25 24 0,75-24 15,24 0 1,0 0-1,25 0-15</inkml:trace>
  <inkml:trace contextRef="#ctx0" brushRef="#br0" timeOffset="20838.99">6821 5978 0,'25'0'15,"-50"0"-15,25-25 16,0 0 15,0 1 16,-25 24-16,25-25-31,-24 25 16,-1 0 15,0 0-15,25 25-1,-25-25 1,25 24-16,0 1 16,0 0-16,0 0 15,25 0 1,0-25-1,24 0 1,-24-25 0,0 25-16,-25-25 15,25 0-15,-25 0 16,-25 1 0,25-1-1,-25 25 1,0 0 46</inkml:trace>
  <inkml:trace contextRef="#ctx0" brushRef="#br0" timeOffset="25696">5407 7987 0,'25'0'31,"-25"-25"-15,0 0 15,25 25-15,0-24-1,24-26 1,1 25 0,24 0-1,1 50 1,-1 0-1,1 0 1,-1 24 0,25 1 15,-24-50-31,24 0 31,-25-50-15,-24 1-1,0-1 1,-26 25 0,26 25-1,0 25 1,-1 25 0,75-1-1,-49-24 1,24-25-1,0-25 1,-74 1 0,25-1-1,-26 0 1,1 25 15,25 25-15,-1 0-1,26-25 1,24 0 0,-49 0-1,-1-25 1,1 0 0,-1 0-1,1 25 1,-50 25-16,50-25 15,-50 25-15,49 0 16,-24-25-16,49 49 31,-49-49-31,50 0 16,-51 0-16,51-25 31,-50 1-15,24-1-1,-24 25 1,0 0 0,25 25-1,24-1 1,-24 1 0,49-25-1,-50-25 1,1 25-1,0-24 1,-26-1 0,26 50-1,0-1 1,-1 1 15,1 0-15,49-25-1,-74 0-15,49-25 16,-49 25-16,25-25 16,-25 1-1,24-1 1,-24 25 0,25 0-1,-26 25 1,1-1-1,50-24 1,24 0 0,-50 0-1,1-24 1,-25-1 15,0 25-15,-1 0-1,1 25 1,25-1-16</inkml:trace>
  <inkml:trace contextRef="#ctx0" brushRef="#br0" timeOffset="34795.99">8979 8111 0,'0'-25'31,"0"1"16,0-1-16,-25 25 0,1-25-31,24 0 16,-50 0-1,0-24 1,1 24 0,-1 0-1,1 25 1,-26-25 0,26 50-1,-1-25 1,0 25-1,1 0 1,24-1 0,-25 1-1,50 0 1,-24 0-16,24 0 16,-50 0-16,50-1 31,-25 26-16,0-25 1,25 0 0,0 49-1,0-24 1,0-26 0,0 1-16,25 0 15,-25 0-15,0 0 16,25 24-1,-25 26 1,25-1 0,24-49-1,-24 24 1,0-24 0,0-25 15,24 50-16,1-50 1,0 25 0,24-25-1,0 24 1,-49-24 0,50 25-1,-26-25 1,1-25-1,-1 25 1,1-24 0,-25-1-1,0-25 1,24-24 0,-24-1 15,0 1-16,-25 24 1,0 1 0,0-26-1,-25 1 1,0 24 0,-24-24-1,24 49 1,-25 0-16</inkml:trace>
  <inkml:trace contextRef="#ctx0" brushRef="#br0" timeOffset="40177">10517 8830 0,'-25'0'16,"1"-24"15,-1 24 1,25-25-32,0 0 78,25 0-47,-25 0-31,24 1 0,1-1 16,0 25 15,-25-25-16,25 25 1,0 0 234,-25 25-219,24-25-15,1 0 0,-25-25-16,25 25 15,0 0 1,0 0-1,49-25 1,-49 25-16,24-25 16,-24 25-1,0 0-15,0 0 16,0 25 0,24 0 15,26 25-16,-1-1 1,1-24 0,-26-50-1,1 25 1,-25-25 0,-1 1-1,-24-1-15,25 25 16,0 0 15,0 25-15,0-25-1,-1 0 1,1 0 15,0 0 16,0 0-31,-25 24-1,49 1 1,-24 25 0,25-50-1,-25 25 1,-1-25-1,51-25 1,-26 0 0,-24 0-1,0 25 17,0 0-17,0 0 1,24 25-1,1-25-15,-25 0 16,-1 0-16,26 0 16,25 0-1,-26-25 1,-49 0-16,50 1 16,-25 24-16,-1-25 15,1 25 1,0 0-1,25 25 1,-1-1 0,26-24-1,-1 0 1,-24-24 0,-1-1 15,1 0-16,-25 25 1,-1 0 0,26 25-1,24 24 1,-24-49 0,24 0-1,1-24 1,-25-1-1,-1 0 1,-24 0 0,25 25-1,-26 25 1,1-25-16,50 25 16,-51 0-1,1-25 1,0 0-16,0 24 15,0-24-15,24 0 16,-24 0 0,25-24-1,-26 24 1,1 0 0,25 24-1,-25 1 1,24-25-1,26 25 1,-26-25 0,26-25-1,-26 0 1,1 1 0,-25 24 15,-1 0-16,-24 24-15</inkml:trace>
  <inkml:trace contextRef="#ctx0" brushRef="#br0" timeOffset="55158.01">16520 10195 0,'0'0'0,"25"0"47,0 0-31,-25-25-16,99 0 15,0-24 1,0-1 0,25 0-1,25 25 1,-50 25 15,50 25-15,25 25-1,-50-25 1,99-25 0,-99 0-1,-50 0 1,26-25-1,-26 0 1,-74 0-16,74 0 16,-49 25-1,25 0-15,49 0 16,0 50 0,100 0-1,-50-25 1,49-1 15,-49-24-15,-25-24-1,0-1 1,-99 25-16,74 0 16,-49 0-16,24 0 15,100 25 1,-26 24-1,-24-49 1,25-25 0,-124 1-16,124-26 15,-124 50-15,74-50 16,50-24 0,-75 24-1,1 25 1</inkml:trace>
  <inkml:trace contextRef="#ctx0" brushRef="#br0" timeOffset="58958.01">6722 10492 0,'0'-24'31,"-25"24"94,0 24-94,1 1 16,24 0-31,24 0 15,1-50 16,-25 0-47,25 0 0,-25 1 15,-74-51-15,24 75 32,-24 25-32</inkml:trace>
</inkml:ink>
</file>

<file path=ppt/ink/ink4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37:04.931"/>
    </inkml:context>
    <inkml:brush xml:id="br0">
      <inkml:brushProperty name="width" value="0.05292" units="cm"/>
      <inkml:brushProperty name="height" value="0.05292" units="cm"/>
      <inkml:brushProperty name="color" value="#C00000"/>
    </inkml:brush>
  </inkml:definitions>
  <inkml:trace contextRef="#ctx0" brushRef="#br0">2208 7169 0,'-25'0'0,"25"24"62,0-48 63,25 24-62,-25-25-63,24 25 0,1 0 16,25-25-16,49 25 15,-49 0-15,-1 0 16,50 0-1,-24 0 1,-25 0 0,-26 0-1,1-25 1,0 25 0,25-25-1,-26 25 1,26 0-1,24 25 1,-24-25 15,0 25-15,49-25 0,-25 0-1,25-25 1,-49 0-1,0 1 1,-1-1 0,-24 25-1,25 25 1,24-1 0,1 1-1,49 0 1,-75 0-1,-24-25-15,25 0 16,-26 0 0,1-25-1,0 25 1,0 0 0,0 0-1,-1 0 1,51 0-1,49 25 1,-25 0 0,-49-25-16,74 0 15,-100 0 1,1 0-16,50-25 16,-26 0-1,-24 25 1,0 0-1,25 0 1,24 0 15,0 0-15,50 0 0,-24 0-1,-26-25 1,-24 25-1,-1-25 1,1 25 0,24 25-1,50 0 1,0 0 0,25 0-1,-50-1 1,1-24-1,-26 0 1,0 0 15,-24-24-15,24-1 0,26 25-1,24 25 1,149-1-16</inkml:trace>
  <inkml:trace contextRef="#ctx0" brushRef="#br0" timeOffset="15447.67">6176 7218 0,'0'-25'16,"0"1"93,-24 24-93,-1-25-16,-50-25 15,1 25 1,0 25 15,-1 0-15,-24 25-1,24 0 1,51 0-16,-51 49 16,50-49-16,1 49 15,-1-49-15,0 74 16,25-74-16,-25 50 16,-24 98-1,49-74 1,0-74-16,0 74 15,0-74-15,0 25 16,24 24 0,26-24 15,0 0-31,24-26 31,-24 1-15,49 0-1,0 0 1,0-50 0,-24 0-1,-50 25-15,99-74 16,-100 49-16,76-49 16,-26-51-1,-24 26 1,-50 74-16,0-123 15,0 123-15,-25-99 16,-74-50 0,-1 50-1,-48 25 1</inkml:trace>
  <inkml:trace contextRef="#ctx0" brushRef="#br0" timeOffset="31278.33">10691 10691 0,'0'-25'0,"0"50"0,25-50 62,-25 0-62,24 25 31,1 0-15,-25-25 0,25 1-1,25-26 1,-1 50-1,1 0 1,49 50 0,-25-1-1,51-24 1,-51 0 0,0 0-1,-24-50 16,0 0-15,-26 0-16,1-24 16,-25 24-16,25 0 15,0 25 1,0-25 0,24 50-1,-49 0-15,75 0 16,-51-25-16,-24 24 0,75 1 15,24-25 1,-49 0 0,-1-25-1,-24 1 1,25-1 0,-1 0-1,26 25 16,-26 25-15,-24-25-16,74 25 0</inkml:trace>
  <inkml:trace contextRef="#ctx0" brushRef="#br0" timeOffset="37727.18">15230 10691 0,'0'0'0,"0"-25"47,0 50 47,25-25-94,-25 25 15,0-1-15,0 1 0,0 25 16,0 74 0,25-25-1,-1 50 1,-24 0 15,0-75-15,25 1-1,-25-26 1,0 1 0,0-25-1,0-1 1,0 1-1,0 0 32,25-25-15,0 0-32,99 0 31,-99-25-16,49 25 1,25 0 0,25 0-1,0-25 1,-99 25-16,50 0 16,-51 0-16,76 0 15,-26 0 1,25 0-1,-24 0 1,24 0 0,-25 0-1,-49 0-15,25 0 16,-25 0-16,24 0 16,26 0-1,-26 0 16,-24 0-31,25 0 16,-26 0-16,26 0 16,0 0-1,24 0 1,-49 0 0,49 0-1,-24 0 1,-1 0-1,-24 0-15,0 0 16,0 0-16,0 0 16,-1-24-1,1 24 1,-25-25 0,0 0-1,0 0 1,25-49 15,-25 24-15,0-49-1,25 49 1,-25-49 0,0 25-1,-25-26 1,25 26-1,-25 0 1,25 49 0,-25 0-1,25 0 1,-24 0 0,-1 25 15,25-24-31,-50 24 31,-24-25-15,-50 25-1,25 0 1,-75 0 0,50 0-1,-74 0 1,49 0-1,-25 0 1,25 0 0,100 0-16,-75 25 15,74-25-15,-24 0 32,-125 24-32,50-24 15</inkml:trace>
  <inkml:trace contextRef="#ctx0" brushRef="#br0" timeOffset="50125.94">16024 12477 0,'-25'-25'0,"50"50"0,-75-75 16,25 25 0,1 1-16,-1-1 15,-25 0 1,-24-25 0,24 50 15,-24 0-31,-1 0 15,1 0 17,24 25-17,-24 25 1,24 49 0,25-49-1,25-26-15,-49 51 16,49-50-16,-25 24 15,0 26 1,0-75-16,1 74 16,24-49-16,0 0 15,0 49 1,0 0 0,0-24-1,24 24 1,-24-24-1,25 25 17,0-75-32,0 24 15,0 1-15,-1-25 16,1 25 0,25 25-1,-25-50-15,24 24 16,-24-24-16,0 25 15,25-25 1,-26 0-16,100-25 16,-99 25-16,25-24 15,-25 24-15,49-25 16,-49 25-16,24-25 16,75-49 15,-74 24-31,24-25 15,-24-73 1,-75 24 15,25 74-31,-49-124 16,49 125-16,-50-50 16,-24-50-1,24 99 1,0 25-16</inkml:trace>
  <inkml:trace contextRef="#ctx0" brushRef="#br0" timeOffset="58345.75">15949 13519 0,'0'24'15</inkml:trace>
  <inkml:trace contextRef="#ctx0" brushRef="#br0" timeOffset="58638.75">15875 13519 0,'25'0'94</inkml:trace>
  <inkml:trace contextRef="#ctx0" brushRef="#br0" timeOffset="60006.71">15850 13643 0,'0'0'0,"0"-25"15,0 0 1,-25 0 0,25 0-1,-24 1 1,-1-26 0,0 50-16,-25-50 15,26 50-15,-26-24 16,0 24-16,-98-25 15,123 25-15,-75 25 16,-48-1 0,98-24-16,-49 25 15,74-25-15,-74 25 16,24 25 0,51-50-16,-76 49 15,100-24 1,-99 25-16,25 24 15,-1 0 1,26 1 15,-1-1-15,25-24 0,0 24-1,1 25 1,48-49-1,1 0 1,50-1 0,24 26-1,-49-50 1,-26-25-16,76 49 16,-76-49-16,76 25 15,24 0 1,0-25-1,49 0 17,-123-25-17,124 25 1,-150 0-16,100-25 16,-99 25-16,99-49 15,0-1 1,-99 25-16,49-25 15,-49 50-15,0-24 0,0-1 16,0-50 0,-25 1-1,0-50 1,0 25 0,-50-25-1,0 25 1,26 74-16,-100-74 15</inkml:trace>
  <inkml:trace contextRef="#ctx0" brushRef="#br0" timeOffset="62123.68">20216 11807 0,'0'0'0,"0"-25"0,-25 25 16,25-25 0,-25 25-1,0-49 1,-24 24 0,-1 25-1,-49-25 1,-25 50-1,0 25 1,0-1 0,25 50-1,49 1 1,25-26 0,25-49-16,-25 74 15,25 0 1,25 50-1,-25-50 17,0-24-17,25 49 1,-25-99-16,25 49 16,-25-49-16,0 74 15,25 0 1,-25 0-1,0-49-15,0 0 16,0-25-16,0 74 16,0 0-1,0 0 1,24 0 0,-24 1-1,0-76 1,25 76-1,-25-51 1,25 1 15,25-25-15,24-1 0,-49 1-16,49-25 15,-24 0-15,74 25 16,-99-25-16,223-50 15</inkml:trace>
  <inkml:trace contextRef="#ctx0" brushRef="#br0" timeOffset="62778.66">20489 12030 0,'-25'0'16,"25"-25"-16,0 50 31,-25-25-15,50 25-1,-25 0 1,0 0-16,0-1 16,0 1-16,0 25 0,25 74 15,-25-99-15,24 74 16,-24-49-16,50 74 15,-50-100 1,74 100-16</inkml:trace>
  <inkml:trace contextRef="#ctx0" brushRef="#br0" timeOffset="63723.64">20786 13345 0,'0'-25'0,"0"50"0,0-75 16,0 26 15,-24 24-31,-1 0 16,-25 0-1,50 24 1,-25-24-16,0 0 0,-74 100 15,50 24 1,49-100-16,-25 100 16,25-99-1,0 74 1,49 25 0,-24-99-16,50 50 15,-26-75-15,-24 24 0,0-24 0,99 0 16,25-49-1,-50-75 1,-99 99-16,25-124 16,-50 100-16,-25-51 15,50 76-15,-124-100 16,100 124-16,-76-25 16,-24 50-1</inkml:trace>
  <inkml:trace contextRef="#ctx0" brushRef="#br0" timeOffset="64375.63">21977 12105 0,'0'-25'0,"-25"0"16,25 0-1,-25 25-15,25-25 16,-49-24-1,-26 24 1,1 75 0,-25 24-1,24 25 1,75-49-16,-25 74 16,25 25-1,100 0 1,24-100-1,124-74 17,-149-49-17,0-75 1,-99 0 0,-99 0-1,-25 100 1,-50 49-16</inkml:trace>
  <inkml:trace contextRef="#ctx0" brushRef="#br0" timeOffset="64776.62">22200 13196 0,'0'0'0,"0"25"63,0 0-63,0 0 16,0-1-16,25 76 15,-25 24 1,25-100-16,0 125 15,-25-124-15,24 74 16</inkml:trace>
  <inkml:trace contextRef="#ctx0" brushRef="#br0" timeOffset="65722.6">22523 11658 0,'0'-25'0,"0"50"0,-25-74 0,25 24 16,0 0 0,-25-25-1,50 26 1,0-1-1,24 0 17,50 0-32,-74 25 15,99 0 1,-99 0-16,74 25 16,-49 0-1,-50 0-15,50 49 16,-50-49-16,0 0 15,24 74 1,-24 74 0,25-24-1,0 25 1,-25-25 0,25 24 15,0-24-31,-25-25 15,24 0 1,1-25 0,-25 1 15,-25-1-15,25-25-1,25 50 1,-25-99-16,25 50 15,-25-51-15,25 76 16,0-26 0,-1-24-1,-24 24 1,-24-74-16,-1 50 16,0-26-16,-149 51 15</inkml:trace>
  <inkml:trace contextRef="#ctx0" brushRef="#br0" timeOffset="66490.59">20117 11881 0,'0'0'0,"0"-24"32,0 48-17,0 1 1,0 25-1,24 49 1,1 124 0,25 1-1,-25-51 1,-1-24 0,1-75-1,25 1 1</inkml:trace>
  <inkml:trace contextRef="#ctx0" brushRef="#br0" timeOffset="67339.57">20042 11807 0,'0'-25'0,"0"0"16,-25 25 0,25-24-1,25 24 16,-25-25-31,75 25 32,24-25-17,124-25-15,-74 50 32,-100 0-32,76 0 15,-101 0-15,1 0 16,0 0-1,-25 25 17,0 0-1,0 0-15,25 24-1,0 51 1,-1 24-1,26 0 1,-25-25 0,0 25 15,-1-50-15,-24 1-1,25-50-15,-25 49 16,0-49-16,0 0 15,25 24 1,-25-24 0,0 0-1,0 0 1,-25-1 0,25 1-1,-49 0 1,-26-25-1,-49 25 17,-25 0-17,-24-1-15,123-24 16,-49 0 0,0-24-16</inkml:trace>
  <inkml:trace contextRef="#ctx0" brushRef="#br0" timeOffset="68305.55">21754 12948 0,'0'-25'15,"-25"25"-15,25 25 47,0 0-31,0 0-16,0 24 31,25 50-31,0 75 16,-1 49-1,1-49 1,0 0-1,0-100 17,-25-49-32,25-25 15</inkml:trace>
  <inkml:trace contextRef="#ctx0" brushRef="#br0" timeOffset="69022.53">21803 12799 0,'0'0'0,"0"-25"0,-24 1 15,24-1 1,0 0 0,24 25 15,1 0-15,50 0-1,49 0 1,49 25-1,-24-25 1,-25 25 0,-99-25-16,24 24 15,-24-24-15,-25 25 16,50-25 0,-50 25-1,0 0 1,25 0-1,-25-1-15,0 26 32,0-25-32,0 49 15,24 25-15,1 26 32,25-1-17,-25 0 1,0-50-1,-25 0 1,0-24 0,-25 24-1,-25-24 1,-49 24 0,24-49-1,-24 0 1,-74 0-1,123-25-15,-272-75 16</inkml:trace>
  <inkml:trace contextRef="#ctx0" brushRef="#br0" timeOffset="69539.53">22275 11633 0,'-25'0'16,"0"0"15,25 25-31,-25-25 0,25 25 16,-25-25-16,1 25 0,-26 49 15,25-74-15,-24 99 16,-75 50-1,0 25 1,-1 74 0</inkml:trace>
  <inkml:trace contextRef="#ctx0" brushRef="#br0" timeOffset="69822.5">21654 11733 0,'0'-25'0,"0"50"0,-24-50 16,24 50 15,24-25-31,1 49 15,25 26 17,24 49-17,50 49-15,75 249 16</inkml:trace>
  <inkml:trace contextRef="#ctx0" brushRef="#br0" timeOffset="70323.5">20935 13221 0,'0'0'0,"0"-25"16,-25 25 0,25 25-1,-24 25 1,-1-26-16,-25 76 15,25-76-15,-24 100 32,-26 25-17,-24 50-15,-25 24 32</inkml:trace>
  <inkml:trace contextRef="#ctx0" brushRef="#br0" timeOffset="70605.5">20439 13246 0,'0'0'0,"0"-25"0,0 50 47,25 0-31,0-1-16,-1 1 15,26 50-15,74 73 32,-49 1-17,-51-124-15,100 173 0</inkml:trace>
</inkml:ink>
</file>

<file path=ppt/ink/ink4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38:49.331"/>
    </inkml:context>
    <inkml:brush xml:id="br0">
      <inkml:brushProperty name="width" value="0.05292" units="cm"/>
      <inkml:brushProperty name="height" value="0.05292" units="cm"/>
      <inkml:brushProperty name="color" value="#C00000"/>
    </inkml:brush>
  </inkml:definitions>
  <inkml:trace contextRef="#ctx0" brushRef="#br0">6623 7714 0,'0'-25'47,"0"1"-16,0 48 47,0 1-62,-25 0-16,25 0 0,0 99 16,0 0-1,0-50 16,0 50-15,0 0 0,0-49-1,0-50-15,0 49 16,0-49-16,0 24 16,0-24-1,0 25 1,0-25-1,0-1 1,0 1 0,0 25-1,0-25 17,25-25-32,-25 24 15,0 1 1,25-25 15,-1 0 0,1 0-15,-25 25-16,25-25 16,25 0-1,24 0 1,-24 0-1,24 0 1,1 0 0,24 0-1,-25-25 1,25 25 0,-49 0-1,0 0 16,24-25-15,-24 25 0,24 0-1,-49 0-15,24 0 16,-24 0-16,25 0 16,49 0-1,0-24 1,-49 24-1,49-25 1,-24 25 0,-1 0-1,-24 0 1,-1 0 0,50 0-1,-24 0 1,-26 0 15,26 0-15,-26 0-1,1 0 1,0 0 0,-26 0-1,1 0 1,0 0 15,-25-25-31,0 0 16,0-24-1,25-51 1,-25 26 0,0-50-1,0 50 16,0-26-15,-25-48 0,25 73-1,0 1 1,0 24 0,0 25-1,-25 25 16,0 0 32,1 0-47,-1 0-1,25-25-15,-25 25 0,-25 0 16,-49 25 15,0-25-15,0-25-1,0 25 1,-50 0 0,50 0-1,-50 0 1,0 0-1,99 0-15,1 0 16,24 0-16,-99 0 16,25 0-1,24 0 1,-24 0 0,0 25-1,74-25-15,-49 0 31,49 0-31,-74 25 16,-100-25-16</inkml:trace>
  <inkml:trace contextRef="#ctx0" brushRef="#br0" timeOffset="1983.95">15652 5184 0,'-25'0'0,"0"0"15,0 0 17,1 0-32,-1 25 15,0 0 1,25 0 0,-25-1-16,25 1 15,25 25 1,0-25-1,0-25 1,24-25 0,1-50-1,-50 26 1,-25 24 0,0 25-1,0 0 16,-24 74-31</inkml:trace>
  <inkml:trace contextRef="#ctx0" brushRef="#br0" timeOffset="2832.94">20489 5085 0,'-25'-25'0,"0"25"16,25-25-1,-25 25 1,0 0 0,1 0-1,24 25-15,-25-25 0,25 50 16,-25-50 0,0 74-16,25 1 15,50-26 1,-1-24-1,26-50 17,-50 0-32,24-24 15,-49 24-15,0 0 16,-49-49 0,-26 49-1,-24 25-15</inkml:trace>
  <inkml:trace contextRef="#ctx0" brushRef="#br0" timeOffset="19663.58">19670 1960 0,'0'-25'0,"0"0"31,-25 25 1,1 0-1,-1 25-16,0 0-15,-25-1 0,-24 51 16,-25 98 15,24 51-15,50-125 0,50 50-1,0-25 1,74 0-1,25-25 1,25-49 0,-25-26-1,25 1-15</inkml:trace>
  <inkml:trace contextRef="#ctx0" brushRef="#br0" timeOffset="20097.57">20166 2158 0,'0'0'0,"25"0"47,-25 25-31,0 0-1,25-1 1,-25 26 0,25 74-1,-25 25 1,0-124-16,24 148 15</inkml:trace>
  <inkml:trace contextRef="#ctx0" brushRef="#br0" timeOffset="20581.56">20712 2629 0,'0'0'0,"-25"0"15,0 0 17,25-25-17,25 25 1,0 0 0,0 25-1,0-25 1,74 25-1,-74 25 1,-1-50-16,1 49 31,-25-24-31,0 25 16,-25 24 0,-24-49-1,-75 25 1</inkml:trace>
  <inkml:trace contextRef="#ctx0" brushRef="#br0" timeOffset="21030.55">21406 1960 0,'0'0'0,"0"-25"16,0 50 15,0-1-15,0 1 0,0 25-1,25 49 1,-25 25-1,25 25 1,-25-124-16,0 49 31,0-49-31,25 24 0</inkml:trace>
  <inkml:trace contextRef="#ctx0" brushRef="#br0" timeOffset="21513.54">21357 1860 0,'-25'0'16,"25"-24"-16,0 48 0,0 1 47,-25-25-47,25 25 15,-25 25 1,-49 74 0,24-25-1,1 0 1,24-49-1,0-1 1,50-49 15,0 0 1,0 0-17,24 0 1,1 0-1,-25 0-15,99-25 16,-100 25-16,200-24 16</inkml:trace>
  <inkml:trace contextRef="#ctx0" brushRef="#br0" timeOffset="21930.53">21828 1463 0,'-25'-49'0,"25"24"47,25 50-31,0-25-1,0 0-15,0 25 0,24 24 16,75 50-1,0 75 1,-74-50 0,-50 99-1,-50 50 1,-49 0-16</inkml:trace>
  <inkml:trace contextRef="#ctx0" brushRef="#br0" timeOffset="26646.43">21059 1240 0,'0'0'0,"-25"-25"31,1 25-15,-1 25-1,0 0 1,25 0 0,-74 49-1,24 25 1,25-74-16,-124 149 15,124-149-15,-74 99 16,0-50 0,74-49-16,-49 25 0</inkml:trace>
  <inkml:trace contextRef="#ctx0" brushRef="#br0" timeOffset="26912.42">20365 1166 0,'0'0'0,"0"-25"16,0 0-16,24 25 47,-24 25-32,25 49 1,50 50-1,-1 25 1,0-25 0,-49-74-16,50 74 15,-50-99-15,49 124 0</inkml:trace>
  <inkml:trace contextRef="#ctx0" brushRef="#br0" timeOffset="27763.41">20365 3299 0,'0'0'0,"0"-25"0,0 50 46,-25 0-30,0 0 0,0-1-16,0 51 15,1-50-15,-1 74 16,0 25 0,25 25-1,25 0 1,24-50-1,-24-74-15,50 24 16,-51-24-16,175 25 16</inkml:trace>
  <inkml:trace contextRef="#ctx0" brushRef="#br0" timeOffset="28129.4">20886 3349 0,'0'0'0,"-25"-25"0,50 25 15,-25 25 32,24-25-31,-24 24 0,25 51-1,-25-50-15,25 74 16,-25-50-16,25 51 15,0-1 1,-1 25-16</inkml:trace>
  <inkml:trace contextRef="#ctx0" brushRef="#br0" timeOffset="28529.39">20836 3274 0,'0'0'0,"0"-25"16,0 50 15,-25-25-31,25 25 16,-25 0-1,1 24 1,-26 26 0,0 49-1,1-25 1,49-74 0,0 0-16,0 0 15,24-25 1,1 0-16,0 0 15,74 0 1,25-50 0,75 0-1</inkml:trace>
  <inkml:trace contextRef="#ctx0" brushRef="#br0" timeOffset="28929.38">21357 3770 0,'0'25'16,"-25"-25"-1,25 25 1,-25-25-16,0 0 16,25 25-1,25-25 1,0 0 0,0 0-1,24-25 1,-24 25-1,0 25 1,-25 0 0,0 24-1,0 1 1,-74 74 0</inkml:trace>
  <inkml:trace contextRef="#ctx0" brushRef="#br0" timeOffset="29262.37">21679 3200 0,'25'0'31,"-25"25"-15,0-1 0,25 1-1,-25 0-15,0 0 0,0 24 16,25 51-1,-25-76-15,0 51 16,25-50-16,-25 74 16</inkml:trace>
  <inkml:trace contextRef="#ctx0" brushRef="#br0" timeOffset="29697.37">21977 2828 0,'0'0'0,"25"0"16,0 0 15,-1 25-15,1-25-1,50 49 1,-1 26 0,25 73-1,-24 1 1,-75-124-16,24 149 16,-24-150-16,-24 200 0</inkml:trace>
  <inkml:trace contextRef="#ctx0" brushRef="#br0" timeOffset="30862.34">8806 7466 0,'0'-25'16,"-25"25"-1,25-24 1,-25-1-16,0 0 31,25 50-15,-25 0-1,1 74 1,-26 74 0,0-98-1,50-50-15,-24 49 16,-1-49-16,0 74 15</inkml:trace>
  <inkml:trace contextRef="#ctx0" brushRef="#br0" timeOffset="31145.34">8458 7714 0,'0'-25'16,"0"1"-16,0-1 31,0 0-31,0 50 63,25-25-63,0 25 15,25 24 1,-26-24-16,51 49 15,-50-49-15,49 50 16,25-26 0,-49 1-1</inkml:trace>
  <inkml:trace contextRef="#ctx0" brushRef="#br0" timeOffset="31395.33">8334 7813 0,'0'0'0,"25"0"47,0 0-31,0 0-1,0 0 1,49 0 0,-49-24-16,198-76 15</inkml:trace>
  <inkml:trace contextRef="#ctx0" brushRef="#br0" timeOffset="53141.87">12402 11038 0,'75'-25'0,"-75"0"32,0 1-1,0 48 31,25-24-46,-25 25-16,0 0 16,0 0-16,49 49 15,-24-24 1,0 0 0,24-26-1,-49 1-15,25-25 16,0 0-1,0-25 1,0 1 0,24-26-1,26 0 1,49-49 0,-25 74-1,50-49 16,-50 49-15,-49 25 0,-1 25-16</inkml:trace>
  <inkml:trace contextRef="#ctx0" brushRef="#br0" timeOffset="54810.83">14536 10840 0,'24'0'47,"-24"24"15,0 1-62,25-25 16,-25 25-16,25 25 31,0-1-15,24 1-1,-24-25 1,0-1 0,-25-48 109,25-1-79,0 25-30,-25-25-16,24 0 16,51-24-1,24-1 1,0-24 0,25 24-1,-99 50-15,49-50 16,-49 50-16,0-24 15,0 24 1,0 0 0,0 0 15,-25-25-31</inkml:trace>
  <inkml:trace contextRef="#ctx0" brushRef="#br0" timeOffset="56841.8">16842 10765 0,'0'0'0,"0"-25"16,0 50 46,25-25-62,-25 25 16,25-25-16,-25 25 16,50 24-1,-26-24 1,-24 0-16,25 0 16,0-25-16,0 25 15,0-50 1,24 0-1,-49 0-15,99-24 16,-74 24-16,99-50 16,0 1-1,50-25 1,-75 74 0,-49 0-1,-1 25 1</inkml:trace>
  <inkml:trace contextRef="#ctx0" brushRef="#br0" timeOffset="70522.5">22101 794 0,'0'0'0,"-25"0"0,0-25 16,1 0 0,-1 0-1,0 25 1,-25-24 0,50-1 15,25 25 0,0-25-31,49 25 31,1 0-15,24 0 0,-74 0-16,0 0 15,-1 25-15,26-25 16,-25 49-1,0-24 1,-25 25 0,24 24-1,1-24 1,-25 24 0,25 1-1,0 49 1,0-25-1,-25 0 17,0 25-17,0-99-15,24 49 16,-24-49-16,0 50 16,25-1-1,-25-49-15,25 24 16,-25-24-16,25 0 15,-25 0-15,25 24 16,-25-24-16,24 25 16,1 24-1,25-24 1,-25 24 0,0-24-1,24 49 1,-24-25-1,0 1 1,-25-50 0,25 49-1,-1-49-15,-24 25 16,50 49 0,-25-25-1,0 1 1,-1-1-1,1 0 1,-25-49-16,25 25 16,-25-25-1,0-1-15,25 1 16,-25 0-16,0 0 16,0 0-1,0-1-15,0 1 16,0 0-1,0 25 17,0-26-17,0 26 1,-25-25-16,25 24 16,-25-24-16,25 0 15,-49 50 1,-1-26-1,-24 1 1,49-50-16,-74 25 16,49-25-16,-149-25 15</inkml:trace>
  <inkml:trace contextRef="#ctx0" brushRef="#br0" timeOffset="80004.3">12427 11311 0,'25'0'47,"-25"-25"-32,0 0 17,-25 25-17,25-24 1,-25 24-16,25-25 15,-24 0 1,-1 0 15,0 25-31,0 0 16,0 0-16,1-25 16,-1 25-1,-75 25 1,51 0-1,-1 25 1,1-26 0,-1 51-1,25-50-15,0 24 16,1-24 0,-1 25-16,0-1 15,0 26 1,0-1-1,1-24 17,24-26-32,0 1 15,0 0-15,0 0 0,0 24 16,0-24-16,24 0 16,-24 0-16,0 0 15,0-1-15,25 1 16,0 0-1,0 0 1,-25 0-16,25-1 16,-1 1-16,-24 0 15,25 0 1,25 25 0,-25-26-1,24 26 1,-24-25-1,25-25 1,-26 25 15,26-1-15,0-24 0,-1 0-1,1-24 1,0-1-1,-1 0 1,1-25 0,-1 1-1,1-1 1,-25-24 0,0-1-1,-1 1 1,1-1-1,-25 1 17,-25 0-17,25-26 1,-49 1 0,24 25-1,-25-25 1,1-1-1,24 76 1,-25-26 0</inkml:trace>
  <inkml:trace contextRef="#ctx0" brushRef="#br0" timeOffset="81489.27">14759 11261 0,'-25'-24'15,"25"-1"1,-25 0-1,25 0 1,-25 25-16,1 0 16,-1-25-1,-25 50 1,25-25-16,-24 25 16,24-25-16,-25 50 15,-24 24 1,24 0-1,25-49-15,1 74 16,-1-74 0,25 50-1,-25 49 1,50-25 0,-25-50-1,25 75 1,-1-74-1,1 24 1,25-24 0,0-25-1,24-25 1,-24 0-16,-1 0 16,-24 0-16,0 0 0,24-25 15,1-25 1,24 1-1,-24-26 17,-25 26-17,-25 24-15,0-124 16,-25 100-16,0-51 16,-24-98-1,-1 74 1,0 0-1,1 25-15</inkml:trace>
  <inkml:trace contextRef="#ctx0" brushRef="#br0" timeOffset="82575.23">16743 11286 0,'0'0'0,"0"-25"0,0 1 31,-25-1-16,25 0-15,-24-25 16,-1 25 15,-25 1-15,-24 48 0,-1 51-1,1-1 1,-1 50-1,26 0 1,-1 50 0,25 0-1,25-100 1,25 25 0,25-49-1,24 24 1,-24-49-1,24-25 17,-49 0-32,25 0 15,-25 0-15,74-25 16,0-24 0,-25-1-1,1 0 1,-26-24-1,-24 0 1,-25 49-16,-25-50 16,25 51-16,0-76 15,-74-48 1,24 48 0,-49-24-1</inkml:trace>
  <inkml:trace contextRef="#ctx0" brushRef="#br0" timeOffset="93472.01">11509 13171 0,'0'-25'63,"-24"25"-17,24-24 17,0 48 31,0 1-79,0 25-15,0 0 0,0-1 0,0-24 16,0 99-16,0-50 31,24-24-15,1-25-16</inkml:trace>
  <inkml:trace contextRef="#ctx0" brushRef="#br0" timeOffset="94319">11534 13990 0,'0'-25'47,"-25"25"-47,25-25 78,25 25-78,0 0 0,0 0 16,0 0-16,-1 25 31,-24 0-31,0 0 31,0-1-31,0 175 16,-49-75-1,24-74 17,0-50-17,25 24 1,25-24-1,-25-24 1,25 24 0,24 0-1,1-25 1,0 0 0,24 0-16</inkml:trace>
  <inkml:trace contextRef="#ctx0" brushRef="#br0" timeOffset="95101.98">11559 14982 0,'0'0'0,"0"-25"0,-25 25 16,25-25-1,0 1 1,-25-1-1,50 25 1,0-25 0,49 25-1,-49 0 1,25 50 0,-50 24-1,-50 25 1,25-49-1,1-25 1,-1-1 0,50-48-1,-1 24 17,-24-25-17,50 25 1,0 0-1,-50 25 1,0 24 0,24-24-16,-48 25 15,24-26-15,0 1 16,0 0-16,-25 25 16,0-25-16,0-25 15,-49 0 1,-1-75-1</inkml:trace>
  <inkml:trace contextRef="#ctx0" brushRef="#br0" timeOffset="97851.92">12750 12378 0,'24'0'32,"-24"-25"-17,0 50 48,0-1-63,0 1 0,0 0 15,0 124 1,0-75 0,25-24-1,-25-1 1,0-24 0,0 0-1,0-50 1,0 0-1,0 1 1,0-1-16,0-50 16,0 51-1,-25-26-15,25-24 32,-24 24-17,24 25 1,0 0-1,0 50 1,0 0 0,0 25-1,0-26 1,24 76 0,-24-26-1,25-24 1,0-1-1</inkml:trace>
  <inkml:trace contextRef="#ctx0" brushRef="#br0" timeOffset="98851.9">13618 12402 0,'-25'0'16,"25"-24"0,0-1 15,0 0-15,25 25-1,-25-25 1,49 0-1,1 1 1,24 48 0,-24-24-1,-50 25-15,25 0 16,-25 0-16,25 24 16,-50 26-1,0-1 1,-25 25-1,26-49 1,-1 0 0,0-26-1,0-24 1,25 25 15,0-50-15,25 25-1,0 0 1,0 0 0,-1-24-1,51-1 1,-26 0 0,1 25-1,0 0 1,-26 0-1</inkml:trace>
  <inkml:trace contextRef="#ctx0" brushRef="#br0" timeOffset="100685.86">12998 12998 0,'0'0'16,"0"24"15,-25-24-31,25 25 16,-25-25-16,-25 75 15,50-51-15,-49 26 16,-1 25-1,25-75-15,-24 74 16,24-49 0,0 24-16,-24 1 15,24 0 1,-25-26 0</inkml:trace>
  <inkml:trace contextRef="#ctx0" brushRef="#br0" timeOffset="101117.85">12601 13047 0,'0'0'0,"0"-25"0,0 50 47,0 0-32,25-25 1,-25 50 0,0-26-16,49 51 15,-24-50-15,0 24 16,49 26 0,1-1-1,-1-24 1,0-1-1,-49-24 1</inkml:trace>
  <inkml:trace contextRef="#ctx0" brushRef="#br0" timeOffset="101788.84">14114 12998 0,'0'-25'0,"0"50"63,-25-25-63,25 24 16,-25-24-16,25 25 15,-74 74 1,-1-24-1,26-1 1,24-24 0,0 0-1,-24-1-15</inkml:trace>
  <inkml:trace contextRef="#ctx0" brushRef="#br0" timeOffset="102134.83">13767 12973 0,'0'0'15,"0"-25"-15,0 50 16,0 0 15,24-25-15,-24 49 0,25 1-1,25 49 1,-25 0-1,24 1 1,26 48 0</inkml:trace>
  <inkml:trace contextRef="#ctx0" brushRef="#br0" timeOffset="102668.82">14089 13940 0,'0'0'0,"-25"0"15,25 25 1,-25-25 0,25 25-1,-49 24 1,-26 26-1,26-1 1,-1 1 0,1-1-1,-1-24 1</inkml:trace>
  <inkml:trace contextRef="#ctx0" brushRef="#br0" timeOffset="102934.82">13767 13940 0,'0'0'0,"0"-25"0,0 50 46,0 0-14,24 0-17,26 49-15,0 1 16,24 73 0</inkml:trace>
  <inkml:trace contextRef="#ctx0" brushRef="#br0" timeOffset="106031.76">13022 14039 0,'0'-24'0,"25"24"31,-25 24 32,25-24-63,-25 25 15,0 0 1,25-25-16,-25 25 16,0 0-16,25-1 15,-1 26 1,1-25 15,-25 0-15,25-1-1,0-48 79,0-1-63,0 0-31,-1 25 0,1-25 0,74-49 16,1 24 0,-76 25-1</inkml:trace>
  <inkml:trace contextRef="#ctx0" brushRef="#br0" timeOffset="107816.71">13047 14883 0,'0'25'0,"0"-50"16,25 50 15,0-25-15,-25 24-1,25-24-15,-25 25 16,24 25-1,1-1 1,0 1 0,0-25-1,-25 0 1,25-25 15,24-50-15,1 25-1,24-24 1,26-26 0,-26 50-1,0-24 1,-24 49 0</inkml:trace>
  <inkml:trace contextRef="#ctx0" brushRef="#br0" timeOffset="108983.69">14114 15056 0,'25'0'47,"-25"25"0,24-25-47,-24 25 15,0 0 1,25-25-16,-25 25 16,25 24-1,0-24 1,0 0 0,-1-25-1,-24-25 1,25 25-1,25-50 1,24-24 0,26 0-1,-26-1 1,0 26 0,-24-1 15,-25 50-16,0 0 1</inkml:trace>
</inkml:ink>
</file>

<file path=ppt/ink/ink4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42:12.132"/>
    </inkml:context>
    <inkml:brush xml:id="br0">
      <inkml:brushProperty name="width" value="0.05292" units="cm"/>
      <inkml:brushProperty name="height" value="0.05292" units="cm"/>
      <inkml:brushProperty name="color" value="#C00000"/>
    </inkml:brush>
  </inkml:definitions>
  <inkml:trace contextRef="#ctx0" brushRef="#br0">11683 8905 0,'0'0'16,"0"-25"-16,-25 25 31,0-50-15,1 50-16,-1 0 15,0 0 1,0 0 0,-24 25-1,24 0-15,0-25 0,0 25 16,25 0-16,-74 24 16,24 26-1,25-1 1,25-24-1,0-25-15,25 24 16,0-24-16,0-25 16,24 25-1,26-50 1,-1 0 0,1-74-1,-51 74 1,1 0-16,-25-24 15,0 24 1,0 0-16,0-25 31,-25 50 1,25 25-1,25 0-16,-25 25 1,0-1 0,0-24-16,0 25 15,25-50-15,-25 49 16,25 1-16</inkml:trace>
  <inkml:trace contextRef="#ctx0" brushRef="#br0" timeOffset="269.95">11881 9079 0,'0'24'47,"0"1"-31,0 0-16,0 0 16,0 0-16,25 74 15</inkml:trace>
  <inkml:trace contextRef="#ctx0" brushRef="#br0" timeOffset="1134.97">11708 9823 0,'0'-25'46,"-25"25"-46,0-25 16,0 25 0,1-25-1,-1 0 1,-25 1 0,1 24-1,24 24-15,0 1 16,0-25-16,0 25 15,25 0-15,-24 49 16,-1 25 15,25-24-15,25-50-16,-1 49 16,1-74-16,-25 25 0,25-25 15,49 0 1,1-74-1,-50 74-15,-1-50 16,1 25-16,0-49 16,-25 24-1,25 0 1,-25 26-16,-25-26 16,25 75 30,0 0-30,0-1 0,0 26-1,0 24 1,25-24 0,24 25-1</inkml:trace>
  <inkml:trace contextRef="#ctx0" brushRef="#br0" timeOffset="1576.96">11857 10046 0,'0'0'0,"0"-25"15,0 0 17,0 0-17,24 1 1,1 24 0,0 0-1,0 24 1,0 51-1,-50-1 1,0 26 0,25-76-1,0 1 1,0 0 0,25-25-16,0 0 15,-1 0 1,1 0-1,25 0 1</inkml:trace>
  <inkml:trace contextRef="#ctx0" brushRef="#br0" timeOffset="2383.95">11658 10790 0,'0'0'0,"25"0"0,-25-25 16,-25 25-1,25-25 1,-25 1 0,-24-1-1,24 0 1,-25 0 0,1 25-1,-1 25 1,1 0-1,24 49 17,0-24-17,25 24 1,25 1 0,24-26-1,26-24 1,-1-75-1,1-49 1,-26 25 0,-24-1-1,-25 26 1,-25-1 0,25 75 15,0 25-16,0-1 1,0 26 15,25-26-15,0 26 0,24-1-16</inkml:trace>
  <inkml:trace contextRef="#ctx0" brushRef="#br0" timeOffset="2899.93">11807 11013 0,'0'-25'0,"0"1"47,25-1-31,0 25-16,-1-25 16,26 25-1,0 0 1,-50 50-1,0-26-15,0 1 16,0 0-16,-25 0 0,0 24 16,0-24-1,50-25 17,0-25-17,0 25 1,24 0-1,-49 25 1,25-25-16,-25 50 31,0-25-31,-25 24 16,-24 26 0,24-50-16,0-1 15,0-24-15,-124 0 0</inkml:trace>
  <inkml:trace contextRef="#ctx0" brushRef="#br0" timeOffset="3970.91">12601 7962 0,'25'25'78,"-25"0"-63,0 0 1,0 0 0,0-1-16,24 1 15,-24 74 1,25 1 0,-25-76-16,0 51 15,0-50-15,0-1 16,0-48 15,0-1-15,0 0-1,0-25 1,25 1 0,25-1-1,-1 1 1,-24 49-1,49 0 1,-49 24 0,0 26 15,0 24-15,-25-49-1,-25 50 1,-25-26-1,-24 1 1,24-50 0,1-50-16</inkml:trace>
  <inkml:trace contextRef="#ctx0" brushRef="#br0" timeOffset="4271.89">13072 8310 0,'0'0'0,"0"24"63,25-24-48,-25 25-15,0 0 16,0 0-16,25 24 16,-1 75-16</inkml:trace>
  <inkml:trace contextRef="#ctx0" brushRef="#br0" timeOffset="4969.89">13866 7789 0,'0'24'0,"0"1"31,0 0-15,0 0-1,0 99 1,25-25 0,-25-24-1,0-51-15,0 51 16,0-50-16,0 24 15,0 1 1,0-75 0,0 0-1,0 0 1,0-24 0,24-1-1,1 1 1,50-1-1,-26 50 1,1 25 0,-1 0 15,-49 49-15,0-49-16,0 24 15,0-24-15,-24 25 16,-26-1-1,25-49-15,-49 50 16,49-50-16,0 0 16,-24-50-16</inkml:trace>
  <inkml:trace contextRef="#ctx0" brushRef="#br0" timeOffset="5399.89">14287 8359 0,'0'-25'16,"25"25"15,0 0-15,0 0-1,0 25 1,-25 0-16,0 0 16,0 0-16,-25 74 31,0-50-31,0 1 15,50-50 17,-25-25-32,25 25 31,0-25-15,24 1-1,26-1-15</inkml:trace>
  <inkml:trace contextRef="#ctx0" brushRef="#br0" timeOffset="6016.87">14908 7838 0,'-25'0'0,"25"25"63,0 0-48,0 0-15,0-1 0,25-24 16,-25 100-1,24-1 1,-24-74-16,25 74 16,-25-74-16,0 0 15,0-1-15,0 1 16,0-50 31,0 1-32,0-1 1,0 0-16,0-25 16,50 1 15,-25 24-15,24 25-1,-24 0-15,25 0 16,-50 25-16,24 0 15,1 49 1,-50 0 0,-49 1-1,49-50 1,0-1-16,-24-24 16,24 0-16,-25-24 15</inkml:trace>
  <inkml:trace contextRef="#ctx0" brushRef="#br0" timeOffset="6532.86">15329 8285 0,'0'0'16,"0"-25"-16,0 0 15,25 25 1,0-25 0,0 25-1,0 25 1,-25 25-1,-25-1 1,-25 26 0,25-50 15,50-25-15,0-25-1,25-25 1,-1 50-1,1 0 1,-25 25 0,-25 0-1,-25 49 1,-25 1 0,1-26-1,-26-49-15</inkml:trace>
  <inkml:trace contextRef="#ctx0" brushRef="#br0" timeOffset="7183.85">15875 7813 0,'0'25'47,"25"-25"-31,-25 25-16,0 0 15,0 0-15,0-1 0,0 51 16,0-50-16,0 0 16,25 49-16,-25 25 31,0-74-31,0 49 16,0-49-16,0 0 15,0 25 1,0-75-1,0 0 1,24 0 0,1-24-1,0-26 1,0 26 0,0 49-1,24 0 1,1 0-1,-1 49 17,-24 1-17,-25 24-15,-25 1 32,-24-26-17,-26 1 1,26-50-1,-50-75-15</inkml:trace>
  <inkml:trace contextRef="#ctx0" brushRef="#br0" timeOffset="7570.83">16545 8210 0,'0'0'0,"0"-24"0,0 48 62,0 1-46,0 0-16,0 0 16,25-25-16,-25 74 15,0-49-15,24 25 16,-24-26-16,0 26 15,0-25 1,0 0-16</inkml:trace>
  <inkml:trace contextRef="#ctx0" brushRef="#br0" timeOffset="7932.83">16520 8186 0,'-25'0'47,"25"24"-31,-25 1 15,25 0-31,-24 0 15,24 0-15,-25-25 0,25 24 0,-25 1 0,25 25 16,-25-25 0,50-25 31,0 0-32,0 0 1,-1 0-1,150-25 1</inkml:trace>
  <inkml:trace contextRef="#ctx0" brushRef="#br0" timeOffset="8632.81">17115 7838 0,'0'0'0,"-25"0"31,50 0-15,-25 25-1,0 0 1,0 0-16,0 49 16,0 1-1,0 49 1,0-25-1,0-50 1,0-24 0,25-25 15,-25-25-15,0 1-1,0-26 1,0 0-1,25 26 1,24-1 0,-24 25-1,25 25 1,24-1 0,-74 1-16,50 25 15,-50-25 1,0-1-16,-25 51 15,0-26 17,-49 1-32,24-25 31,-24-50-15,-1-49-16</inkml:trace>
  <inkml:trace contextRef="#ctx0" brushRef="#br0" timeOffset="9249.79">17636 8210 0,'0'0'0,"-25"0"47,25 25-47,-24-25 16,24 25-1,-25-25-15,25 25 16,-25 0 0,50 24-1,0-24 1,-1 0-1,1-25-15,25 25 32,-25-25-32,-25 24 15,49-24-15,1 25 32,-50 0-17,25 25 1,-25-26-1,-25 26 1,0-25 0,-25 0-1,26-25-15,-1 0 16,0 0-16,-74-50 16</inkml:trace>
  <inkml:trace contextRef="#ctx0" brushRef="#br0" timeOffset="9532.79">17587 8210 0,'0'-24'0,"24"24"47,1 0-16,0 0-31,-25 24 0,50-24 16,24-24-1,25-1-15</inkml:trace>
  <inkml:trace contextRef="#ctx0" brushRef="#br0" timeOffset="32579.31">19869 7913 0,'0'-25'141,"-25"25"-125,0 0-16,0-25 0,0 25 15,-49-25-15,24 25 31,-24 25-15,-1 0 0,51-25-1,-1 25 17,25-1-17,-25-24-15,25 75 16,25 24-1,99 0 1,-50-99 0,-49 0 15,0 0-15,0-24-1,0-1 32,-1 0-31,1 0-1,-25-24 1,25 49-16,-25-25 16,0 50-1,0-1 16,0 1-15,0 25-16</inkml:trace>
  <inkml:trace contextRef="#ctx0" brushRef="#br0" timeOffset="33945.28">20067 8186 0,'0'-25'15,"0"0"48,0 50 62,0 0-110,0-1 1,0 1-16,0 25 0</inkml:trace>
  <inkml:trace contextRef="#ctx0" brushRef="#br0" timeOffset="34378.25">20241 8186 0,'24'0'156,"1"0"-141,0 0-15,0 0 0,0 24 16,-25 1 0,0 25-1,-25-25 1,-50 24 0</inkml:trace>
  <inkml:trace contextRef="#ctx0" brushRef="#br0" timeOffset="35079.25">20513 7640 0,'0'25'16,"-24"-25"15,48 0-15,-24 24-16,0 1 15,0 25 16,25 49-15,-25 0 0,0-49-1,0-25-15,0 24 16,25-49-16,-25 25 16,0-50 15,25 25-16,-25-24 1,0-1-16,0 0 16,0 0-16,25 0 15,-1 25 17,1-25-32,25 25 15,-25 0 16,0 0-31,-1 0 16,-24 25-16,25 0 16,0 0-1,-25 25 1,-25-1 0,0-24-1,1 0 1,-51-25-1,25 0 1,-49-25 0</inkml:trace>
  <inkml:trace contextRef="#ctx0" brushRef="#br0" timeOffset="35611.24">21010 7962 0,'-25'0'0,"50"-25"0,-1 25 63,1 0-48,-25 25 1,25-25-16,-25 25 0,0 0 31,0 49-15,0-24-1,-25 0 1,0-50-16,25 24 16,25-24 15,-25-24-31,25 24 15,0-25 1,0 25 0,24-25-1,-24 50 1</inkml:trace>
  <inkml:trace contextRef="#ctx0" brushRef="#br0" timeOffset="36235.21">21158 7441 0,'25'0'47,"0"0"-32,0 25 1,0-25 0,-25 25-16,24 0 0,51 49 15,-1 50 16,-24 25-15,-1 25 0,-24-50-1,-25-99-15,-49 123 16,-51 26-16</inkml:trace>
  <inkml:trace contextRef="#ctx0" brushRef="#br0" timeOffset="36994.21">19397 7565 0,'0'0'0,"0"25"0,-25-25 16,25 25 0,-49 25-1,24-26 1,-25 100 0,26 25-1,24-49 1,0 48 15,49-48-15,26 24-1,49-25 1,74 0-16</inkml:trace>
  <inkml:trace contextRef="#ctx0" brushRef="#br0" timeOffset="37795.18">21878 7987 0,'25'0'32,"-25"25"-32,24-25 15,-24 25 1,25 0-16,-25-1 16,0 1-1,0 0 1,-99 124-1</inkml:trace>
  <inkml:trace contextRef="#ctx0" brushRef="#br0" timeOffset="38264.18">22399 7417 0,'0'24'47,"-25"-24"-47,25 25 0,-25 0 16,0 0-16,0 74 16,-49 50-1,49-75 16,0 75-15,50-25 0,25 25-1,49-99 1,0-1 0,75-24-16</inkml:trace>
  <inkml:trace contextRef="#ctx0" brushRef="#br0" timeOffset="41328.11">14238 8706 0,'-25'0'31,"25"25"-31,-25-25 47,25 25-47,-25-25 16,1 25-16,-1-25 15,-50 74 1,-49 1 0,0 24-1,0 0 1,50-49-1,24-1 1,26-24 0</inkml:trace>
  <inkml:trace contextRef="#ctx0" brushRef="#br0" timeOffset="42894.08">13221 9500 0,'-25'0'15,"25"25"-15,-25-25 16,25 25 0,-25-25-16,1 0 15,-1 25 1,-25 24 0,-24 1-1,-25 49 1,-25 50-1,49-75 1,1 1 0,-1-1-1,26-49 1,24 0 0,25 0-1</inkml:trace>
  <inkml:trace contextRef="#ctx0" brushRef="#br0" timeOffset="46643.01">22547 7789 0,'0'-25'31,"0"0"16,25 25-15,-25-25-32,25 25 15,0 0-15,0 0 16,24 0-1,26 0 1,-26 50 0,-24-1-1,-25 51 1,-25-51 0,1 1-1,24-25-15,-25 0 31,0-1-31,-25 1 16,25-25 0,1 0-1,24-25 1,-25 1 0,25-26-1,25 0 1,-1 1-1,26-1 1,0 25 0,-25 0-1,-1 25 1,1 0 0,-25 25 15,25-25-16,-25 25 1,0 25 0,0-26-1,0 1 1,0 0-16,0 0 16,0 0-1,0 0 1,0-1-1,25-24 1,0 0 0,-1 0-1,1 0 1,25-24 0,-25-26-1</inkml:trace>
  <inkml:trace contextRef="#ctx0" brushRef="#br0" timeOffset="47143">23093 7888 0,'0'0'0,"25"0"16,0 0 31,0 0-32,-25 25 1,24-25-16,1 24 16,-25 1-1,0 25 1,0 0 0,-25-26-1,1 1 1,48-25 31,-24-25-47,25 25 15,0 0 17,0 0-17,0 0-15</inkml:trace>
  <inkml:trace contextRef="#ctx0" brushRef="#br0" timeOffset="47526">23490 8012 0,'0'25'62,"25"-25"-31,-25 25-15,0-1-16,0 1 16,25-25-16,-25 25 15,-25 49 1</inkml:trace>
  <inkml:trace contextRef="#ctx0" brushRef="#br0" timeOffset="48243.97">23639 7541 0,'0'24'47,"0"1"-16,0 0-31,0 49 16,25 26 0,-25-1-1,0-25 1,0-24-1,24-50 32,-24-25-31,0 0-16,0 0 16,25 1-1,-25-1 1,25 25-16,-25-25 15,25 25-15,0 0 16,-1 0-16,1 0 16,0 25-1,25 0 1,-50 24 0,25 1-1,-50-25 16,0 24-15,-25 1 0,-24-25-1,24-50 1,1 0-16</inkml:trace>
  <inkml:trace contextRef="#ctx0" brushRef="#br0" timeOffset="48562.96">24061 7962 0,'24'0'47,"-24"25"-16,0 0-15,25-25-16,-25 50 15,0-1 1,0 1-1,0-1-15</inkml:trace>
  <inkml:trace contextRef="#ctx0" brushRef="#br0" timeOffset="48876.96">24185 7516 0,'24'0'16,"1"0"15,-25 25-31,25-25 16,-25 24-16,25 1 15,49 74 1,-24 1 0,-25-76-16,-1 76 15,-24-76-15,25 51 16,-50 123 0</inkml:trace>
  <inkml:trace contextRef="#ctx0" brushRef="#br0" timeOffset="52008.89">19571 8657 0,'0'0'16,"-25"0"-16,25 25 16,-25-25-1,25 24-15,-25 1 16,1 0 0,-1 25-16,-25 49 15,25-25 1,1-49-16,24 50 15,24-75 1,1 74 0,25 25-1,-1-49 1,76-1 0,98 1-16</inkml:trace>
  <inkml:trace contextRef="#ctx0" brushRef="#br0" timeOffset="52708.88">19794 8880 0,'0'0'0,"0"-25"15,25 25 1,0-25 0,0 25-1,24-24 1,26 24-1,-26 49 1,-24 26 0,-25-1-1,0-49-15,-25 49 16,0-49-16,1 0 16,-26 25-1,0-50 1,26 0-1,24-75 17,24 26-17,1-1 1,0 50-16,0-50 16,24 1-1,-24 49 1,-25 24 15,0 1-31,-25 0 16,25 25-1,-24 24 1,24-24 0,24-50-16,-24 25 15,0-1-15,50-24 31,24 25-15,-49-25-16,0-25 0,0 25 16,24-49-16</inkml:trace>
  <inkml:trace contextRef="#ctx0" brushRef="#br0" timeOffset="53178.87">20340 9054 0,'25'0'47,"-25"-25"-47,24 25 15,1 0 1,0 25 0,0 0-1,-50 49 1,0 0-1,0-24 1,1-25 0,24 0-1,0-50 1,24 25 0,26-25-1,-25 25 1,74-25 15</inkml:trace>
  <inkml:trace contextRef="#ctx0" brushRef="#br0" timeOffset="53741.86">20786 9178 0,'25'0'31,"0"0"-15,0-25 15,0 25-31,-1 0 16,1 25-1,0 0 1,-50-1 0,25 51-1,-25-1 1,-24-24-16</inkml:trace>
  <inkml:trace contextRef="#ctx0" brushRef="#br0" timeOffset="54142.85">20960 9203 0,'0'-25'78</inkml:trace>
  <inkml:trace contextRef="#ctx0" brushRef="#br0" timeOffset="54858.84">21134 8682 0,'0'24'63,"0"1"-48,0 0-15,0 0 16,0 0-16,0 24 16,0 75-1,24-49 1,-24-1-1,25-49 1,-25 0 0,0-50-1,0 0 1,0-24 0,0-1-1,25 25 1,25 0-1,-1 0 1,-24 50 15,25-25-15,-50 25-16,24 0 16,-24 0-16,0 0 15,0 24 1,0 1-1,-49-1 1,-26-49 0,26 0-1,-26-74 1</inkml:trace>
  <inkml:trace contextRef="#ctx0" brushRef="#br0" timeOffset="55408.82">21530 9103 0,'0'-24'16,"0"-1"0,25 25-1,-25-25-15,25 25 16,-25-25 0,25 25-16,24 25 15,-24 0 1,-25 49-1,-49-24 1,24-1 15,0-49-15,50 0 0,0-24-1,24-1 1,1 0-1,-25 25 1,0 25 0,-25 24-1,-25 26 1,-50-26 0,26-24-1,-51 0-15</inkml:trace>
  <inkml:trace contextRef="#ctx0" brushRef="#br0" timeOffset="55661.81">21977 8458 0,'0'0'0,"25"0"15,0 0 1,-1 0 0,26 75-1,0 24 1,-26 99 0,-48 1-1,-76 123 1</inkml:trace>
  <inkml:trace contextRef="#ctx0" brushRef="#br0" timeOffset="56524.8">15304 9451 0,'0'0'16,"-24"0"-16,24 24 15,-25-24 1,-25 75-1,1-1 1,-26 50 15,-49 99-15,25-24 0,49-75-1,1-25-15</inkml:trace>
  <inkml:trace contextRef="#ctx0" brushRef="#br0" timeOffset="58024.77">22473 9054 0,'25'0'0,"0"0"31,-25 25-15,24-25-16,-24 24 15,0 26 1,25 0 0,-25-1-1,-74 75-15</inkml:trace>
  <inkml:trace contextRef="#ctx0" brushRef="#br0" timeOffset="58424.75">23019 8409 0,'-25'0'16,"25"25"15,-25-1-15,0 26-1,-24 99 1,-1-50 0,25 99-1,25-123 1,25 74 0,25-75-1,74 1 1,74-51-1</inkml:trace>
  <inkml:trace contextRef="#ctx0" brushRef="#br0" timeOffset="59057.74">23143 8830 0,'0'-24'0,"0"48"0,0-73 16,25 49 0,-25-25-1,24 0 1,26 25-1,24 25 1,-24 25 15,-25-50-31,0 74 16,-25-49-16,-25 74 16,-25-24-1,-24-26 1,24-24-1,1-50 1,49 0 0,0-49-1,24 74-15,1-75 16,0 51 0,0-1-16,24-25 15,-24 25 1,-25 50-1,0 50 1,-25-1 15,25 1-15,-24-26 0,48 1-1,51-1 1,-26-49-1,75-49-15</inkml:trace>
  <inkml:trace contextRef="#ctx0" brushRef="#br0" timeOffset="59490.74">23614 9079 0,'0'-25'0,"25"25"31,-25-25-15,25 25-16,-1 0 15,1 25 1,-25 0 0,-25 24-1,1 26 1,-1-26 0,0 1-1,50-50 32,-25-25-47,25 25 0,24-25 31,-24 25-31,0-25 16,49 25-16</inkml:trace>
  <inkml:trace contextRef="#ctx0" brushRef="#br0" timeOffset="59741.73">23986 9054 0,'25'0'0,"-25"25"46,25-25-30,-25 24-16,0 1 0,0 25 31,0 24-15,-25 1-16</inkml:trace>
  <inkml:trace contextRef="#ctx0" brushRef="#br0" timeOffset="60298.71">24234 8434 0,'0'24'47,"25"-24"-47,-25 25 15,0 25 1,0-25-16,0 74 16,0-74-16,25 99 15,-25 0 1,0-50-1,0-49-15,0 0 16,0 0-16,25-50 16,-25 0-1,24-25 1,26-49 0,-25 74-1,0 25 1,-1 0-1,26 50 1,0 24 15,-50-24-15,-25 0 0,0-1-1,-25-24 1,26-25-16,-76 25 15,26-50-15</inkml:trace>
  <inkml:trace contextRef="#ctx0" brushRef="#br0" timeOffset="60607.71">24730 8954 0,'0'-24'15,"0"48"1,0 1 31,25-25-47,-25 25 15,25 50 1,-25-26 0,0-24-16,0 49 15,0 1-15</inkml:trace>
  <inkml:trace contextRef="#ctx0" brushRef="#br0" timeOffset="60940.7">24705 8954 0,'0'0'0,"0"25"47,-24 0-31,24 0-1,0 0-15,-25 0 16,0 24 0,50-24-1,-25 0 1,25-25 0,24-25-1,1 25 1,49-25-1,0 25 1</inkml:trace>
  <inkml:trace contextRef="#ctx0" brushRef="#br0" timeOffset="61257.7">24854 8384 0,'0'0'0,"0"-25"15,25 25 1,-25 25 0,25 0-1,-25 0-15,25 24 16,24 50-1,26 50 1,-1 0 15,-24 0-15,-75-25 0,-74 50-16</inkml:trace>
  <inkml:trace contextRef="#ctx0" brushRef="#br0" timeOffset="62423.67">16297 9500 0,'0'0'0,"0"-25"0,24 1 31,-48 24 1,24 24-17,-50 1 1,0 25 15,-74 148-31,-24 1 16,-76 24-1</inkml:trace>
  <inkml:trace contextRef="#ctx0" brushRef="#br0" timeOffset="63907.64">13171 10269 0,'-25'0'0,"25"25"15,-24-25 1,-1 25 0,25 0-16,-75 49 15,51-49-15,-26 49 16,-49 50 0,-25 50-1,-50 148 1</inkml:trace>
  <inkml:trace contextRef="#ctx0" brushRef="#br0" timeOffset="64881.62">19621 9599 0,'0'25'0,"-25"-25"15,25 25 1,-25-25-16,0 25 16,25 0-16,-25-25 0,25 49 15,-49 50 1,24-49-16,25 24 15,0-49-15,0 50 16,0-50-16,25 49 16,-25-49-16,24 24 15,51 26 1,173-26 0</inkml:trace>
  <inkml:trace contextRef="#ctx0" brushRef="#br0" timeOffset="65540.61">19819 9798 0,'0'0'16,"25"0"0,0 0 15,-1 0-15,1 0-16,0 25 15,25-1 1,-26 51-1,-24-1 1,-24 26 0,-26-26 15,25-74-31,0 25 16,1-25-16,-1-25 15,25 0 1,0 0-1,25-74 1,-1 25 0,1 49-1,0 0 1,0 0 0,24 50-1,-49 25 1,-24 49-1,24-49 1,-25 24 0,50-49 15,-25 0-31,24-1 16,26-24-1,0-24 1,24-1-16</inkml:trace>
  <inkml:trace contextRef="#ctx0" brushRef="#br0" timeOffset="66089.6">20265 10120 0,'-24'-24'16,"24"-1"0,0 0 15,24 25-31,1-25 15,0 25-15,0 0 16,0 25 0,-25 0-1,0 0 1,-25 24 0,0-24-1,25 0 1,0 0-1,0-25 1,0-25 0,25 25 15,0 0-15,-1 0-1,-24 25 1,0-1-1,-24 26 1,-51 24 0,1-74-16</inkml:trace>
  <inkml:trace contextRef="#ctx0" brushRef="#br0" timeOffset="66375.6">20662 10145 0,'25'0'16,"-25"25"15,0 0-15,0 0-1,0-1-15,-25 26 16,0 49-16</inkml:trace>
  <inkml:trace contextRef="#ctx0" brushRef="#br0" timeOffset="66923.58">20861 9599 0,'0'0'15,"-25"25"-15,50-25 16,-25 25 15,0 0-31,25 24 16,-25-24-16,0 50 16,0 49-1,0-25 1,0-49-1,0-26 1,0-48 0,24-26 15,1-49-15,25 49-1,-25 25 1,24 25-1,1 25 1,-25 49 0,-25 1-1,-25-1 1,0-24 0,-74 0-1,49-26 1,-49-48-1</inkml:trace>
  <inkml:trace contextRef="#ctx0" brushRef="#br0" timeOffset="67175.58">21208 10071 0,'25'0'31,"-25"25"1,0-1-32,0 1 15,25 0-15,-25 25 16,24 98-1</inkml:trace>
  <inkml:trace contextRef="#ctx0" brushRef="#br0" timeOffset="67506.57">21307 9525 0,'25'25'16,"0"-25"15,0 0-31,-1 25 16,1-25-16,25 74 15,24 50 1,-24 25 0,-50-50 15,0 100-15,-99 24-16</inkml:trace>
  <inkml:trace contextRef="#ctx0" brushRef="#br0" timeOffset="67906.57">21952 10170 0,'0'0'16,"25"0"15,-25 25-15,0 0-1,0-1-15,-50 175 16</inkml:trace>
  <inkml:trace contextRef="#ctx0" brushRef="#br0" timeOffset="68339.55">22473 9451 0,'0'-25'16,"-25"25"15,0 25-31,1-1 16,24 1-16,-75 74 31,26 25-15,24 75-1,25-50 1,49 0-1,1-75 1,74 25 0,25-49-16</inkml:trace>
  <inkml:trace contextRef="#ctx0" brushRef="#br0" timeOffset="69240.53">15304 10393 0,'-24'0'16,"-1"0"15,25 25-31,-25-25 0,0 25 16,-49 24-1,-75 125 1,25-25 0,25 0-1,-50 49 1</inkml:trace>
  <inkml:trace contextRef="#ctx0" brushRef="#br0" timeOffset="70539.5">23019 9823 0,'-25'0'0,"25"-25"15,0 0 1,0 0-1,-25 25-15,25-25 16,-25 1-16,1 24 16,-51-25 15,1 74-15,-1 26-1,26-26 1,-26 75-1,75-49 1,50-25 0,24-26-1,26-48 1,24-51 0,-50-24-1,-49 49 1,-50 25-1,25 1-15,0 48 47,0 1-31,0 25 0,0 24-1,0 1 1,0 74-16</inkml:trace>
  <inkml:trace contextRef="#ctx0" brushRef="#br0" timeOffset="71022.48">23093 10071 0,'0'0'0,"25"0"0,-25-25 16,25 25 15,0-25-15,24 0-1,-24 25 1,-25 25-1,-25 50 1,0-26 0,1 1-1,48-50 17,-24-25-32,25 25 15,0 0 1,0 0-1,0 25 1,-1 24 0,-48 1 15,-1-25-15,-25 0-1,-49-50 1</inkml:trace>
  <inkml:trace contextRef="#ctx0" brushRef="#br0" timeOffset="71256.48">23540 10071 0,'0'0'0,"0"25"47,0-1-32,0 1-15,0 0 16,0 25 0,0 74-1</inkml:trace>
  <inkml:trace contextRef="#ctx0" brushRef="#br0" timeOffset="71822.47">23713 9575 0,'0'0'0,"0"24"47,25 1-31,-25 0 0,0 0-16,25 49 15,-25 50 1,25-99-16,-25 49 15,0-49-15,0 0 16,0 0 0,-25-25-1,25-25 1,0-25-16,25 1 16,-25 24-16,24-25 15,51-24 1,-75 49-1,25 25-15,24 25 16,-49 0 0,25 0-16,0 49 15,-25-49 1,0 49 0,0-49-16,-25 25 15,0-1 1,-24 1-1,-1-50 1,50-25-16,-74 0 0</inkml:trace>
  <inkml:trace contextRef="#ctx0" brushRef="#br0" timeOffset="72822.45">24209 10046 0,'0'-25'16,"0"0"-1,25 25 1,-25-25-16,0 1 15,25 24 1,-25 24 15,25 1-31,-25 0 16,0 25 0,0-25-1,25-1 1,-1-24 15,1 0 16,-25 25-31,0 0-1,-25-25 1,25 25-1,0 0 1,-24-25 0,48-25-1,1 25 95,-25 25 124,0-1-203,-25-24-15,25 25-16,-24-25 31,24 25-31,-25-25 16,0 0-16,25 25 15,-25-25 1,-24-25-16</inkml:trace>
  <inkml:trace contextRef="#ctx0" brushRef="#br0" timeOffset="73989.42">24408 9500 0,'0'-25'0,"0"1"32,0-1-17,25 25 1,-1 0 0,1 0-16,25 74 15,-25-49 1,-25 0-16,74 99 15,-24 25 1,-26 24 0,-24-98-1,-99 222 1</inkml:trace>
  <inkml:trace contextRef="#ctx0" brushRef="#br0" timeOffset="75005.42">17289 10269 0,'0'0'0,"-25"0"0,25 25 15,-25-25 1,-24 50-1,-26 49 1,1 25 0,-50 25-1,0-25 17,-50 99-32</inkml:trace>
  <inkml:trace contextRef="#ctx0" brushRef="#br0" timeOffset="76022.39">20042 10716 0,'-25'0'16,"25"24"15,-24-24-31,-1 25 16,25 0-16,-25-25 0,0 74 15,-24 75 1,24 0 0,25-25-1,49 0 1,26-25 15,-75-74-31,198 74 0</inkml:trace>
  <inkml:trace contextRef="#ctx0" brushRef="#br0" timeOffset="76572.37">20563 10988 0,'0'0'0,"0"-24"0,0-1 0,-25 0 15,0 0 17,-24-24-17,-26 49 1,1 24-1,0 51 1,24 24 0,50 25-1,25-25 1,24-49 0,26-25-1,24-75 1,-25-49-1,-49 24 1,0 1 0,-50 24-1,25 75 17,0 0-17,0 25 1,25 49-1,-25-25 1,25 50-16</inkml:trace>
  <inkml:trace contextRef="#ctx0" brushRef="#br0" timeOffset="77022.36">20762 11212 0,'0'0'0,"0"-25"0,0 0 15,24 25 1,-24-25 0,25 25-1,0-25 1,0 50-1,-25 25 1,-25 49 0,25-49-1,0-25 1,25-50 0,0 25-1,-1-25 1,1 25-1,0 25 1,-25 24 0,0 26-1,-25-26 1,0-24 15,-24 0-31</inkml:trace>
  <inkml:trace contextRef="#ctx0" brushRef="#br0" timeOffset="77273.36">21258 11286 0,'0'25'31,"0"0"0,0 0-31,0-1 16,0 26-16,-25 0 31,0 24-31</inkml:trace>
  <inkml:trace contextRef="#ctx0" brushRef="#br0" timeOffset="77821.35">21456 10765 0,'0'0'0,"25"0"47,-25 25-31,25 0 0,-25 24-1,24 51 1,-24-76-16,0 51 15,25-50-15,-25 24 16,0 26 0,0-50-1,0-50 1,0-50 0,25 1-1,0 24 1,0 25-1,49 25 1,-24 25 0,-1 25-1,-49-25 1,25 49-16,-25-49 16,0 25-1,-25 24 1,-49-24-1,-1-26 1,-49-73-16</inkml:trace>
  <inkml:trace contextRef="#ctx0" brushRef="#br0" timeOffset="78255.35">22101 11162 0,'-25'0'16,"0"0"-1,25 25 1,-24-25-1,24 25 1,0 0 0,24-1-1,26 1 1,0 0 0,-1 0-1,1 0 1,-25-25-16,-1 24 15,-24 1-15,0 0 16,0 25 0,-24-26-1,-1 1-15,0 0 16,0-25 0,-49 0-16</inkml:trace>
  <inkml:trace contextRef="#ctx0" brushRef="#br0" timeOffset="78455.34">22076 11088 0,'0'0'0,"25"0"15,0 0 16,0-25-31,-1 25 16,76 0 0</inkml:trace>
  <inkml:trace contextRef="#ctx0" brushRef="#br0" timeOffset="79021.32">22324 10492 0,'0'0'0,"0"-24"32,25 24-17,0 0-15,0 0 16,24 24-1,-24 1-15,49 25 16,-74-25-16,75 99 16,-26 0-1,1 124 1,-50-25 15,0-173-31,-74 247 0</inkml:trace>
  <inkml:trace contextRef="#ctx0" brushRef="#br0" timeOffset="81122.28">19224 7342 0,'0'0'0,"0"-25"15,-25 25 1,25-24 0,-25-1-1,0 25 1,0 0 0,1 0-1,-1 0-15,-50 25 16,51-1-16,-51 26 15,50-50-15,-49 74 16,49-49-16,-24 50 16,-1-26-1,50 26 1,0-26 0,0 50-1,25-24 1,-25 24-1,0-24 1,25 24 0,-1-25-1,-24 50 1,25-49 15,-25 49-15,0-25-1,0 0 1,0 0 0,0 25-1,0-99-15,0 74 16,0-74-16,0 0 0,0 49 16,0 50-1,0-99-15,0 74 16,0-74-16,0 50 15,25 49 1,-25 0 0,0 24-1,25 1 1,-25-49 15,0-1-15,25 25-1,-25 0 1,-25-25 0,25 25-1,0-25 1,25 0 0,-25 50-1,0-25 1,24-49-1,-24 24 1,25-49 0,-25-1-1,25 26 1,-25-1 15,25-24-15,0-1-1,-1-24 1,1-25-16,25 50 16,-25-50-16,-1 0 15,51 24 1,98 1 0</inkml:trace>
  <inkml:trace contextRef="#ctx0" brushRef="#br0" timeOffset="88320.13">15801 4837 0,'0'25'94,"0"0"-79,0-1-15,0 1 0,0 0 16,0 149-1,0-50 1,-25 0 0,25-50-1,0-49 1,-25 0 0,25-50 15,0-50-16,0-24 1,0-25 0,0 0-1,0 25 1,50-25 0,-26 49-1,26 26 1,0 24-1,-1 50 1,1 49 0,-1 26-1,1 48 1,0-24 0,-26 0 15,26 25-16,-50-50 1,0 1 0</inkml:trace>
  <inkml:trace contextRef="#ctx0" brushRef="#br0" timeOffset="88603.12">15726 5308 0,'0'0'16,"0"-25"15,25 25-31,0 0 15,0 0 1,74-24 0,-50 24-1,150-25-15</inkml:trace>
  <inkml:trace contextRef="#ctx0" brushRef="#br0" timeOffset="88920.11">16842 5011 0,'0'0'0,"-24"24"31,24 1-15,0 0 0,-50 74-1,25 0 1,-74 100-1</inkml:trace>
  <inkml:trace contextRef="#ctx0" brushRef="#br0" timeOffset="89219.11">16619 5060 0,'0'25'94,"149"198"-47,-124-223-47,-25 25 0,74 74 15</inkml:trace>
  <inkml:trace contextRef="#ctx0" brushRef="#br0" timeOffset="89520.1">16470 5308 0,'25'0'32,"0"0"-1,0-25-31,49 1 16,100-1-1</inkml:trace>
  <inkml:trace contextRef="#ctx0" brushRef="#br0" timeOffset="89887.09">17314 4713 0,'-25'0'16,"25"25"15,0-1-16,0 1-15,0 0 16,0 50 0,25 98-1,-1-49 1,1-25 0,0 25-16</inkml:trace>
  <inkml:trace contextRef="#ctx0" brushRef="#br0" timeOffset="90420.09">17264 4837 0,'0'0'0,"0"-25"0,0 0 15,0 0 1,25 1 0,0-1-1,24 0 1,26 25 0,-26 50-1,-24 49 1,-25 0-1,-50 0 1,26-49 0,24-25-1,24-25 1,1 0 0,25 0-1,24 0 16,1 25-15,-1-1 0,-49 51-1,-25-26 1,-25 26 0,-49-1-1,-1-24 1,-98-75-1</inkml:trace>
  <inkml:trace contextRef="#ctx0" brushRef="#br0" timeOffset="95085.98">21878 15776 0,'0'-25'32,"25"25"30,-25 25-62,0 0 16,24-1-1,-24 26-15,75 99 16,-50 24 0,-1-123-1,-24-25-15,25 24 16,-25-24-16,25-25 15,-25-25 1,74-24 0,1-1-1,148-99 1,0 25 0,75-24-1,-25 24 16,-124 49-15,-125 75-16,26-25 16,-25 25-16</inkml:trace>
  <inkml:trace contextRef="#ctx0" brushRef="#br0" timeOffset="100269.87">6449 13047 0,'0'25'16,"-25"-25"15,25-25 63,25 25-94,-25 25 63,0 0-48,0 24-15,25-24 16,-25 50-16,25 173 15,0 0 1,-25-50 0,0-173-16,24 149 15,-24-125-15,0 75 16,25 0 0,-25-49-1,0-1 1,25 1 15,-25-26-15,0 1-1,0-25 32,25-25-31,-25 24-1,25-24-15,74 0 16,124-24 0,-74 24-1,49-25 1,1 50 0,-26-25-1,-123 0-15,124 0 16,-125 0-1,1 0-15,74 0 16,25-25 0,49 0-1,-74 0 1,25 25 0,0-25-1,0 1 1,-75 24-1,1 0 1,-51 0 0,1 0-1,-25-25 1,0 0 0,0 0-1,0-49 16,0 24-15,25-49 0,-25 24-1,0 51-15,0-76 16,-25 76-16,25-76 16,-25-73-1,1 148-15,-1-124 16,25 100-16,-25-51 15,25 51-15,-25-75 16,25 99-16,-25-99 16,25 99-1,0-49 1,0 49 0,0 0-1,-24 0 1,-1 25 31,25-25-32,-50 25 1,-49 0 0,-75 0-1,125 25-15,-175 0 16,150-25-16,-124 25 15,-199 49 1,74-49 0,249 0-16,-224 0 15,249-25-15,-26 0 0,26 0 16,-76 25-16,-147-25 16,48 0-1</inkml:trace>
</inkml:ink>
</file>

<file path=ppt/ink/ink4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44:22.262"/>
    </inkml:context>
    <inkml:brush xml:id="br0">
      <inkml:brushProperty name="width" value="0.05292" units="cm"/>
      <inkml:brushProperty name="height" value="0.05292" units="cm"/>
      <inkml:brushProperty name="color" value="#C00000"/>
    </inkml:brush>
  </inkml:definitions>
  <inkml:trace contextRef="#ctx0" brushRef="#br0">3795 5432 0,'25'0'0,"-25"-25"94,-25 25-94,0-24 15,1-1-15,-1 25 16,0-25 0,0 25-16,-25 0 15,26 0-15,-51 0 16,1 25-1,24 0 1,-24 74 0,-1 0-1,26 0 1,-1 50 0,50-25 15,0 0-31,0 25 15,0 25 1,25-75 0,25 0 15,-1-25-15,1-24-1,-1 0 1,51-1-1,-26-49 1,25-25 0,-24 1-1,24-51 1,-25-24 0,-49 74-16,25-49 15,-25 24-15,-1-74 16,1-25-1,-50-49 17,25 148-32,-24-24 15,-26-1-15,0-24 0,-49 0 32,-25 25-32</inkml:trace>
  <inkml:trace contextRef="#ctx0" brushRef="#br0" timeOffset="1066.97">4093 5680 0,'-25'-25'15,"25"1"1,-25 24-1,25-25-15,0 0 16,0-25 0,25-49 15,49-25-15,1 0-1,123-74 1,1 49-1,-26 74 1,-49 1 0,-74 74-16,99-25 15,-124 25-15,24 0 16,-24 0-16,99 25 16,-74-25-16,49 25 15,25 24 1,-99-24-16,49 25 15,-49-50-15,49 50 32,-24 24-17,24 25-15,1 25 32,-50-49-17,24-1 1,-49-24-1,25-1 1,0 1 0</inkml:trace>
  <inkml:trace contextRef="#ctx0" brushRef="#br0" timeOffset="1850.96">5606 5457 0,'0'0'0,"0"-25"16,0 50 46,25-25-62,-1 0 16,-24 25-16,25-25 16,50 25-1,24 24 1,-74-24-16,74 0 15,-74 0-15,0-25 0,24 24 16,26 1 0,-26 0-1,-24 0 1,0 0 0,-25-50 15,0 0-16,0 0 1,0-24-16,0-26 16,25 1-1,-25 49 1,0-99 0,0 99-16,0 0 0,24-24 15,-24-100 1,0 75-1,0 24 1,0 25 0,0 50 15</inkml:trace>
  <inkml:trace contextRef="#ctx0" brushRef="#br0" timeOffset="36245.21">17289 7441 0,'0'25'0,"-25"-25"16,25 25 109,0 0-125,0 0 15,25-1-15,0 26 16,-1 0 0,26-1-1,0 1 1,-1-1-1,-24-24 1,0 0 0,0 0-1,0 0-15,-1-1 16,-24 1 0,25-25-16,0 25 15,-25 0 16,25 0-15,0 0 0,-1-1-1,-24 1 1,25-25 0,-25 25-16,25-25 15,0 25 1,0 0-1,-1-1 1,1 1 0,-25 0-1,25 25 1,25-26 0,-26-24-1,1 25 1,0 0 15,0 0-15,0 0-1,-1-1 1,-24 1-16,25 0 16,0 0-1,0 24 1,0-24-1,-1 25 1,1-25 0,0 24-1,25 1 1,-26-1 0,26-24-1,-50 0 16,50 25-15,-1-1 0,-24 1-1,25-25 1,-25 24 0,-1-24-1,26 25 1,0-1-1,-1-24 1,-24 0 0,-25 0-16,50 0 15,-50-1-15,24 1 16,1 0 0,25 0-1,-25 24 1,-1-24 15,1 0-15,25 0-1,-25 0 1,24-1 0,-24 1-1,0 0 1,0 0-1,-1 0-15,1-1 16,-25 1 0,25-25-16,-25 25 15,25 0-15,0 0 16,-1 24 0,26 1-1,-25-25 16,0 24-15,-1-24 0,26 25-1,0-1 1,-1-24 0,1 0-1,-25 25 1,24-1-1,1-24 1,-25 0 0,0 0-1,-25-1-15,24-24 16,-24 25 0,25-25-16,0 25 15,0-25 1,0 25 15,-1-25-15,1 0 15,-25 25-31,0-50 203,25 25-203,0 0 31,-25-25-31,25 25 16,-1-25 0,1 0-1,25-24 1,-1 24-1,1-49 1,0 24 0,-1 0-1,-24 1 1,25-1 0,-26 25-1,1 0 1,0 1 15,-50 24 78,25-25-93,-25 0 0,25 0-1,-24 25-15,24-25 16,-25 1-16,-25-26 16,25 0-1,-24 1 16,-1-1-15,1 1 0,-1 24-1,0 0 1,26 25-16,-1-50 16,0 50-16,25-24 15,-50-26 1,26 0-1,-1 50-15,0-49 16,0 49-16,0-50 16,1 25-1,-1-24 1,-25-1 0,25 1-1,-24-1 1,-1 0 15,1 1-15,24 24-1,-50-25 1,50 25-16,1 1 16,-26-26-1,-24 0 1,49 26-1,-25-26 1,1-24 0,24 49-1,-25-50 1,25 51 0,25-1-16,-49 0 15,49 0 1,-25 25-1,-25-25 1,26-24 0,-1 24-1,-25-25 1,25 26 0,1-26-1,-1 25 1,0 0-1,25 1-15,-25 24 16,25-25-16,-49 0 16,24 0-1,0 0 1,0 0 0,0 25-16,1-24 15,-1-1 1,0 25-1,25-25 1,-25 25 0,0-25-1,0 0 1,1 1 0,-1-1-16,0 0 15,0 25-15,0-25 16,-24 0-1,24 1 1,-25-26 0,26 0-1,-26-24 1,0 24 0,26 1-1,-1-1 16,-25 1-15,25-1 0,1 0-1,-1 26 1,25-1 0,-25 0-1,0 25 1,0-25-1,1 25 17,24-25-17,-25 25-15,25-24 32,-25 24-32,0-25 15,25 0 1,-25 25 15,1 0 47,24-25-47,-25 25 16,25-25-15,-25 25 30,25-24 32,-25 24-63,0 0 0,25 24 1,-24-24-32,-1 0 31,25 25-31,-25-25 15,0 25 1,0 0 0,0-25-1,1 25 1,-1-1 0,0 1-1,0-25 1,25 25-1,-25-25 1,1 25 0,-1 0 15,25-1-15,-25-24-16,25 25 15,-25-25 16,0 25-15,1 0 0,24 0-1,-25-25 1,25 24 0,-25-24-1,25 25 1,0 0-1,0 0 1,-25-25 0,25 25 15</inkml:trace>
  <inkml:trace contextRef="#ctx0" brushRef="#br0" timeOffset="42330.08">5482 6772 0,'0'0'0,"-25"0"15,0 0 17,25-25-17,25 0 1,-25 0 0,25 25-16,-25-25 15,25 25 1,-1 0-16,26-24 15,-25 24-15,24 0 16,51 0 0,-26 24-1,-49-24-15,25 25 16,-26-25-16,1 25 16,0-25-16,0 0 15,0 0-15,-1 0 31,1-50-15,0 1 0,0 24-1,0 0 1,-1 25-16,1 25 16,0 0-16,25 0 15,24 49 1,-24-49-1,-26-25-15,26 25 16,-25-25-16,24 0 16,-24-25-1,0 0 17,0-25-17,0 50-15,24 25 16,50 0-1,-24 0 17,-1-25-17,1 0 1,-26-25 0,-24 0-1,0 25 16,0 0-15,0 25-16,24-25 16,50 25-1,-49 0 1,-25-25-16,49-25 16,-49 25-16,25-50 15,-1 25 16,-24 1-15,0-1 0,0 25-1,49 25 1,0-1 0,26 1-1,-1-25 1,-25-25-1,26 1 1,-51-1 0,1-25-1,-25 50 1,-1 0 0,26 25-1,49 25 1,0-50-1,50-25 17,74-50-32</inkml:trace>
  <inkml:trace contextRef="#ctx0" brushRef="#br0" timeOffset="52741.88">3225 10567 0,'0'-25'16,"0"0"15,-25 25-31,0-49 15,25 24 1,-25-25 15,25 25-15,0 1-16,0-1 16,50-124-1,49-25 1,25 25-1,74 1 1,-49 48 0,50 1-1,-150 99-15,150-49 16,-150 24-16,199-25 16,0 25-1,1 1 1,-51 48 15,-148-24-31,98 50 0,-123-25 16,99 24-1,0 26 1,-74-50-16,49 74 16,-74-74-16,49 74 15,1 50 1,-1-50-1,-24 25 1,-1-50 0,1 1-1,-25-26 1,24 1 0</inkml:trace>
  <inkml:trace contextRef="#ctx0" brushRef="#br0" timeOffset="53391.87">5854 10269 0,'0'0'0,"0"-25"0,25 25 47,-25 25-32,25-25 1,-1 25 0,51 49-1,-26-24 1,75 74-1,-74-50 1,24-24 0,-24-25-1,-25 0 1,0-25 0,-25-25-1,0-25 1,24-24-1,-24 49-15,25-99 16,0 99 0,0-74-1,-25 25 1,25 49-16,-25-50 16,24 51-1,-24-1-15</inkml:trace>
  <inkml:trace contextRef="#ctx0" brushRef="#br0" timeOffset="57858.77">17884 10517 0,'0'25'15,"0"0"63,0 0-62,0-1 0,0 1-16,0 0 15,0 49 1,25 26 0,-25 24-1,25 24 1,-25-23-1,0-1 1,25-75 0,-25 26-1,0-26 1,0-24 0,0 25-1,0-26 1,0 1-1,24 0 1,-24 0 15,0 0-15,25-1 0,0-24-1,0 0 1,0 25-1,-1-25 1,26 0 0,74 0-1,-25 0 1,50 0 0,-25 0-1,0 0 1,-25 0-1,50-25 1,-50 25 15,1 0-15,-1-24 0,-25 24-1,25 0 1,-74 0-16,75 0 15,-76 0-15,1 0 0,25-25 16,74 25 0,-25 0-1,-25 0 1,1 25 0,-50-25-16,49 0 15,-49 0 1,0 0-16,-1 0 0,26-25 15,-25 25-15,24 0 16,1 0 15,0 0-15,-26-25-16,26 25 16,0-25-1,-26 0 1,1 1-1,-25-26 1,0 0 0,0-74-1,0 0 1,0-25 0,-25-24-1,25 74 1,-24 24 15,24-24-31,0 49 16,-25 50 15,0 0 16,0 0-32,0 0 1,-99 0 0,0 0-1,-74 0 1,0 0 0,-75 0-1,0 25 1,50-25-1,24 0 1,1 25 0,49-25 15,99 0-31,-123 0 16</inkml:trace>
  <inkml:trace contextRef="#ctx0" brushRef="#br0" timeOffset="60890.7">6251 11633 0,'25'25'0,"-25"0"16,0 0 0,0 0-1,0-1-15,24 76 16,-24-26-1,25 25 1,-25 0 0,0-49 15,0-25-31,0 74 16,0 0-1,-25 25 1,25-49-1,0-1 1,0-24 0,0-1-1,0 1 1,25 0 0,-25-26-1,0 1 1,25-25 15,-25 25-31,25-25 16,0 0-1,24 0 1,-24 0-16,0 0 16,74 25-1,-49-25 1,49 0-1,-25 0 1,26 0 0,-26 0-1,-24 25-15,-1-25 16,-24 0-16,0 0 16,74 0-1,-49 0 1,24 0-1,-24 0 1,-50 24-16,74-24 16,-49 0-1,24 0 1,26 0 0,24 0-1,-49 0 1,-1 0-1,26 0 1,-1-24 0,1 24-1,-51 0-15,51 0 16,-50 0-16,24 0 16,26 0-1,24 0 1,-50-25-1,1 25 1,0 0 0,-1 0 15,-24 0-31,25-25 16,-26 25-16,1 0 15,-25-25 1,25 25-1,0-25 1,0 1 0,-1-26-1,1 25 1,0-24 0,0-1-1,0-24 1,-25-26-1,0 26 1,0-75 0,-25 75 15,25 24-31,-25-74 16,-25 25-1,26 0 1,24 49-1,-25-24 1,25 49 0,-25 0-1,0 25 63,25 25-62,-25-25-16,1 0 16,-1 0-1,-50 0 1,-73 0 0,-1 0-1,-50 25 1,-24-1-1,-25 1 1,0 25 0,74-25-1,1-25 1,49 24 0,-100 1-1,200-25-15,-100 0 16,99 25-16,-50-25 15,51 0-15,-26 0 16,25 0 0,0 0-1,1 0 17,-1 0-17,0 25-15</inkml:trace>
  <inkml:trace contextRef="#ctx0" brushRef="#br0" timeOffset="70640.5">10096 11981 0,'0'-25'16,"0"0"-1,0 0 1,24 0 0,26-49-1,0 0 1,24-26-1,50-24 1,-25 25 0,-49 74-16,49-74 15,-74 74-15,74-24 16,25-26 0,-50 50-16,26-24 15,-51 24-15,1 25 0,74-50 16,99 1-1,-49 24 1,49 25 0,-25 25-1,1 0 17,-149-1-32,98 26 15,-24 0 1,-99-50-16,74 74 15,-74-74-15,50 50 16,-1-1 0,25 26-1,0-1 1,-24 1 0,-25-1-1,24-24 1,-24-1-1,-1-24 1,-24 0 0,0 0-1,0-1 1,-1 1 15,26 0-31</inkml:trace>
  <inkml:trace contextRef="#ctx0" brushRef="#br0" timeOffset="71280.48">12824 11757 0,'0'0'0,"0"-24"16,25-1 15,0 25-15,-1 0-16,26 0 16,0 25-1,49-1 1,-25 26-1,50 24 1,-24-24 0,-1 0-1,-25-26 17,-24-48-17,-25-26 1,24-24-1,-24 24 1,-25 25-16,25-49 16,-25 49-16,25-49 15,-25 24 1,24 0 0,-24 26-1,25 48 16</inkml:trace>
  <inkml:trace contextRef="#ctx0" brushRef="#br0" timeOffset="75555.39">6623 12998 0,'-25'0'0,"25"-25"32,0 0-1,0 50 16,0 0-32,0-1-15,0 1 16,0 0-16,0 0 16,0 99-1,0-50 1,0 75-1,25 0 1,-25-50 0,25 25-1,-25-74 1,0-1 0,0-24-1,0 0 1,0 0-1,0 0 32,24-25-31,1 0 15,0 24-15,25-24-1,-1 0 1,26 0 0,-1 0-1,25 0 1,25-24 0,-49 24-1,-50 0-15,74 0 16,-74 0-16,49 0 15,50 0 1,-50-25 0,50 25-1,-49 0 1,-50 0-16,74 0 31,-74 0-31,49 0 16,25-25-1,1 25 1,24 0 0,-50-25-1,50 25 1,-50-25 0,50 25-1,-49 0 1,-1 0-1,-49 0-15,25 0 16,-25 0 0,-1 0-16,51 0 15,-26 0 1,1 0 15,0 0-15,-1 0-1,-24 0 1,0-24 0,-25-1-1,25 25 1,-25-50 0,24 1-1,-24-26 1,0 50-16,0-74 15,0 74-15,0-99 16,0 50 0,0-50-1,0 49 1,-24 1 15,24 0-15,0 24-1,0 25 1,-25 0 0,0 25-1,25-24 1,-25 24 0,-24 0-1,24-25 1,-50 25-1,-24 0 1,74 0-16,-124 0 16,125 0-16,-100 0 15,-75 0 1,150 0 0,-100 25-1,-25-25 1,-74 24-1,50-24 1,148 0-16,-124 25 16,125-25-16,24 0 0,-124 25 15,124-25-15,-148 25 16,24-25 0,-25 25-1,50-25 1,75-25-1,-1 0 1</inkml:trace>
  <inkml:trace contextRef="#ctx0" brushRef="#br0" timeOffset="78554.33">10691 12675 0,'-25'0'15,"25"25"17,0 0-1,0 0-31,0-1 16,0 51-1,0-1 1,-25 25-1,25-24 1,0-50-16,0 49 16,0-49-16,25 49 15,-25-49 1,0 25-16,0-25 16,0-1-1,0 1-15,0 25 16,0 24-1,0-24 1,0-1 0,0 1-1,0 0 1,0-1 0,0-24-1,0 0 1,0 0-1,0-1 1,0 1 0,0 0-1,25-25 188,0 0-171,24 0-17,-24 0-15,223 25 16,-124-25 15,-25 0-15,-49 25-1,24-25 1,26 24 0,-26-24-1,-49 0-15,0 0 16,-1 0-16,26 0 16,24-24-1,1 24 1,24 0-1,0 0 1,-74 0-16,49 0 16,-49 0-16,75 0 15,-1 0 1,0-25 15,0 25-15,0-25-1,1 25 1,-26-25 0,25 25-1,-24-25 1,-1 25 0,0 25-1,26-25 1,-26 0-1,-49 0-15,25 0 16,-26-25-16,1 25 16,0 0-1,0 0 17,-25-24-17,0-1 1,25 0-1,-25-25 1,24 1 0,-24-50-1,0 24 1,0-24 0,0-25-1,0 25 1,0 24-1,-24 1 1,24 24 0,0 25-16,0-24 15,0 24 1,0-25 15,-25 50-15,25-24-1,-25 24 48,25-25-47,-25 25-16,0 0 15,-74-25 1,0 25-1,74 0-15,-124-25 16,100 25-16,-100 0 16,-99 0-1,0 0 1,198 25-16,-248-25 31,224 25-31,-124-25 16,148 25-16,-198-1 15,198-24-15,-173 25 16,0 0 0,99-25-1,-75 0 1,75-25 0,75 25-1,-1-25 1</inkml:trace>
  <inkml:trace contextRef="#ctx0" brushRef="#br0" timeOffset="80387.28">18107 13271 0,'25'0'15,"0"24"48,0 1-48,-25 0 1,25 0-16,-25 49 31,24-24-15,-24-1-1,0-24 1,25-25 0,0 0 15,0 0-15,0-25-16,-1 25 15,150-99 1,-25 25-1,-99 49-15,148-49 16,-148 49-16,98-25 16,1-24-1,-74 24 1,-26 25 0,-24-24-1</inkml:trace>
  <inkml:trace contextRef="#ctx0" brushRef="#br0" timeOffset="101866.84">8533 15900 0,'0'0'0,"0"-25"16,-25 25 15,25 25-16,-25-25 1,25 25 0,0-1-1,0 1 1,-25 0 0,25 0-1,25-50 48,-25 0-48,0 0 1</inkml:trace>
  <inkml:trace contextRef="#ctx0" brushRef="#br0" timeOffset="103108.81">8409 16073 0,'0'25'16,"0"0"31,25-50 15,-25 0-46,24 25-1,-24-49 1,25 24 0,-25 0-16,25 0 15,-25 1-15,0-1 16,25-25 0,0 1-1,-1 24 1,1 0-1,0 0 17,0 0-17,-25 1 1,25-1 0,-1 0-1,-24 0 1,25 0-1,0 1 1,0-1 0,-25 0-16,25 0 15,-1 0 1,-24 1-16,25-1 16,0 0-1,-25 0 1,25 25-16,-25-25 15,25 25-15,-25-25 16,24 25 0,-24-24-16,25-1 15,0 0 1,0 0 0,0-24-1,24-1 1,-24 25-1,0 0-15,0 1 16,0-1-16,-25 0 16,24 25-16,1-25 15,-25 0-15,25 1 16,25-26 0,-26 0-1,1 1 1,25 24-1,-50 0 1,25 0 0,-1 1-16,1-26 15,0 25 1,0-24 0,0 24-1,-25 0 16,24 25-31,1-25 32</inkml:trace>
  <inkml:trace contextRef="#ctx0" brushRef="#br0" timeOffset="106299.73">9550 16743 0,'0'25'15,"-25"-25"-15,50 0 110,-25-25-95,0 0-15,25 25 16,-25-24-16,0-1 16,24 0-1,1 0 1,25-49 0,-1 24-1,26-49 1,-50 49-1,-1 25 17,1-24-17,0 24 1,0 0 0,0-24-1,-1-1 1,1 25-1,0-24 1,0 24 0,0-25-1,-25 25 1,25 1 0,-1-1-1,1-25 1,0 25-1,0-24 17,0 24-17,-1 25 1,-24-25 0,25 0-1,0-24 1,0-1-1,0 25 1,-1 1 0,1-1-1,0 0 1,0 0 0,0 0 15,-1 1-31,1-1 15,-25 0 17,25 25-17,-25-25 17,25 25-1,-50 0-16,25 25-15</inkml:trace>
  <inkml:trace contextRef="#ctx0" brushRef="#br0" timeOffset="124097.36">13196 15925 0,'-25'0'15,"0"0"142,25-25-64,0 0-77,25 25-16,-25-25 0,0 0 16,25 25-16,-25-24 31,25-1-15,0 0-1,24 0 1,-49 0-1,25 1 1,0-1 0,0 0-1,0 0 1,-25 0 0,24 1-1,1-1 1,0 0-1,-25 0 17,25 25-17,-25-25-15,25 25 16,-25-24-16,24-1 16,-24 0-1,25 0 1,0 0-1,0 0 1,-25 1 0,25-1-1,-1 0 1,1-25 0,0 26-1,-25-1 1,25 0-1,0 0 1,-1 0 0,1-24 15,0 24-15,0-25-1,-25 26 1,25 24-16,-25-50 15,24 25-15,-24 0 16,25 1 0,0-26-1,0 25 1,24-49 0,-24 24-1,25 25 1,-25 1-1,-1-1 17,1 0-32,0 0 15,0 0 17,0-24-17,-1 24 1,-24 0 15,0 50 0,0 0-15</inkml:trace>
  <inkml:trace contextRef="#ctx0" brushRef="#br0" timeOffset="125748.33">13742 16346 0,'25'0'0,"-25"-25"0,0 1 31,24 24-31,-24-25 16,25 0 0,0 0-1,0 25 1,-25-25 0,0 1-16,25-1 15,-25 0 1,24-25-16,26-24 15,0 0 1,-26 24 0,1 25-1,0 0 17,25-24-17,-1-1 1,-24 25-1,25-24 1,-26 24 0,26 0-1,-25 0 1,-25 1-16,50-1 16,-50 0-16,24 0 15,1-24 1,25-1-1,-25 0 17,-1 25-17,1 1-15,0-1 32,25 0-17,-26-25 1,1 26-1,0-26 1,0 25 0,0 0-1,-1 1 1,-24-1 0,25 0-1,-25 0 1,25 25-1,-25-25 17,0 50 15,-25-25-47</inkml:trace>
  <inkml:trace contextRef="#ctx0" brushRef="#br0" timeOffset="129713.25">14337 16818 0,'0'0'0,"0"-25"31,25 25 1,-25-25-1,0 0 0,25 0-31,-25 1 16,25-1-1,-25 0-15,49-25 16,-24 26 15,0-1-15,0 0-1,-1-25 1,1 1 0,0 24-1,0-25 1,0 25 0,-25 1-1,24-26 1,1 25-1,0 0 1,0-24 0,0 24-1,-1-25 17,-24 26-17,25-1 1,0-25-1,0 50-15,0-49 16,-25 24-16,24 25 16,1-50-1,-25 25 1,25 1 0,-25-1-1,50 0 1,-26 0-1,1 0 17,0 1-32,0-1 15,0-25 17,24 25-17,-24-24 1,25 24-1,-26-25 1,26 26 0,-25-26-1,0 25 1,0 0 0,-1 25-1,1-25 48,-50 50-48</inkml:trace>
  <inkml:trace contextRef="#ctx0" brushRef="#br0" timeOffset="146327.87">19273 8483 0,'25'0'31,"74"-74"-15,174-25 0,25-50-1,-100 50 1,249-150 0,-150 101-1,1-26 16,-124 50-15,-75 50 0,-50 49-1</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41:04.851"/>
    </inkml:context>
    <inkml:brush xml:id="br0">
      <inkml:brushProperty name="width" value="0.05292" units="cm"/>
      <inkml:brushProperty name="height" value="0.05292" units="cm"/>
      <inkml:brushProperty name="color" value="#C00000"/>
    </inkml:brush>
  </inkml:definitions>
  <inkml:trace contextRef="#ctx0" brushRef="#br0">12824 7417 0,'0'24'16,"0"1"15,0 0-15,0 0-16,0 0 16,0-50 30,25 25-30,-25-25-16,25-25 16,49-49-1,-24 74 1,-50 1-16,49-1 16,-24 25-16,25 0 15,24 25 1,-49-1-1,0-24-15,49 75 16,-49-75-16,25 49 16,-1-24-1,26-25 1,-1-25 0,-49 25 15,24-24-16,-24-1 1,0 25 0,49 25-1,1-1 1,24 26 0,25-50-1,0-25 1,-25-24-1,-49-1 1,0 0 0,-26 1-1,1 24 1,0 50 0,49 24-1,50 26 1,-24-1 15,-1-24-15,25-75-1,-25-25 1,0-24 0,-99 49-16,50-24 15,-25 49-15,-1-25 16,1 25-1,50 25 1,24-1 0,25-24-1,0 0 1,-25-24 0,-49-1-1,-1 0 1</inkml:trace>
  <inkml:trace contextRef="#ctx0" brushRef="#br0" timeOffset="5931.7">13519 943 0,'0'-25'16,"0"50"31,0-1 0,0 1-32,0 0-15,-25 25 16,25-26-16,0 76 0,-25 24 31,0 0-15,25-25-1,-25-74 1,25-50 0,0 0-1,-24-25 1,24-74-1,0 0 1,24-24 0,1 24-1,0 74 1,25 0 0,24 1-1,0 24 1,1 50 15,-1 24-15,-24 26-1,-25-1 1,-1 25 0,1 75-1,-25-50 1,0 25-1,0-50 1,0-24 0,25-51-1</inkml:trace>
  <inkml:trace contextRef="#ctx0" brushRef="#br0" timeOffset="6247.69">13444 1414 0,'0'0'0,"0"-25"62,25 25-46,0 0-16,0-25 0,49 0 16,75 1-1,24-1 1</inkml:trace>
  <inkml:trace contextRef="#ctx0" brushRef="#br0" timeOffset="6699.66">14412 1414 0,'0'-25'62,"24"25"-46,-24-25-16,25 25 15,0 0-15,49-49 16,-24 24 0,24 25-1,-24 0-15</inkml:trace>
  <inkml:trace contextRef="#ctx0" brushRef="#br0" timeOffset="6898.66">14436 1637 0,'0'0'0,"0"25"0,25-25 47,-25-25-32,25 25-15,25 0 16,24-25-1,25-24-15</inkml:trace>
  <inkml:trace contextRef="#ctx0" brushRef="#br0" timeOffset="7498.63">15180 744 0,'0'0'0,"0"-25"0,-24 25 15,-26 25 1,0 0 0,26-25-16,-26 74 15,25-49-15,0 25 16,25 49 0,0-74-16,50 49 15,-50-49 1,74 25-16,26-1 31,-1 1-15,-50-1-1,-49-24 1,-24 99 0,-1-49-1,0 24 1,50-49-1,24-1 1,1 1 0,-25-25-1,0 24 1,-50 1 0,0-1-1,-74 26 1</inkml:trace>
  <inkml:trace contextRef="#ctx0" brushRef="#br0" timeOffset="7814.62">15701 943 0,'0'24'47,"-24"-24"-47,24 25 0,0 0 0,0 49 31,-25 26-15,25 73-1,25 1-15</inkml:trace>
  <inkml:trace contextRef="#ctx0" brushRef="#br0" timeOffset="8147.59">15974 1414 0,'0'25'47,"0"-1"-32,-25 1 1,25 0-16,0 0 15,0 0-15,-24 24 0</inkml:trace>
  <inkml:trace contextRef="#ctx0" brushRef="#br0" timeOffset="8731.56">16173 943 0,'0'0'0,"24"0"31,-24-25-15,25 25-16,25-25 31,49 0-15,-24 75-1,-51-1 1,-24-24-16,-24 74 16,24-49-16,-25 49 15,-50 25 1,26-25-1,24-49 1,50-25 0,-1-25-1,26 0 1,25-25 0,49-49-1</inkml:trace>
  <inkml:trace contextRef="#ctx0" brushRef="#br0" timeOffset="9030.54">16842 1389 0,'0'25'16,"0"0"15,0-1-15,0 1-1,0 0-15,0 0 16,0 74-16</inkml:trace>
  <inkml:trace contextRef="#ctx0" brushRef="#br0" timeOffset="9664.52">17041 868 0,'0'-25'0,"0"50"16,0-74-16,0 24 0,25 0 16,-1 25-1,1 0 1,25 0-1,-1 50 1,-24-1 0,-50 26-1,-24 24 1,24-50 0,0-49-1,50 25 1,0-25 15,0 25-15,24-25-1,-49 25-15,50 0 16,-50-1-16,25-24 0,-25 25 0,24 0 16,-24 49-1,-24 26 1,-51-1-1,26-25 1,24-74-16,-50 25 16</inkml:trace>
  <inkml:trace contextRef="#ctx0" brushRef="#br0" timeOffset="10264.49">17512 446 0,'0'0'0,"0"25"31,-25-25-15,25 50-16,-25 24 15,25 50 1,0 0 15,50-24-15,25-1-1,-26-25 1,26 25 0,-51 25-1,-24-49 1,0 49-1,0-25 1,25-49 0,0 24-1,0-24 1,-25-25-16,0 24 16,0-24-1,0 0-15,-50 24 16,-49 51-1</inkml:trace>
  <inkml:trace contextRef="#ctx0" brushRef="#br0" timeOffset="11247.44">18827 794 0,'0'0'0,"-25"25"47,25-1-32,0 1-15,0 25 16,-25 49 0,25 25-1,0-50 1,-25-49 0,25-50 15,0 1-31,0-1 0,0-99 31,0 99-31,0 0 0,0-49 16,25 49-16,0-49 15,-25 49-15,50-74 16,24 24 0,0 50-1,-24 25 1,-25 50-1,0 24 1,-25-49-16,24 74 16,-24-49-16,25 24 15,0 75 1,-25-124-16,0 99 16,25-50-1,-25 1 1</inkml:trace>
  <inkml:trace contextRef="#ctx0" brushRef="#br0" timeOffset="11514.43">18653 1091 0,'0'-24'15,"25"24"1,0-25 0,0 0-16,49 0 15,0 0 1,-49 25-16,124 0 15</inkml:trace>
  <inkml:trace contextRef="#ctx0" brushRef="#br0" timeOffset="11814.41">19844 819 0,'-25'0'0,"25"-25"47,-25 50-47,0-1 15,1 26 17,-26 49-17,-49 75-15</inkml:trace>
  <inkml:trace contextRef="#ctx0" brushRef="#br0" timeOffset="12064.4">19596 918 0,'-25'0'0,"25"-25"15,25 25 32,-25 25-47,25 24 16,-1 1 15,1-25-31,50 24 16,-75-24-16,74 25 15,25-1-15</inkml:trace>
  <inkml:trace contextRef="#ctx0" brushRef="#br0" timeOffset="12247.39">19546 1017 0,'0'0'15,"0"-25"-15,25 25 16,0 0 0,49 0-1,100 25 1</inkml:trace>
  <inkml:trace contextRef="#ctx0" brushRef="#br0" timeOffset="12913.34">20389 769 0,'0'0'0,"-24"0"0,24-25 15,0 50 16,0 0-15,-25 24 0,0 26-1,0 49 1,25-50 0,0 25-1,0-74 1,0 0-16,0-50 15,0 0 1,-25 1-16,50-125 16,0 0-1,0 50 1,0 0 0,24 24-1,-24 50 1,49 1-1,-24 48 17,0 51-17,-26 24 1,-24-74-16,25 49 16,-25-49-16,0 74 15,-25 25 1,25 0-1,0-49 1,-24-1-16</inkml:trace>
  <inkml:trace contextRef="#ctx0" brushRef="#br0" timeOffset="13114.34">20365 1017 0,'0'0'0,"24"0"15,1 0 17,0 0-17,0 0-15,198-50 16</inkml:trace>
  <inkml:trace contextRef="#ctx0" brushRef="#br0" timeOffset="42208.91">21208 918 0,'0'-25'94,"25"25"-63,0 0-31,-1 0 16,1 0-16,50 0 16,-26 0-16,75 0 15,-99 0-15,99 25 16,-49-25-16</inkml:trace>
  <inkml:trace contextRef="#ctx0" brushRef="#br0" timeOffset="42407.9">21357 1215 0,'0'0'0,"25"0"31,-25-24-15,24-1-1,51 0 1,74 25-16</inkml:trace>
  <inkml:trace contextRef="#ctx0" brushRef="#br0" timeOffset="42724.89">22349 248 0,'0'0'0,"-25"0"16,0 0 15,25 25-15,-24 74-1,-1-74-15,0 99 16,25-74-16,0 98 16,25 76-1,0-26 1,24 100 0,-49-249-16,50 274 15</inkml:trace>
  <inkml:trace contextRef="#ctx0" brushRef="#br0" timeOffset="43091.87">22250 843 0,'0'0'0,"0"-24"16,0-1-16,25 25 15,-1-25 1,51 0 0,-1 50-1,25 25 1,-74 49-1,-25 0 1,-49-25 0,-51-24-1,1-25 17,74-25-32,-74-25 0</inkml:trace>
  <inkml:trace contextRef="#ctx0" brushRef="#br0" timeOffset="43508.85">22796 794 0,'0'0'0,"-25"0"15,0 0 17,0 0-32,-25 25 15,-24 24 1,24 26 15,26-1-15,73 25-1,1-74 1,-25-25-16,74 0 16,-74-25-16,0 0 0,99-49 15,-124-25 1,-25 49 0,0 25-16,-74-24 15,74 49-15,-50 25 16,-24 49-1</inkml:trace>
  <inkml:trace contextRef="#ctx0" brushRef="#br0" timeOffset="43876.84">23242 719 0,'-25'0'15,"0"0"1,1 0 0,-1 0-1,-25 25 1,25 0-16,-24 25 16,24-50-16,25 49 15,25 1 1,24-25-1,26-1 1,-50-24 0,-1 0-16,1 0 15,-25 25-15,0 25 16,-49 24 15,-1-24-15,25-1-16</inkml:trace>
  <inkml:trace contextRef="#ctx0" brushRef="#br0" timeOffset="44392.81">23416 744 0,'0'0'0,"-25"0"31,25 25-31,-25-25 16,0 0-16,-24 50 16,24 24-1,50-49 17,24 0-17,26-1 1,-1-24-1,-49 25 1,0 0 0,-50 0-1,0 0 1,0-1 0,25 1-1,50-74 1,24-26-1,25 26 17,-74 24-32,-25 25 15,0 25 17,0-1-1,25 26-16,0-50-15,24 74 16</inkml:trace>
  <inkml:trace contextRef="#ctx0" brushRef="#br0" timeOffset="44540.8">23664 670 0,'0'0'0,"0"-25"0,-25 25 16,25-25-1,25 25 17,-25 50-32</inkml:trace>
  <inkml:trace contextRef="#ctx0" brushRef="#br0" timeOffset="45040.75">23937 397 0,'0'0'0,"0"-25"16,0 50 15,0 0-15,0-1-1,0 1-15,0 99 16,0 0-1,0-99-15,24 99 16,-24-99 0,0 0-16,0 0 15,0-50 32,25 0-31,25-74-1,-25 49 1,24 25 0,-24 25-1,25 50 1,-50 0 0,0 49-1,-25-74 1,25-1-16,-50 26 15,25-50-15,1 25 16,-1-25-16,-25-75 16</inkml:trace>
  <inkml:trace contextRef="#ctx0" brushRef="#br0" timeOffset="45357.75">24333 322 0,'-24'0'32,"24"25"-17,0 0 1,0 0-16,0 49 16,24 26-1,-24 48 1,25-24-1,-25 0 17,0-74-32,25 24 15,-25-24 1,50-25 15,-1-25-31</inkml:trace>
  <inkml:trace contextRef="#ctx0" brushRef="#br0" timeOffset="45707.74">24532 893 0,'25'-25'0,"-1"25"31,-24 25-31,50-25 16,0 0 0,-50-25-16,24 25 15,1 0 1,0-25 0,0 1-1,0-1-15,-50-25 16,25 25-16,-25-24 15,0 49 1,-24 0 0,24 49-1,25-24-15,0 25 16,0 74-16</inkml:trace>
  <inkml:trace contextRef="#ctx0" brushRef="#br0" timeOffset="46157.71">23217 1687 0,'0'0'0,"-25"25"31,25-1-15,0 1 0,0 0-16,0 99 15,0-99-15,0 74 16,0 124-1,25 0 1,-25 100 0</inkml:trace>
  <inkml:trace contextRef="#ctx0" brushRef="#br0" timeOffset="46507.7">23242 1984 0,'0'0'15,"25"-24"-15,0 24 32,-1 0-17,1 0 1,50 24-1,-1 51 1,0 24 0,-74-49-1,-24-26 1,-1 1-16,-50-25 16,51 0-16,-1 0 0,-50-25 15,-49 1 1,75-1-16</inkml:trace>
  <inkml:trace contextRef="#ctx0" brushRef="#br0" timeOffset="47457.65">23564 2059 0,'0'0'0,"0"-25"0,0 0 16,25 25-16,-25-25 16,25-24-1,0 49 1,24 0-1,-24 74 1,-50 25 0,1-24-1,-26-1 1,25-24 15,0-50-15,50-75-1,0 1 1,25 0 0,-1 49-1,-24 25 1,-25 25 0,0 49-1,25-24 1,-25-1-1,49-49 1,1-25 0,25-49-1,-26 0 17,-24 49-32,-25-25 15,0 25-15,-25 25 16,25 0-1,-25 25 1,25 25 0,0-1-1,25-24 1,0 0-16,25-25 16,-26 0-16,1-25 15,25 0 1,-25-49-1,-1 49 1,-24 0-16,0 50 31,0 0-15,25-25 0,0 50-1,0 24 1,0 0-1,-25-49 1,24 25 0,1-50-1,-25-25 1,99-74 0</inkml:trace>
  <inkml:trace contextRef="#ctx0" brushRef="#br0" timeOffset="47627.65">24110 1736 0,'0'25'15,"25"-25"1,0 0-1,24 25-15</inkml:trace>
  <inkml:trace contextRef="#ctx0" brushRef="#br0" timeOffset="48423.61">24408 2084 0,'0'0'0,"0"-25"0,0 0 47,25 25-32,-25 25-15,24-25 16,26 25 15,24-50-15,-24 25-1,-25-25-15,-25 0 16,0 0-16,0 1 16,-50-26-1,25 50-15,-24 0 16,24 0 0,0 0-1,25 25-15,0 0 16,0 49-1,50-24 1,49-26 0,-25-24-1,50-74 17,-49 0-17,-50 49-15,0-25 16,-25 25-16,-25 1 15,-25 24 1,0 24 0,1 51-1,24-1 1,25-49-16,0 25 16,25-50-16,0 0 15,49-25 1,1-50-1,-1-98 1,-74 98 0,-25-24-1,0 99-15,1-25 16,-1 25 0,25 25-1,0 0 1,-25 49-1,25 50 1,0-74-16,0 49 16,25-74-16,0 223 15</inkml:trace>
  <inkml:trace contextRef="#ctx0" brushRef="#br0" timeOffset="48991.58">23788 2505 0,'0'-25'0,"0"50"0,0-74 16,0 24 0,0 50 15,0-1-31,0 51 15,24 74 1,1-100-16,-25 75 16,25-74-16,0 0 15,0 24-15,24 75 16,-49-50 15,0-25-15,-24-24-1,-76 0 1,75-26-16,-74 26 16,50-50-16,-100 50 15,-25-1 1,50-24 0,25-25-1,49 0 1</inkml:trace>
  <inkml:trace contextRef="#ctx0" brushRef="#br0" timeOffset="50190.51">23143 4043 0,'-25'0'32,"25"-25"-1,-25 25-15,0 0-1,1 0-15,-1 0 16,-99 0-1,49 0 1,-49 0 0,50 25-1,24 0 1,1 25 15,-1-1-15,25 1-1,-24-1 1,24-49-16,0 50 16,25-25-16,-25 0 15,25 24 1,0-24 0,0 0-1,25 24 1,0-24-1,0 25 1,24-25 0,1-1-1,24 1 17,-49-25-32,0 0 15,0 0-15,49 0 16,50 0-1,0 0 1,-25 0 0,1 0-1,-1 0-15</inkml:trace>
  <inkml:trace contextRef="#ctx0" brushRef="#br0" timeOffset="50606.5">22399 4887 0,'-25'0'15,"50"0"16,-1 0-15,1 0 0,0 0-1,49 0-15,50 24 32,100-48-17,123 24-15</inkml:trace>
  <inkml:trace contextRef="#ctx0" brushRef="#br0" timeOffset="52243.42">15701 8930 0,'0'0'0,"-24"0"47,-1 0-31,25-25 31,25 25-32,-25-25 1,24 25-16,51-50 16,24 26-1,-74-1 1,0 25-1,-50 0 189,0 0-173</inkml:trace>
  <inkml:trace contextRef="#ctx0" brushRef="#br0" timeOffset="77302.18">17611 13643 0,'0'-25'47,"0"0"-31,0 0 15,0 0-15,0 1-1,0-1 1,25 0-1,0 0 1,0-24 0,24 24-1,-24 25 1,0 0 0,0 25-16,0 24 15,-1-49-15,1 50 16,25-1-1,-1-24 17,-24 0-17,-25-50-15,50 0 16,-50 1-16,25-1 16,-1 0-1,1-25 1,0 50-1,-25 25 1,25 0 0,24 49-1,-24-74 1,50 25 0,-1-25-1,-24-25 1,-1-24-1,-24 24 17,0 25-17,-25 25 1,50 0 0,24-1-1,0-24 1,26-49-1,-51 24 1,1-25 0,-50 26-16</inkml:trace>
  <inkml:trace contextRef="#ctx0" brushRef="#br0" timeOffset="94083.36">3274 14412 0,'0'-25'32,"0"50"14,-25-25-46,25 24 16,-24-24-16,24 25 16,-75 99-16,-24 75 31,49-26-15,26-24-1,24 25 1,49 24-1,50-24 1,50-1 0,0-49-1,25 0 1,99 25-16</inkml:trace>
  <inkml:trace contextRef="#ctx0" brushRef="#br0" timeOffset="95432.28">23540 14188 0,'24'0'63,"1"0"-48,0 0 1,0 25-16,0 0 0,24 0 16,125 198-1,-75-74 1,-74-100-16,49 125 16,-74-124-16,50 123 15,-50 26 1,-50-1-1,-49 1 1,-25-51 0,-99 100-1</inkml:trace>
  <inkml:trace contextRef="#ctx0" brushRef="#br0" timeOffset="102194.95">4217 14362 0,'25'0'109,"-1"25"-78,1 0-15,0-1-16,0 1 16,49 74-1,-24-24 1,-25-1 0,-1-49-1,1 0 1,-25-50 46,25 25-46,-25-25 0,50-24-1,49-1 1,50-49-1,-124 74-15,123-74 16,-98 99-16,49-75 16,0 26-1,-74 24 1,25 25 0,-50-25-1,0 50 16,-25-25 32</inkml:trace>
  <inkml:trace contextRef="#ctx0" brushRef="#br0" timeOffset="106146.77">6697 14213 0,'25'-25'62,"0"25"-46,0 0-16,-1 25 15,1-25-15,25 25 16,-25 24 0,24 26-1,-24 24 1,0-49 15,0-1-15,-25-24-1,25-25 1,-25-25 0,24 1-1,51-26 1,24-24 0,75-51-1,24 1 1,-24 50-1,-26 0-15</inkml:trace>
  <inkml:trace contextRef="#ctx0" brushRef="#br0" timeOffset="107312.7">8657 14263 0,'0'0'0,"0"-50"16,0 75 31,25-25-32,-25 25-15,24-1 0,1 1 16,25 50 0,49 49-1,-49-25 1,-26-49-1,-24-26 1,25-48 0,0-1 15,50-25-31,24 1 31,50-26-15,-25 26-1,74-26 1,-74 50 0,25 0-1,-75 25-15</inkml:trace>
  <inkml:trace contextRef="#ctx0" brushRef="#br0" timeOffset="108112.66">10914 14362 0,'0'0'0,"0"-25"0,-25 25 31,0 0-15,25 25-1,25-25 1,0 50-1,25-1 1,-1 26 0,1-1-1,-1-49 1,1 0 0,-25-50-1,25 0 1,24 0-1,0-24 1,50-26 0,0 1-1,-74 74-15,74-75 16,-74 75 0,24-25-1,0 1 1,-24 24-1,-25-25 1,-25 50 0,0-1 31</inkml:trace>
  <inkml:trace contextRef="#ctx0" brushRef="#br0" timeOffset="135491.31">13841 14412 0,'-25'0'16,"25"24"-16,25-24 16,0 0 15,0 0-16,-1 0 1,1-24-16,50-1 16,73-50-1,51 1 1,-50 24 0,24-24-1,1-1 1</inkml:trace>
  <inkml:trace contextRef="#ctx0" brushRef="#br0" timeOffset="136024.29">15900 14412 0,'0'0'0,"0"-25"0,0 50 63,25-25-63,-25 24 0,24-24 15,26 75 1,-50-50-16,50 24 16,-50-24-16,24 0 15,1 0 1,25-25-1,24-25 1,1-25 0,49 1-1,-25-1 1,50 0 0,-50 1-1,0 24 1,-74 25-1,0 0 1</inkml:trace>
  <inkml:trace contextRef="#ctx0" brushRef="#br0" timeOffset="143856.9">18132 14287 0,'50'0'0,"-50"-24"47,25 24-31,-1 24 30,1 1-14,0 0-32,0-25 15,99 124 1,-99-99 0,49-50-1,75-24 1,74-51-1,-24 1 1,-75 25 15,-100 74-15,51-50 0,-26 25-1,1 0 1</inkml:trace>
  <inkml:trace contextRef="#ctx0" brushRef="#br0" timeOffset="154241.37">22225 14139 0,'0'24'47,"25"1"31,-25 0-78,0 0 0,25 24 0,49 76 16,0-26 0,-24-74 15,-25-1-15,0-24 15,-1-24-16,150-76 1,74-49 0,-49 50-1,-100 25 1,-50 74-16,51-50 16,-76 25-16,26 1 15,-75 48 1</inkml:trace>
  <inkml:trace contextRef="#ctx0" brushRef="#br0" timeOffset="156204.29">2108 15056 0,'0'0'0,"0"25"0,-24-25 32,48 0-1,1 0-15,0 0-1,25 0 1,74 0-1,24 0 1,1-25 0,-25-24-1,-49 24 1,-50 50 0</inkml:trace>
  <inkml:trace contextRef="#ctx0" brushRef="#br0" timeOffset="156454.28">2282 15478 0,'0'0'0,"0"25"16,0-50-1,25 25 1,0 0 15,-1-25-31,1 25 16,74-24-1,25-26 1,50 25 0</inkml:trace>
  <inkml:trace contextRef="#ctx0" brushRef="#br0" timeOffset="157154.25">397 14883 0,'0'-25'0,"0"50"15,25-25 17,-25 25-17,0-1 1,24-24-16,-24 25 16,50 124-1,0 25 1,-1-1-1,-24-148-15,25 124 16,-50-124-16,49 74 16</inkml:trace>
  <inkml:trace contextRef="#ctx0" brushRef="#br0" timeOffset="157603.22">446 14932 0,'0'0'0,"-24"0"0,24-24 0,-25 24 16,25-25-1,0 0 1,25 0-1,24-24 1,51-26 0,48 1-1,26-1 1,24 51 0,-74 24-1,-99 24 1,-74 76-1,-26 24 1,50-100-16,-49 125 16,74-99-16,-74 99 31,49-50-15,25-74-16,-25 99 15,0 0-15</inkml:trace>
  <inkml:trace contextRef="#ctx0" brushRef="#br0" timeOffset="157904.21">868 15404 0,'0'0'0,"25"0"0,-50 0 15,50 0-15,-25 25 47,25-25-47,24 24 32,75 26-17,50 24 1,0 1-1,-50-1 1,74 50 0</inkml:trace>
  <inkml:trace contextRef="#ctx0" brushRef="#br0" timeOffset="159120.15">1786 14188 0,'-25'0'0,"0"0"32,1-25-17,-1 25-15,-75-24 16,-24-1-1,-49-25 1,-26-24 0,51-1-1,24-49 17,49-24-17,50-1 1,25 0-1,75 0 1,24 0 0,25 0-1,-74 125-15,123-100 16,-123 74-16,173-74 16,0 25-1,75 0 1,24 24-1,-123 26 1,-150 49-16,100-25 16,-124 25-1,74-25-15,-49 25 32,0 0-17,-26 0 1</inkml:trace>
  <inkml:trace contextRef="#ctx0" brushRef="#br0" timeOffset="159574.13">2505 12005 0,'0'0'16,"0"-24"-16,-25 24 31,50 0-16,0 0 1,99 24 0,25-24-1,0 25 1,-25 0 0,-75-25-1,-24 50 1,-25-26-16,-25 26 15,1-25-15,-1 74 16,-25 0 0,-24 1-1,-1-51 17,1-24-32</inkml:trace>
  <inkml:trace contextRef="#ctx0" brushRef="#br0" timeOffset="160520.09">10889 11212 0,'-25'0'31,"25"25"-31,-24 49 16,24-49-16,-25 99 15,25-99-15,0 99 16,0-25-1,0-25 1,0-49 0,-25-50-1,0-49 17,0-75-17,50 25 1,25 0-1,-25 99-15,49-74 16,-49 74-16,49-25 16,1 50-1,-1 75 1,-49 49 0,0 25-1,-25-100-15,25 100 16,-25-124-16,24 74 15,1 25 1</inkml:trace>
  <inkml:trace contextRef="#ctx0" brushRef="#br0" timeOffset="160753.07">10716 11559 0,'0'0'0,"24"-25"47,1 25-31,0 0-16,74 0 15,50-25 1,198 1-1</inkml:trace>
  <inkml:trace contextRef="#ctx0" brushRef="#br0" timeOffset="161020.06">11906 11237 0,'0'0'0,"-25"0"16,1 0-1,-1 24 1,0 1 0,0 25-1,25-25-15,-25 49 16,25-49-16,-24 74 15,-1 99 1</inkml:trace>
  <inkml:trace contextRef="#ctx0" brushRef="#br0" timeOffset="161253.04">11683 11286 0,'0'0'0,"25"0"32,-25 25-17,0 0-15,25 0 16,49 49 0,0 0-1,26 26 1,-1-51-1</inkml:trace>
  <inkml:trace contextRef="#ctx0" brushRef="#br0" timeOffset="161453.03">11633 11485 0,'0'0'0,"0"-25"31,25 25-31,0 0 16,25-25-1,24 25 1,-49-25-16,148 50 0</inkml:trace>
  <inkml:trace contextRef="#ctx0" brushRef="#br0" timeOffset="162053.01">12526 11088 0,'-24'0'47,"-1"297"0,25-272-47,0 25 0,0-25 16,25 24-16,-25 50 15,0-74-15,24 50 32,-24-51-32,-24-48 15,-1-76 17,0 1-17,25-74 1,25 73-1,-25 76-15,25-26 16,-25 25-16,49-49 16,50 24-1,-24 50 1,24 74 0,-49 26-1,-50-75-15,24 74 16,-24-74-16,0 123 15,0-123-15,0 99 16,0-99-16,25 49 16,25 26-1</inkml:trace>
  <inkml:trace contextRef="#ctx0" brushRef="#br0" timeOffset="162319">12477 11509 0,'0'25'31,"0"-50"-16,25 25 1,-1 0-16,1 0 16,25 0-16,99-24 15,49-1 1</inkml:trace>
</inkml:ink>
</file>

<file path=ppt/ink/ink5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47:02.337"/>
    </inkml:context>
    <inkml:brush xml:id="br0">
      <inkml:brushProperty name="width" value="0.05292" units="cm"/>
      <inkml:brushProperty name="height" value="0.05292" units="cm"/>
      <inkml:brushProperty name="color" value="#C00000"/>
    </inkml:brush>
  </inkml:definitions>
  <inkml:trace contextRef="#ctx0" brushRef="#br0">19348 7491 0,'0'25'141,"0"0"-141,0-1 16,0 1-16,24 0 0,-24 25 15,25-26 17,-25 1-1,25 0-31,0 25 15,24-1 1,-24-49 0,0 0-1,198-99 1,199-75 0,-124 50-1,-100 50 16,25 0-15,-148 49 0,-1 0-16</inkml:trace>
  <inkml:trace contextRef="#ctx0" brushRef="#br0" timeOffset="2616.94">3820 10344 0,'0'-25'0,"0"50"0,-25-50 16,25 0 15,-25 25-31,1-25 16,-1 0 0,0 1-1,-50 24 1,1 24 15,-25 26-15,74-50-16,-99 99 15,99-74-15,-49 49 16,49-49-16,-74 124 16,24 25-1,26 24 1,24 1-1,25-26 1,0-24 0,25-50-1,0-74-15,24 74 16,-24-74 0,-25 0-16,25-25 0,24 49 15,-24-49-15,50 25 31,73-25-15,1-25 0,-99 1-16,99-51 15,-100 50-15,-24 1 0,0-1 0,49-50 16,1-24 0,-75 50-16,25-51 15,-25 51-15,0-26 0,-25-24 16,0 49-16,-25-123 15,-49-1 1,-75-24 0</inkml:trace>
  <inkml:trace contextRef="#ctx0" brushRef="#br0" timeOffset="4100.91">5804 10368 0,'-25'0'15,"25"-24"1,-24 24-1,-1 0 17,0 0-32,25 24 15,-25 1 1,25 0-16,-25 0 16,50 0-16,-25-1 15,50 26 16,-1-50-15,26 0 0,-25-50-1,-50 26 1,-25-26 0,-50 25-1,75 0-15,-25 25 16,25 25 15,0 25-31</inkml:trace>
  <inkml:trace contextRef="#ctx0" brushRef="#br0" timeOffset="4882.89">9550 10443 0,'0'0'0,"0"-25"15,-25 25 1,0 0 0,0 0-16,1 0 15,-26 50 1,25 24 15,50-24-15,0-1-1,24-24 1,-24-25-16,25-25 16,-50 0-16,25 1 15,-25-26 1,0 25-1,-25 0 1,0 1 0,0 48-1</inkml:trace>
  <inkml:trace contextRef="#ctx0" brushRef="#br0" timeOffset="7215.84">18231 10666 0,'0'-25'16,"0"0"15,0 1-16,0-1 1,0 0 0,-24 25-1,-1-25 1,0 50 0,0 25-1,25 24 1,0-49-1,25 0-15,0-25 32,0 0-17,24-25 1,-24-50 0,-50 26-1,0 24 1,1 0-1</inkml:trace>
  <inkml:trace contextRef="#ctx0" brushRef="#br0" timeOffset="19514.58">15553 7863 0,'0'-25'31,"-25"25"-15,50 25 140,-1-25-156,-24 25 16,50 0-1,49 74 1,-74-74-16,25 24 16,-1 1-1,1 0 1,-25-26-1,24 26 1,-24-25 0,0 0-1,0-1 1,-1 1 0,1 0-1,0 0 1,0 0-1,0-1 1,-25 1 15,24 0-15,1 25 0,0-26-1,25 26 1,-26-25-1,1 0 1,0 24 0,25-24-1,-25 0 1,-1 0 0,26 24-1,-25 1 1,0-25-1,-1-1 1,26 1 15,-25 0-15,0 25 0,24-25-1,-24-1 1,25 26-1,-26-25 1,1 0 0,0 24-1,25-24 1,-26 25 0,26-26-1,-25 1 1,24 25-1,-24-25 1,0 24 15,0-24-15,0 0 0,-1 0-1,1-1 1,25 26-1,-25 0 1,24-26 0,-24 1-1,0 0 1,0 0 0,-1 24-1,1-24 1,0 0-1,0 0 1,0 0 15,-25-1-15,25-24-16,-25 25 16,24-25-16,-24 25 15,25 0-15,0 0 31,-25 0-15,25-25 0,-25 24-1,0 1 17,25-25-17,-25 25 1,0 0 15,24-25 0,-24 25-15,25-25 31,0 0-32,-25-25 1,25 25 0,0-25-1,-1 0 1,26-24 0,0-1-1,-1 0 1,1 25-1,-25 1-15,24-1 16,-24 0 0,0 25-1,0-25 1,-1 0 0,26-24-1,0 49 1,-26-25-1,1 0 1,25 25 0,-25-25-1,-1 25 1,1-24 0,0 24-1,-25-25 1,0 0 15,25 25-15,-25-25-1,-25 25 1,25-25 0,-25 1-1,0-1 1,-49 0-1,24-25 1,-24 26 0,49-1-16,-24 0 15,49 0-15,-25 0 16,0 1 0,-25-26-1,1 0 1,-1 1-1,25 24 1,1 0-16,-1 0 31,0 1-31,0-26 16,0 50-16,1-50 16,-26 1-1,0-26 1,26 26-1,-26-1 1,25-24 0,-24 24-1,24 0 1,0 50-16,0-49 16,25 24-16,-25 0 15,0 25-15,1-49 16,-1 24-16,25 0 31,-50 0-31,1-24 31,-1 24-15,0 0 0,26 0-1,-26-24 1,25 49-1,0-25 1,1 0 0,-1 0-1,0 0 1,0 25 0,-24-24-1,24-1 1,0 0-1,0 0 1,0 0 15,-24 0-15,24 1 0,-25-1-1,26-25 1,-1 25-1,0 25-15,0-24 16,25-1-16,-25 25 16,1-25-1,-1 0 1,0-24 0,-25 24-1,26-25 1,-1 25-1,0 25-15,0-24 16,25-1 0,-25 0-1,0 0 1,1 0 0,24 1-1,-25-1 1,0 0-1,25 0 1,-25 0 0,0 1-1,25-1 1,-24 0 0,-1 25-1,25-25 1,-25 25-1,0 0 17,0 0-1,25 25-15,-24-25-1,-26 50 1,-24-1-1,24 26 1,-24-26 0,-1 26-1,1-1 1,24-24 0,1-1-1,-1-24 1,25 0-1,0 24 1,1-24 15,-26 0-31</inkml:trace>
  <inkml:trace contextRef="#ctx0" brushRef="#br0" timeOffset="22846.5">3870 10244 0,'0'0'0,"0"25"63,0 0-48,0 0 1,0 0-16,24 99 15,-24 24 1,0 76 0,0 48 15,25-23-15,-25-76-1,0-49 1,0-25-1,-25 1 1,25-76 0,0 1 15,25-25-15,-25 25 15,25-25-31,0 25 15,49 0 1,25-25 15,50 24-15,-50-48-16,25 24 16,-74 0-16,0 0 0,98-25 15,76 0 1,-51 0-1,-24 0 1,0 25 0,74 0-1,-99 0 1,25 0 0,-25 0-1,0 0 1,25 0-1,-50 0 1,-74 0-16,74-24 16,-74 24-1,0 0-15,74 0 16,25 0 0,-25 0-1,-24-25 1,49 25-1,-50 0 1,-49 0-16,0 0 16,24 0-1,1 0 1,-25 0 0,0-25-1,-25 0 16,0 0-31,0 1 16,0-51 15,0-24-15,0 74-16,0 0 0,0-123 16,0 123-16,0-99 15,0-50 1,-25 0-1,0 26 1,0-1 0,-24 50-1,24-1 1,25 51 0,-25 24-1,25 50 16,-25-25-15,0 0 0,1 25-1,-26-25 1,-74 24 0,99-24-16,-124 25 15,124-25-15,-99 0 16,-99 0-1,74-25 1,125 25-16,-150-24 16,149 24-16,-99 0 15,75 0-15,-125 0 16,124 0-16,-49 0 16,-199 0-1,75 0 1,50 24-1,-51 1 1,26 0 0,-50-25 15,124 0-15,99 0-16,-99 0 15,99-25-15,-99 25 16,50 0-1,24 25 1</inkml:trace>
  <inkml:trace contextRef="#ctx0" brushRef="#br0" timeOffset="23496.5">5085 9699 0,'0'0'0,"0"24"62,25-24-62,-25 25 16,25-25-16,24 50 15,1 24 1,24 1 0,1-1 15,-75-49-31,74 0 16,0 24-1,-24-49 1,0 0-1,24-24 1,75-76 0,-25 1-1,-74 74-15,148-124 16,-148 100-16,198-75 16,-50 49-1,-74 1 1,-49 49-1,-51 25 1,-24 25 0</inkml:trace>
  <inkml:trace contextRef="#ctx0" brushRef="#br0" timeOffset="33979.28">7739 10170 0,'0'0'0,"-25"-25"16,25 0 15,-25 25-15,1 0 0,24 25-1,0 0 1,-25 99-1,0 50 1,0 24 0,25 75-1,0-25 1,25-25 0,0-99-1,-25-49 1,25-26-1,-25-24 1,24-25 0,1 0 15,25 0-15,-1-25-1,26 25 1,148 0-1,0 0 1,-24 0 0,-125 0-16,149 0 15,-148 0-15,148 0 16,-24 0 0,24 0-1,-50 0 1,1 0-1,-124 0-15,123 25 16,-123-25 0,24 0-16,50 25 31,-99-25-31,124 0 0,-25 0 31,0 0-15,0 0-1,-99 0-15,99 0 16,-99 0-16,49 0 16,25 0-1,25-25 1,-24 25 0,-51 0-1,-24 0-15,0 0 16,0 0-16,-1 0 15,1 0-15,25-25 16,-25 25 0,-1 0-16,26 0 15,-25 0 1,0 0 15,-1-25-15,-24 1-1,25-51 1,-25 26 0,0-51-1,0 76-15,0-100 16,0 74-16,0-49 16,0-100-1,0 50 1,0 125-16,-25-100 15,25 99-15,-24-50 16,-1 1 0,-25 49 15,25 25-31,-49 0 31,49 0-31,-49 25 16,49-25-16,-99 25 15,-25 0 1,-74-25 0,-124-25-1,-75 0 1,99 0 0,-49-24-1,100 24 1,48 0-1,-173 0 1</inkml:trace>
  <inkml:trace contextRef="#ctx0" brushRef="#br0" timeOffset="37011.21">15081 10368 0,'0'0'0,"-25"0"15,25-24-15,0 48 47,0 1-31,25 25-1,-25 99 1,0-25 0,0-100-16,0 200 15,0-175-15,25 175 16,-25-51-1,0-148-15,25 99 16,-25-99-16,25 49 16,-1 1 15,-24-51-31,25 1 0,-25 0 16,25-25-1,0 0 1,49 25-1,26-25 1,-76 0-16,100 0 16,-74 0-16,74 0 15,-74 0-15,123 25 16,-123-25-16,123 0 16,-123 0-16,198 0 15,-198 0-15,148 0 16,50 0-1,-198 0-15,272 0 16,-247 0 0,123-25-16,149 25 15,-99-25 1,125 25 15,-175 0-15,-24 25-1,173-25 1,-49 0 0,-26 25-1,-73-25 1,-1 0 0,-24 24-1,-50-24 1,-75 25-16,51-25 15,-75 0-15,49-25 16,-49 25-16,74 0 16,-74 0-1,49-24 1,-24 24-16,-1 0 0,26 0 31,-50-25-31,49 25 16,-49 0-16,24-25 15,1-25 1,-25 50-16,0-24 16,-1-1-16,1 0 15,25-49 1,-25-50 0,-1-25-1,-24-25 1,-24-24-1,24 74 1,0 24 0,0 1-1,-25 50 1,25-1 15,-25 50-15,-49 0-1,-1 0 1,50 0-16,-123 0 16,98 0-16,-173 0 15,0 0 1,-75-25 0,25 0-1,-49-24 1,24 24-1,-99-25 1,199 26 0,-50 24 15,-50-25-31,25 50 31,25-25-15,25 24-1,24-24 1,-24 25 0,173-25-16,-49 0 15,50 0-15,-1 0 0,-49 25 16,-124-25 0,49 25-1,-74-25 1,49 25-1,-24-1 1,99-24 0,0 25-16</inkml:trace>
  <inkml:trace contextRef="#ctx0" brushRef="#br0" timeOffset="37561.18">22250 10170 0,'0'0'0,"-25"0"0,0 25 46,0 0-30,25-1-16,-74 76 16,-25 24-1,24-50 1,51-49 0,-76 49-1,-49 1-15</inkml:trace>
  <inkml:trace contextRef="#ctx0" brushRef="#br0" timeOffset="37778.21">21506 10145 0,'0'0'16,"0"-25"-16,0 1 31,0 48-15,24-24-16,51 100 15,74 24 1,0-25 0,-125-74-16,51 24 15,-50-49 1,49 75-16</inkml:trace>
  <inkml:trace contextRef="#ctx0" brushRef="#br0" timeOffset="40144.18">21034 14213 0,'0'0'0,"0"-25"0,0 0 47,0 50-32,25-25 16,-25 25-15,0 0 0,0 74-1,0-74-15,25 74 16,-25-74-16,0 0 16,0 49-1,25 75 1,-25-75-1,0-24-15,25 148 16,-25-173-16,24 0 0,-24 49 16,0 1-1,25-26 1,-25-24 0,0 0-1,0 0 1,0 0-1,0 0 17,25-25-17,-25 24-15,25-24 16,0 25 15,24-25-15,26 0-1,-51 0-15,51 0 16,-26 0-16,51 0 16,73 0-1,51-25 1,-51 50 0,-148-25-16,124 0 15,-124 0-15,99 25 16,24-25-1,1 0 1,-124 0-16,99 0 16,-99 0-16,99 0 15,-25-25 1,0 25 15,-49 0-15,0-25-1,-26 25 1,-24-24 47,0-1-48,0 0 1,25 0-16,-50 0 15,25 0-15,0-99 16,-24 0 0,24 100-16,0-125 15,-25 124 1,25-124-16,-25 0 31,0 25-15,25 50-1,-25-1 1,1 26 0,24 24-1,-25 25 17,0 0 14,0 0-46,0 0 16,1 0-16,-76 0 16,76 0-16,-125-25 15,-50 0 1,150 25-16,-175 0 31,150-24-31,-100 24 16,-49 0-1,-50 0 1,100 24 0,98-24-1,1 0-15</inkml:trace>
  <inkml:trace contextRef="#ctx0" brushRef="#br0" timeOffset="43277.15">3845 15131 0,'0'-25'16,"0"50"109,0 0-94,-25 123-15,25-98-16,0 49 15,0-74-15,0 99 16,25-74-16,-25-25 16,0 74-16,25 50 15,-1-1 1,-24-98 0,0 49-1,0-74-15,0 49 16,0 1-1,0-25 1,0-1 0,25 1-1,-25-25 1,0-1 0,0 1-1,25-25 1,-25 25-1,25-25 17,0 0-17,-1 0-15,1 0 16,50-25 15,-51 25-31,76 0 16,-76-25-16,76 25 15,73-24 1,-123 24-16,99 0 16,-100 0-16,100-25 15,-25 25 1,-99 0-16,74 0 16,-74 0-16,25 0 15,24 0 1,0 0-1,26-25 1,-51 25 0,-24 0-1,25 0 1,-26 0 15,1 25-15,0-25-1,0 0 17,-25 25-32,25-25 31,-25-25 31,0 0-30,0 0-17,0 0 1,-25 1-16,25-1 16,0-25-1,-25-74 1,25 50-1,-25 49-15,25-99 16,-25 99-16,25 0 0,0-74 16,-24-25-1,-1 25 1,0 24 0,0-24-1,0 50 1,1-1-1,24 25 1,0 0 0,-25 25-1,25-25 1,0 1 31,0-1-16,-25 25 94,0 0-78,0 0-31,1 0-16,-1 0 15,0 0 1,-25 0-1,-98 0 1,48 25 0,76-25-16,-125 24 15,124-24-15,-124 25 16,-49-25 0,-1 25-1,75 0 1,0 0-1,0-25 1,25 25 0,49-25-1,1 24 1</inkml:trace>
  <inkml:trace contextRef="#ctx0" brushRef="#br0" timeOffset="44560.14">7689 15304 0,'-24'-24'15,"48"48"-15,-73-73 16,24 24 0,0 0-1,-24-24 1,-26 49 0,26 24-1,-26 1 1,1 50-1,-1-1 1,26 1 0,49-51-16,-50 76 15,50-76 1,-25 76-16,25-1 16,0 0 15,25 25-16,25-25 1,-50-74-16,49 49 16,-24-49-16,25 50 15,49-26 1,0-24 0,-74-25-16,99 0 15,-99 0-15,99-25 16,0-49-1,0-50 1,-74 0 0,-50 99-16,24-124 15,-24 124-15,-49-123 16,-26 24 0,-247-75-1</inkml:trace>
  <inkml:trace contextRef="#ctx0" brushRef="#br0" timeOffset="51309.08">16073 8830 0,'0'-24'31,"-24"24"-15,48-25 156,26-25-157,-50 25-15,25 25 16,24-49 0,1-1-1,0 25 1,-26-24 0,26 24-1,-50 0-15,25 0 16,0 1-16,0-1 15,-1 0 1,1 0 0,0 0-1,25 1 1,-26 24 0,-24-25-16,25 0 15,25 0 16,-25 0-15,-1 25 0,1-49-1,0 49 1,0-25 0,0 0-1,-25 0 1,24 25-1,-24-24 1,25 24 0,-25-25-1,0 50 63,0-1-46,-25-24-32,1 25 15,-1 0 1,0-25 0,0 25-1,0 0-15,-24 24 16,24-49-16,0 25 15,-24 25 1,24-50 0,25 24-16,-50-24 15,25 25 1,1-25 0,-1 25-1,0-25 1,25 25-1,-25-25 1,0 25 0,-24-1-1,24 1 1,0 25 0,0-50-1,0 25 1,1-1-1,-1 1 1,0-25 15,25 25-15,25-25 46,-25-25-46,25 25 31,-25-25-47,24 25 16,1-24-1,50-26 1,-51 0-1,26 26 1,-25-1 0,-25 0-1,25 25 1,0-25 15</inkml:trace>
  <inkml:trace contextRef="#ctx0" brushRef="#br0" timeOffset="53746.06">17140 9649 0,'25'0'109,"-25"-25"-109,25 25 0,-1-25 16,1 25-1,0-24 17,0-1-17,-25 0-15,99-49 16,0-1-1,-24-24 1,-50 74-16,24-24 16,-24 49-16,0-25 15,0-25 1,-1 25 0,1 1-1,0-26 16,0 25-15,0 25 0,-25-25-1,24 0 1,-24 1 0,25 24-1,-25-25 1,25 25-1,-25-25 1,25 0 0,-25 0-1,0 50 79,-25-25-78,25 25-1,-25 0 1,0 0-16,25-1 16,-24 1-1,-26 25 1,0 24-1,1-24 1,24 0 0,-25-26-1,1 26 1,49-25-16,-25 0 16,-25-1-1,25 1 1,-24 0 15,24 0-15,0 0-1,0-1 1,1 1 0,-1-25-16,0 25 15,25 0-15,-25-25 16,0 25-1,-24-25 1,24 49 0,25-24-1,-25 0 1,0 0 0,25-1-1,-24 1 16,24 0 1,-25-25-17,25 25 17,0-50-1,25 25 0,24-50-15</inkml:trace>
  <inkml:trace contextRef="#ctx0" brushRef="#br0" timeOffset="54677.05">17884 8657 0,'-25'0'15,"25"25"32,25-25 31,0 0-62,0-25 0,0 25-16,-1 0 15,1-25 1,50 0 0,-26 25-1,-24 0 1,-25 25 15,-25-25 0,25 25-15,-25 0 15,25-1-31,-24 1 16,24 0-16,-25 0 15,0 49 1,25-24 0,0-25-16,-25 24 15,25-24-15,0 0 16,-25 0 0,25 0-16</inkml:trace>
  <inkml:trace contextRef="#ctx0" brushRef="#br0" timeOffset="55709.04">17090 9327 0,'0'0'16,"0"-25"0,-24 25 15,-1 0-15,0 25-1,0-1 1,25 1-16,-74 50 31,24-1-15,1 25-1,24 0 1,25 1 0,0-76-16,0 76 15,0-76-15,25 26 16,-1 25-1,26-1 1,0-24 0,-1-26-1,1-24 1,-1-49 0,26-26-1,24-98 16,-25 73-15,-49 1 0,0 74-16,-25-49 15,-25 49-15,25 0 16,-49-49 0,-51 0-1,51 24 1,24 50-16,-25-25 0</inkml:trace>
  <inkml:trace contextRef="#ctx0" brushRef="#br0" timeOffset="56876.03">18058 8483 0,'0'0'0,"25"-25"16,-25 1 15,0-1 1,-25 25-17,0 0 16,0 25-15,0-25 0,1 24-1,-1 51 1,0-1 0,0 50-1,25 25 1,25-25-1,25-25 1,-1-74 0,-24 0-16,49-25 15,-49 0 1,25 0-16,-1-25 0,-24 0 16,0 1-16,0-1 0,24-50 0,51-98 15,-100 24 1,-50 25 15,-49 0-15,-50 49-16</inkml:trace>
  <inkml:trace contextRef="#ctx0" brushRef="#br0" timeOffset="57791.02">16073 8731 0,'0'0'15,"0"-25"-15,0 1 16,-24 24 0,24-25-1,-25 0 1,0 0-1,-25 50 1,1-25 0,-26 50-1,1 24 1,24 0 0,50 1-1,25 49 16,0 0-15,74-25 0,0-74-1,25-25 1,0-50 0,-24-49-1,-76 0 1,1 74-16,-50-124 15,1 100-15,-1-1 16,-99-74 0,25 74-1,-1 26 1,51 98 0</inkml:trace>
  <inkml:trace contextRef="#ctx0" brushRef="#br0" timeOffset="58476.02">17016 7590 0,'0'0'0,"-25"0"16,0 0 15,25-25-15,-24 25-16,-1 0 15,25 25 1,-50 0 0,25 49-1,-24 1 1,49-50-16,0 49 16,0 50-1,25-49 1,49-26 15,-49-24-31,74 0 16,-74-50-16,74 25 15,25-99 1,-50-25 0,-49 0-1,-74 0 1,-26 24-1,-98 51 1</inkml:trace>
</inkml:ink>
</file>

<file path=ppt/ink/ink5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48:30.841"/>
    </inkml:context>
    <inkml:brush xml:id="br0">
      <inkml:brushProperty name="width" value="0.05292" units="cm"/>
      <inkml:brushProperty name="height" value="0.05292" units="cm"/>
      <inkml:brushProperty name="color" value="#C00000"/>
    </inkml:brush>
  </inkml:definitions>
  <inkml:trace contextRef="#ctx0" brushRef="#br0">22299 3175 0,'50'-50'0,"-50"26"47,0-1-31,-25 0 15,25 0-15,-25 0-1,1 25-15,-51-24 32,50 48-32,-24-24 15,24 25-15,-49 25 16,24-25-1,75-1 17,-25 51-17,49 24 1,-24-74-16,50 24 16,-75-24-16,74 0 15,-49-25-15,24 25 16,-24 0-1,0-1-15,-25 1 32,0 0-32,25-25 15,0 50-15,-25-26 32,-50 26-17,0-25 1,1 0-1,-26-50 1,-49-50 0,25-98-16</inkml:trace>
  <inkml:trace contextRef="#ctx0" brushRef="#br0" timeOffset="552.99">22845 3373 0,'0'-24'15,"0"-1"1,0 0 0,-25 25-1,1 0 1,-1 0-16,-50 25 15,26 24 17,24-49-32,0 50 15,0-25-15,25 49 0,25 1 32,49-1-17,51-74 1,-26-25-1,-25-24 1,-49-51 0,-75 26-1,-24 24 1,0 26 0,24 48-1</inkml:trace>
  <inkml:trace contextRef="#ctx0" brushRef="#br0" timeOffset="916.99">23217 3175 0,'0'0'0,"0"-25"16,0 50 46,0 0-62,0 0 16,0-1-16,0 1 15,0 25-15,0-25 0,0 49 32,0-49-32,25 49 0,0 25 15,0-24 17,-25-50-32</inkml:trace>
  <inkml:trace contextRef="#ctx0" brushRef="#br0" timeOffset="1267.98">23217 3076 0,'0'-25'0,"0"50"0,25-50 15,-25 0 1,25 0 15,0 25-31,49 0 16,25 0-1,0 25 17,-74-25-32,25 25 15,-25-25-15,24 25 16,-49 49-1,-25-24 1,-49 24 0,0-24-1,-75 49-15</inkml:trace>
  <inkml:trace contextRef="#ctx0" brushRef="#br0" timeOffset="1482.98">23341 3349 0,'0'24'32,"25"-24"-32,-25 25 15,25 0 1,24 49-1,-24-24 1,124 223 0</inkml:trace>
  <inkml:trace contextRef="#ctx0" brushRef="#br0" timeOffset="1966.98">22175 4142 0,'0'0'0,"0"25"47,0 0-32,0 0-15,0 0 16,0 49 0,0 25-1,0 50 1,25-99-1,-25 74-15</inkml:trace>
  <inkml:trace contextRef="#ctx0" brushRef="#br0" timeOffset="2299.97">22175 4118 0,'0'0'0,"0"-25"0,0 0 31,25 0-15,0 25 0,0-25-1,24 25 1,51 25-1,-1 0 1,-50 25 0,-24-1-1,-50 1 1,-24 24 0,-125 50-1</inkml:trace>
  <inkml:trace contextRef="#ctx0" brushRef="#br0" timeOffset="2568.98">22250 4440 0,'25'0'31,"-1"0"-15,-24 25-16,25-25 0,0 25 15,25 24 1,49 26 0,-50-1-1,75 50-15</inkml:trace>
  <inkml:trace contextRef="#ctx0" brushRef="#br0" timeOffset="3082.97">23068 4390 0,'0'0'0,"0"-24"0,-24 24 16,-1-25-1,0 25 1,0 0-1,0 25 17,-24 24-32,-1 26 15,50-1 17,0-24-17,50-26 1,49-24-1,-25-24 1,26-76 0,-76 51-1,-24 24-15,-49 0 16,49 0-16,-75 1 16,26 24-1,-1 24 1,1 1-16</inkml:trace>
  <inkml:trace contextRef="#ctx0" brushRef="#br0" timeOffset="3915.96">23788 4142 0,'0'-24'0,"0"-1"31,0 0 16,-25 25-16,-50 0 1,51 25-32,-51 0 0,50-1 15,1 1 17,24 0-17,24 74 1,1-24-1,0-75 1,0 0 0,0 24-1,-1-24 1,1 0 0,124 75-1,0-1 1,-149-24-1,-25-1 17,-24-24-32,-26 25 15,-24-50 17,-174-50-32</inkml:trace>
  <inkml:trace contextRef="#ctx0" brushRef="#br0" timeOffset="5615.95">21555 2803 0,'0'0'0,"-25"0"16,25 25 15,0 0-15,0 49-1,0 50 1,0 99 0,25-173-16,-25 173 15,0-173-15,25 198 16,0-25 0,24 25-1,-49-124 1,0-99-16,25 124 15,-25-125-15,25 26 16,-25 24 0,25-49-1,-25 0 17,25 0-17,0 0 1,24 0-1,1-1 1,49 1 0,0-25-1,-24 25 1,49-25-16,-25 25 16,74 0-1,26 24 1,-50-49-1,49 0 17,-24 0-17,-25 0-15,-1-25 16,-24 25 15,0-24-15,-24 24-1,-26-25 1,1 50 0,24-25-1,-50 0 1,1 24 0,-25-24-1,0 0 1,-1 0-1,-24-24 1,25-26 0,0 0-1,-25 26-15,25-76 32,-25 75-32,25-74 15,-25-50 1,24-49-1,-24 0 1,-24-26 0,-1 51-1,25-1 1,-25-24 0,0 98-1,25 26 1,-25 24-1,25 26 1,-24 24 15,-1-25-15,0 25 0,0 0-1,-49 0 1,-50 0-1,-75-25 1,-74 0 0,75 25-1,148-25-15,-148 25 16,148-24-16,-173-1 16,-25 0-1,99 0 1,-173 0-1,49 1 1,-99 48 0</inkml:trace>
  <inkml:trace contextRef="#ctx0" brushRef="#br0" timeOffset="18298.82">9401 6821 0,'-25'0'32,"25"25"-17,0-50 17,25 25-32,-25-25 15,25 25 1,-25-24-1,25-26 1,49-24 0,0 24-1,26 25 1,-26 25 0,50 25-1,-25 49 1,50 1-1,-25-26 1,-25-24 0,25-25-1,-99 0-15,25-25 16,-25 25 0,24-49-1,26 24 1,-26 0-1,26 0 1,24 50 0,0 0-1,50 0 1,-25-25 0,25-25-1,-50-25 1,-74 50-16,49-74 15,-49 49-15,25 0 16,24-24 0,100 49-1,-1 25 1,-49 24 0,-74-24-1,124 25 1,-125-50-16,50 49 15,50-24 1,-124-25-16,49-25 16,-49 25-16,25-25 15,74-24 1,-25-1 0,-74 50-16,25 0 15,-26 0-15,100 25 16,-24 0-1,24 0 1,24-25 0,-73 0-1,24-25 17,-49-25-17,-26 50-15,76-25 16,-76 25-16,51 0 15,24 25 1,50 25 0,-25 24-1,-50-49 1,-49 0-16,99 0 16,-25-50-1,-24 0 1,24-25-1,-49 1 1,49 24 0,-25 25-1,1 50 1,24-26 0,-99 1-1,124 0 1,-99-25-16,0 0 15,49 0 1,0 0 0,26-25-1,-51 0 1,-24 25-16,49 25 16,-49 0-16,25-25 15,49 74 1,50-24-1,-50-25 1,25-25 0,-49-25-1,-1-25 17,0 1-17,-49 49-15,50-25 16,-51 25-16,26 25 15,49 0 1,0 24 0,-24-24-1,49 0 1,-25-25 0,-24-25-1,24-25-15</inkml:trace>
  <inkml:trace contextRef="#ctx0" brushRef="#br0" timeOffset="20247.8">22324 5730 0,'0'0'0,"0"-25"15,0 0 1,-25 0 0,25 1-1,-24-1-15,-1 0 16,25 0-16,-50 0 15,1-24 1,-51-1 0,-24 1-1,-49 49 1,123 0-16,-124-25 16,-24 50-1,24-1 1,50 26-1,50 0 1,-50 24 15,74-24-31,1 49 16,24-25 0,0 26 15,25-1-16,0 50 1,50 24 0,-1-74-1,75 1 1,-24-1 0,24-25-1,99 25 1,-124-74-1,99 0 1,-173-25-16,149 0 16,-149 0-16,124-50 15,-1 1 1,1-100 15,-74 50-15,-75 49-16,24-148 15,-24 148-15,-24-173 16,-76 24 0,-73-24-16</inkml:trace>
  <inkml:trace contextRef="#ctx0" brushRef="#br0" timeOffset="27063.75">9252 10244 0,'0'0'0,"-25"0"31,50-24 16,-25-1-31,25 25-16,25-50 16,-26 50-1,51-49-15,-50 24 16,24 25-16,75-25 31,-25 25-15,1 50-1,-1 24 1,0 0 0,0-24-1,1-25 1,-26-50-1,-24-25 1,-1 1 0,1 24-1,-1 0 1,-24 50 0,74 0-1,-49 0 16,99 24-15,24-74 0,-73-24-1,-26-1 1,-49 50-16,25-49 16,-50 24-16,49 25 15,1-25 1,24 50-1,-24 24 1,49-24 0,0 25-1,-74-50 1,49 0 0,-24 0-1,-25-25-15,24 0 31,-24 25-31,0 0 16,0 25 0,49 25-1,25-1 1,50 1 0,-25-50-1,25-50 1,-74 25-1,-1-24 1,-24-1 0,-1 50-1,1 0 1,49 50 0,0-1-1,0-24 16,50 0-15,-25-50 0,-49-24-1,-26 49 1,26 0 0,-1 49-1,125 75 1</inkml:trace>
  <inkml:trace contextRef="#ctx0" brushRef="#br0" timeOffset="31264.71">2133 11261 0,'-25'-24'0,"25"-1"15,-24 25 17,24-25-32,24 50 47,1-25-32,0 0-15,25 25 16,123-1-1,75-24 1,0 0 0,-99 25-1,0 0 1,0 0 0,-25 24-1,-99-49 1,-1 0 15,26-24 0</inkml:trace>
  <inkml:trace contextRef="#ctx0" brushRef="#br0" timeOffset="39447.64">8235 11485 0,'25'-25'31,"-25"0"-16,0 0 1,25 25-16,-25-25 16,49 1-1,26-1 1,-1 50 0,-24-1-1,49 1 1,-74 0-16,49 0 15,-49-25-15,25 25 16,-26-25-16,26-25 16,-25 25-1,0-25-15,-1 0 16,1-24 0,0 49-16,0-25 15,0 25 1,-25 25-16,49-1 15,-24-24 1,25 50 0,-25-50-16,24 25 15,50 0 1,-24-50 0,-1 0-1,-49 0 1,0 0-1,0 25 1,-1 0 0,51 0-1,-26 25 1,51 0 0,-51-25-1,1-25-15</inkml:trace>
  <inkml:trace contextRef="#ctx0" brushRef="#br0" timeOffset="41910.61">6052 7962 0,'0'-25'0,"0"1"31,0-1-16,25 25 1,-25-25 0,25 0-1,0 25 1,24-25 0,1 25-1,0 0 1,-26 0-16,26 50 15,-25-50-15,0 25 16,49 0 0,-24-25-1,-1 0 1,1-25 0,-25 0-1,-1 0 1,26 25-1,0 0 17,-1 25-17,75 0 1,-99-25-16,25 25 16,49-50-1,-49 0 1,-26 0-1,1 0 1,0 1 0,0 24-1,0 0 1,99 24 0</inkml:trace>
  <inkml:trace contextRef="#ctx0" brushRef="#br0" timeOffset="47543.56">2332 12700 0,'0'0'0,"-25"0"16,50 0 15,-25-25-16,0 0 17,49-24-17,1-1 1,24 1 0,75 24-1,-74 50 1,49 24-1,-100-49-15,26 50 16,-25-50-16,49 49 16,1 26-1,-1-75 1,0 0 0,-49 0-16,74-50 15,-99 25-15,25 1 16,25-26-16,24 0 15,-24 26 1,-1 48 15,26 26-15,-50-50-16,74 50 16,25-1-1,0-24 1,-99-25-16,99-25 15,-99 25-15,49-25 16,0-24 0,-24 24-1,24 0 1,1 25 0,-50 0-16,74 25 15,-74-25-15,74 50 31,75-1-31,-50-49 16,-100 0 0,100 0-1,-99-25-15,50 1 16,-51-1-16,51-25 16,-50 25-16,24 1 15,1 24 1,74 74-1,-25-24 1,75 49 0,-1-50-1,-24-24 1,25-50 0,-100 1-1,25-51 1,-24 50-1,-1 25 1,26 25 15,-1 25-15,74-1 0,-24-73-1,0-26 1,0-49-1,-50 24 1,0 26 0,0 49-1,26 49 1,-26 26 0,74-26-1,-49-24 16,50-74-31,-50-26 16,50-24 15,-75 25-15,-74 74-16,24-25 16,75 25-16</inkml:trace>
  <inkml:trace contextRef="#ctx0" brushRef="#br0" timeOffset="52192.51">16892 13841 0,'-25'0'0,"25"-25"47,0 0-31,25 1 0,0-51-1,24 26 1,51-26-1,-76 75-15,76-49 16,-76 49-16,76 0 16,48 74-1,-73 0 1,24 26 0,-24-51-1,-26-49 1,50-25-1,-49 1 1,24-51 15,26 26-15,-51 49 0,-24 0-16,49 49 15,-49-24-15,0-25 16,99 74-1,0-49 1,-25-50 0,25-74-1,-49 50 1,-1-26 0,25 26-1,-24 49 1</inkml:trace>
  <inkml:trace contextRef="#ctx0" brushRef="#br0" timeOffset="54059.51">1885 15156 0,'25'0'62,"-25"-25"-62,25 25 16,-25-25-16,25 0 0,-1 0 31,125-74-31,25 0 31,-1 74-15,1 25 0,49 50-1,-24 49 1,-50-49-1,-100-26-15,100 1 16,-99-25-16,148 0 16,-74-25-1,-25-49 1,1 24 15,-76 26-31,51-51 0,-50 75 0,24-25 16,-24 25-16,74 0 15,-74 0-15,124 50 16,49 24 15,-49-49-15,-99-25-16,173 25 16,-25-50-1,-49-49 1,-50 49-1,-24 0 1,-1 25 0,50 25-1,0 0 1,-99 0-16,124-1 16,-99 1-16,-1-25 0,50 25 15,100 0 1,-75-25-1,-25-25 1,0 0 15,1 0-15,48 25 0,26 25-1,173 0-15</inkml:trace>
  <inkml:trace contextRef="#ctx0" brushRef="#br0" timeOffset="69156.37">3845 16173 0,'0'0'0,"-25"0"0,25-25 78,0 0-47,25 25-31,-25-25 0,49-74 16,26 0 0,-50 49 15,74 50-31,-74 0 16,24 25-1,-24 0-15,25 24 16,-26-49-16,76 100 15,-76-100-15,76 74 16,-1-24 0,0-50-1,0-50 1,-49-24 0,-50 49-16,50-50 15,-26 75-15,26-49 16,-25 49-1,74 25 1,25 49 0,25-24-1,-25-26 1,0-48 15,-25-1-15,-99 0-16,74-25 15,-49 26-15,0-26 16,25 25 0,49 0-1,0 25 1,124 25 0</inkml:trace>
</inkml:ink>
</file>

<file path=ppt/ink/ink5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50:03.677"/>
    </inkml:context>
    <inkml:brush xml:id="br0">
      <inkml:brushProperty name="width" value="0.05292" units="cm"/>
      <inkml:brushProperty name="height" value="0.05292" units="cm"/>
      <inkml:brushProperty name="color" value="#C00000"/>
    </inkml:brush>
  </inkml:definitions>
  <inkml:trace contextRef="#ctx0" brushRef="#br0">8706 5308 0,'0'-49'0,"0"24"31,0 0-15,-24 0 0,24 50 46,0 0-46,0 0-16,0-1 0,24 51 15,-24 49 1,0-25 0,0-74-16,0 99 15,0-99-15,0 99 16,0 0 0,0 0-1,25 0 1,-25-50 15,0 1-15,0-1-1,0-24 1,-25-26 0,25 1-1,0 0 1,0 0-1,25-25-15,-25 25 16,0-1 0,0 1-1,0 0 1,25-25 0,-25 25-1,25 0 1,-25-1 15,25-24-31,-1 25 16,1 0-1,0-25 1,0 25 0,24-25-1,1 25 1,0-25-1,24 25 1,1-25 0,24 0-1,-25 24 1,25-24 0,-24-24-1,-1 24 16,50 0-15,25-25 0,-50 25-1,50-25 1,-50 25 0,1 0-1,-1 0 1,0 0-1,0 0 1,0 0 0,1 0-1,-1-25 1,0 25 0,-74 0-16,74 0 15,-74-25 1,49 25-16,1 0 31,-26 0-15,26 0-1,-26 0 1,-24 25-16,25-25 16,-25 0-16,24 0 15,1 0 1,-1 0-1,1 0 1,24 0 0,-24 0-1,24 0 1,1 0 0,-26 0-1,1 0 1,-25 0 15,0 0-15,0 0-1,-25-25 1,0 0 0,0 1-1,0-26 1,0 0-1,0-24 1,0-25 0,0 0-1,0-50 1,-25 50 0,0-25-1,25 24 1,-25 26 15,25 24-15,0 1-1,0-26 1,-25 26 0,25-1-1,-25-24 1,1 24-1,24 25 1,-50-24 0,25-1-1,0 25 1,1 25 0,-1-25-1,-25 25 16,-49 0-15,25 0 0,-50 0-1,0 0 1,0 0 0,-75-24-1,25 24 1,150 0-16,-175 0 15,150 0-15,-150 24 16,-49 1 0,0-25-1,-74 50 1,74-25 0,99-1-1,0-24 1,0-24-1</inkml:trace>
  <inkml:trace contextRef="#ctx0" brushRef="#br0" timeOffset="2599.97">14387 5184 0,'-25'0'31,"25"25"0,0 0-15,0 0 0,0-1-16,0 1 0,0 99 15,0 50 1,0-1 15,0-123-31,0 124 16,25-125-16,-25 150 15,25-26 1,-1 1 0,-24-50-1,0-50 1,0-49-16,0 25 15,0-25-15,0 0 16,0 24 0,25 1-1,0-25 1,25-1 0,24-24-1,-49 25 1,124-25 15,-1 0-15,1 25-1,50-25 1,-26 0 0,26 25-1,-26-25 1,26 0-1,-1-25 1,1 0 0,-26 0-1,26 1 1,-50 24 0,-25 0-1,-25 0 1,-74 0-16,74 0 31,-74 0-31,24 0 16,50 24-1,-49-24 1,0 0 0,-25 0-1,-1-24 1,1 24-1,-25-25 1,25-25 0,0-24-1,0-26 1,-25 1 0,0 74-16,0-74 15,0 74 1,0-24-16,-25-75 0,25 99 15,-25-149 1,0 1 0,0-26-1,1 75 1,24 0 0,-25 25-1,0 25 1,0-1-1,-25-24 1,1 25 0,24 74-16,0-50 15,0 50-15,-49-50 16,0 1 0,-75-1-1,-74 25 1,-1 25 15,-49 0-15,-99 25-1,100 0 1,-101 0 0,125 0-1,-99 24 1</inkml:trace>
  <inkml:trace contextRef="#ctx0" brushRef="#br0" timeOffset="5099.95">20067 5556 0,'0'25'109,"0"0"-109,0 0 16,0 24-16,-25-24 0,25 124 15,-25 25 1,1 24 0,24-49-1,-25-25 1,25-50-1,0-24 1,0-25 0,0-1-1,25-24 17,-25 25-32,0 0 31,24-25 0,-24 25-15,25-25-1,0 0-15,0 25 16,0-25-16,24 0 16,50 24-1,-24-24 1,74 25-1,-25-25 1,25 25 0,-50 0-1,50 0 1,-25 0 0,24-25-1,-24 24 1,0-24 15,0 0-15,-24-24-1,-75 24-15,74 0 16,-74 0-16,-1 0 0,51 0 16,-1-25-1,1 25 1,-26 0-1,26 0 1,-1 0 0,0 0-1,-24 0 1,-25 0-16,0 0 16,-1-25-16,1 25 15,0-25 1,0-25 15,-25 26-31,25-26 16,-1-74-1,1-25 1,-25 0 0,0 1-1,0-1 1,-25 25-1,25 74 1,0 25-16,-24 0 16,24 1-16,-25-1 15,-25 25 1,1-25 0,-51 25-1,-73-25 1,-26 25 15,-49-25-15,-124-24-1,124 24 1,0 0 0,25 25-1,24-25-15</inkml:trace>
  <inkml:trace contextRef="#ctx0" brushRef="#br0" timeOffset="15739.84">6921 8979 0,'-25'0'31,"25"-25"-15,0 1-1,-25 24 17,25-25-32,-25 25 31,0 25 0,25-1-15,-25-24-16,25 50 15,-24-25 1,24 0-16,24 0 16,-24-1-1,25-24-15,0 0 16,25-24-1,-25-1 17,-1 25-32,-24-25 15,0 0-15,-24 25 16,-1-25 0,0 0-1,0 25 1,0 0-1,25 25 1,-25-25 0,25 25-16,25-25 15,-25-25 48</inkml:trace>
  <inkml:trace contextRef="#ctx0" brushRef="#br0" timeOffset="20130.8">20340 8880 0,'0'25'63,"0"0"-48,25-25-15,-25 24 0,0 1 16,0 50-1,0-50-15,0 74 16,0-74-16,0 99 16,0 0-1,0-75-15,0 50 16,0-49-16,0-25 16,0 24-16,0 75 15,0-49 1,0-26-1,0-24 17,24-25-1,1 0 16,0 0-47,25 25 15,24-25 1,25 0 0,75 0-1,-25 0 1,24 0 0,-24 0-1,25-25 1,-25 25-1,-100 0-15,100 0 16,-99 0 0,74 0-1,25 0 1,-1 25 0,-73-25-1,-50 0-15,99 0 16,-100 0-16,51-25 15,-50 25-15,24 0 16,-24 0-16,25 0 16,-1 0-1,-24 0-15,0 0 16,0 0 0,0 0-16,-1 0 15,1 0 16,-25-25-15,0 1 0,0-1-1,25-74 1,-25-25 0,25 0-1,-25 0 1,0-25-1,0 74 1,0-49 0,0 100-16,-25-26 15,25 25-15,0 0 16,-25 25 0,0 0 62,25 25-63,-24-25-15,-1 0 16,0 0-16,0 25 16,0-25-1,1 0-15,-101 0 16,101 0-16,-100 25 15,-75-25 1,26-25 0,98 25-16,-74 0 15,100 0-15,-1 0 0,1 0 16,-1-25 0,0 25-16,-123 0 0,123 0 0,-99-25 15,50 0 1,-50 25-1,100 0 17,24 0-32,-50 0 15,51 0-15,-1 0 16,-25 0 0,1 0-1,24 0 1,0 0-1,50 0-15</inkml:trace>
  <inkml:trace contextRef="#ctx0" brushRef="#br0" timeOffset="27596.74">7491 11137 0,'0'0'0,"25"0"0,-25-25 16,0 1-1,-25-1 1,25 0-1,0 50 17,0 0-17,-25 49 1,25 75 0,0 49-1,25-49 1,-25-99-16,0 74 15,25-75 1,-25 51 0,0-76-16,0 76 15,25-76-15,-25 101 16,0-76 0,0-24-1,0 0 1,0 0-1,24-25 1,-24 24 0,50 1-1,24 0 1,1 0 0,24 0-1,25-25 1,-74 0-16,74 0 15,-75 0 1,26 24-16,74-24 16,24 0 15,1 0-15,-75 0-1,124 0 1,-99 0-1,-99 0-15,99 0 16,-99 0-16,74 0 16,0-24-1,-49 24 1,74 24 0,-25 1-1,-49-25 1,24 0-1,-24 0 17,-50-25-17,50 25 1,-26-24 0,1-26-1,0 50-15,0-50 16,-25 26-16,25-26 15,-1 0 1,1-74 0,-25 99-16,0-74 15,0 74-15,0-74 16,0-25 0,0 25 15,0 0-31,-25-25 15,25 99-15,-24-49 16,24 49-16,0-25 16,0 1 15,-25-1-15,25 0-1,-25 25 1,0 25-1,0-24 1,-24 24 0,-51 0-1,-48 0 1,123 0-16,-149 0 16,149 0-16,-123 0 15,98 0-15,-124-25 16,125 25-16,-175-25 15,26 25 17,148 0-32,-74 0 15,75 0-15,-125 0 16,50 25 0,50-25-1,-25 25-15</inkml:trace>
  <inkml:trace contextRef="#ctx0" brushRef="#br0" timeOffset="33845.68">4068 12105 0,'0'0'0,"0"-25"16,25 25 15,-25-25-15,0 50 30,0 0-30,0-1-16,0 51 16,0 74-1,25 24 1,-50 100 0,25-74-1,0-51 1,0-123-16,0 99 15,0-99-15,0 0 16,0 49 0,0-49-1,0 25-15,25-50 32,-1 0-1,1 0-16,0 25 1,99-1 0,25 1-1,99-25 1,25-25 0,-50 25 15,25-24-31,25-26 15,-25 25 1,-50 0 0,-74 1-1,0 24 17,0 0-17,-99 0-15,50 0 16,-51 0-16,26 24 15,0-24 1,-1-24 0,1 24-1,-25 0 1,0-25-16,-1 25 16,1 0-16,-25-25 31,25 25-31,-50-25 15,25-24 17,0-51-17,-49-73-15,24-1 32,0 25-17,0 100-15,0-100 16,25 124-16,-25-74 15,1-25 1,-26 24 0,25 51-1,0 24 1,1 25-16,-1 0 16,0 0-16,0 0 15,-74 0 1,-25 25-1,-99-25 1,-25 49 0,173-49-16,-222 50 15,222-50 1,-148 25 0,0 0-1,-75-50-15</inkml:trace>
</inkml:ink>
</file>

<file path=ppt/ink/ink5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50:47.738"/>
    </inkml:context>
    <inkml:brush xml:id="br0">
      <inkml:brushProperty name="width" value="0.05292" units="cm"/>
      <inkml:brushProperty name="height" value="0.05292" units="cm"/>
      <inkml:brushProperty name="color" value="#C00000"/>
    </inkml:brush>
  </inkml:definitions>
  <inkml:trace contextRef="#ctx0" brushRef="#br0">5581 8359 0,'0'0'0,"0"-25"0,-25 25 0,25-24 16,-25 24-1,1-25 1,-1-25 0,0 50-16,0 0 15,0 0-15,-49 0 16,24 0-1,-74 25 1,-49 49 0,49 26-1,0 73 1,24 1 15,26 49-15,74-24-1,74-51 1,50-48 0,1-51-1,98-24 1,-174-25-16,150-50 16,-26 1-1,26-50 1,-75-1-1,-99-48 1,-50-76 0,-99-24-1,-149-49 1</inkml:trace>
  <inkml:trace contextRef="#ctx0" brushRef="#br0" timeOffset="1150.99">12824 8310 0,'0'0'16,"0"-25"-16,-25 0 31,0 25-15,1-25-1,-26 0 1,-49 25 0,49 0-1,-74 50 1,99-50-16,1 25 0,-51 24 16,50-24-16,1 0 0,-76 99 15,1 74 1,99 1-1,25-50 1,74 0 0,25-25-1,50-50 1,24-49 15,25-75-15,-49-24-1,-25-25 1,-25-75 0,-99 149-16,-75-198 15,25 198-15,-74-149 16,-25 26 0,-74 24-16</inkml:trace>
  <inkml:trace contextRef="#ctx0" brushRef="#br0" timeOffset="5982.92">7987 12675 0,'0'0'0,"0"25"62,0-50-46,-25 25 31,25-25-47,0 1 15,-25 24 1,25-25-16,-24 0 16,-1 0-1,-25 0 1,1 25 0,-26 25 15,26 25-16,-51-1 1,51 1 0,-26 24-1,51 1 1,24-1 0,-25 1-1,25-1 1,25-24-16,-25-1 15,0-24-15,0 25 16,24-1 0,1 26-1,0-75-15,25 74 16,-26-49 0,1 0-1,74 49 1,-24-49-1,49 0 1,-25-25 0,-24-25-1,24-25 1,-99 26-16,49-51 16,1-49-1,-25 25 1,-50-25-1,0 49 1,-24-24 0,-1 25-1</inkml:trace>
  <inkml:trace contextRef="#ctx0" brushRef="#br0" timeOffset="15514.84">7813 7937 0,'-24'0'31,"-1"25"47,25 0-78,-25-25 16,25 25-16,-25 0 16,25 0-1,0-1 1,25 1 0,0-50-1,24 1 1,-24-26-1,-25 0 1,-25 25 0,1 1-1,-1 24-15,0 24 16,0-24 0,0 25-16,-24 25 15,49-25 1,0 0 15,25-1-15,-1-24-16,1 0 15,-25-24-15,50 24 16,-25-25 0,-25 0-1,-25 25 1,0-25-1,25 50 64,-25-25-79,50 0 31,-25-25-16,25 25 1,-25-25 0,49 0-1,1-49 1,74 0 0,-74-1-1,99-49 1,-1 0-1,1 0 1,25-25 0,-1 75-1,1 0 1,25-1 0,-26 26-1,1-1 1,99 0 15,-75 25-15,25 1-1,1-1 1,-175 0-16,75 25 16,-49-25-16,73 25 15,-123 0-15,174-25 16,-26 25-1,1-24 1,24 24 0,-173 0-16,124 0 15,-124 0-15,99 0 16,99 24 0,-49 1-1,-25-25 16,-1 50-15,-24-25 0,-49-25-1,49 49 1,-25-24 0,-74-25-16,49 25 15,-49-25-15,0 25 0,25 0 16,-1-25-16,50 24 15,25 51 1,-49-50 0,-1 24-1,-24 1 1,-1-1 0,-24 26-1,25-1 1,-25 1 15,24-1-15,1-24-1,-1 24 1,1-24 0,0 24-1,-1-24 1,1-1-1,-25 1 1,24-1 0,1 1-1,-25-25 1,0 0 0</inkml:trace>
  <inkml:trace contextRef="#ctx0" brushRef="#br0" timeOffset="17497.82">8880 8161 0,'0'-25'0,"0"50"63,0 0-48,0-1 16,25-24-15,-25 25-16,25-25 16,-1 0-1,1-25-15,25 1 16,0-1 0,-50 0 15,-25 25-16,0 0 1,-50 25 0,26 0-1,24 24 1,0-24 0,0-25-1,50 0 1,0-25-1,25 0 1,-26 1 0,-48 24-1</inkml:trace>
  <inkml:trace contextRef="#ctx0" brushRef="#br0" timeOffset="18468.82">8880 8210 0,'0'0'15,"0"-24"-15,0-1 31,25 0-15,0 0-16,24-24 16,75-26-1,0-24 1,124-50 0,75-25-1,-25 26 1,-224 98-1,248-74 1,-247 99-16,198-74 16,-75 49-1,125-24 1,-249 74-16,199-50 16,74 26-1,-49 24 1,24 0-1,-99 24 1,-24-24 0,74 25-1,-50 0 1,-74 0 0,24 0-1,-24-1 16,0 1-15,25 0 0,-25 0-1,-50 0 1,-74-25-16,74 49 16,-74-49-16,24 25 15,50 25 1,25 24-1,-24-24 1,-1-1 0,0-24-1,-24 25 1,-1 24 0,-24-24-1,-26-26 1,1 26 15,0 24-15,0-24-1,-25 24 1,25-24 0,-1 0-1,-24-1 1,0-24-1,25 0 17,-25 0-32</inkml:trace>
  <inkml:trace contextRef="#ctx0" brushRef="#br0" timeOffset="20250.8">9922 8037 0,'0'0'15,"-25"25"-15,0-25 0,0 24 16,1 26-1,-26 49 1,75-24 0,24-26-1,1-49 1,49-25 0,-49-24-1,-25-1 1,-50 25 15,-25 1-15,25 24-1,1 24 1,-1 26 0,25-25-1,25 0 1,-1-25-16,1-25 15,0 25-15,-25-25 16,50-25 0,-50 26-1,-25-1 1,0 25 0,0 25-1,0-1 16,1 1-15,24 25 0,24-25-1,1-25-15,0 24 16,0-24-16,0 0 0,24 0 16,75-49-1,25-26 1,25-24-1,-1 0 1,75 0 0,1-25-1,-26 24 1,74-24 0,51-24-1,24-1 1,0 25 15,0 49-15,-25 26-1,-49-1 1,-1 25 0,1 25-1,-25 25 1,-99 25-1,-150-50-15,125 49 16,-99-49-16,123 50 16,26 0-1,-25 24 1,-26 0 0,-48 1-1,-26-26 16,25 1-15,-74-25-16,99 24 16,-99-24-16,24-25 0,26 50 15,-25-50-15,49 49 16,-74-49-16,74 50 16,-25 0-1,25 24 1,-49-24-1,24 24 1,-24 25 0,0-49-1,-50-25-15,49 49 16</inkml:trace>
  <inkml:trace contextRef="#ctx0" brushRef="#br0" timeOffset="21796.8">7417 9401 0,'24'25'63,"1"-25"-63,-25 25 15,25-25-15,99 49 16,74 50 0,1-24-1,-149-50-15,98 49 16,-98-49-16,198 49 16,124-24-1,-49-50 1,148 49 15,-248-49-15,-149 25-16,199 0 15,-198-25-15,148 0 16,0 0 0,0-25-1,75 25 1,-75-25-1,-173 25-15,148-24 16,-148 24-16,124-25 16,99-25-1,-25 1 1,-50 24 0,0-25-1,-24 1 16,0 24-15,24-25 0,-74 1-1,0 24 1,-25 0 0,50-25-1,-74 26 1,98-26-1,-148 50-15,74-25 16,-74 0-16,25 25 16,24-24-1,-24 24 1,-1 0 0,-24 0-1</inkml:trace>
  <inkml:trace contextRef="#ctx0" brushRef="#br0" timeOffset="23129.78">8582 9327 0,'0'-25'16,"25"25"-1,-25 25 1,25-1 15,0 1-31,49 50 16,75 49-1,25-25 1,74 25 0,-25-50-1,99 1 16,-49-26-15,50 26 0,-274-50-16,150-1 15,-125 1-15,174 0 16,25 0 0,-50 0-1,25-1 1,-49-24-1,74 0 1,-224 0-16,175-24 16,-175 24-16,125-25 15,-100 25-15,75 0 16,-75 0-16,-24-25 16,99 25-16,-99 0 0,123-25 15,-24 0 1,49 1 15,-49-1-15,-124 0-16,124 0 15,-100 25-15,51-25 16,-76 0-16,76 1 16,24-26-1,0 0 1,0-24-1,-25 0 1,25 24 0,25-24-1,0-1 1,-25 26 0,25-26-1,-50 26 16,-25-1-15,-24 0 0,-25 26-1,-1 24 1,-48 0-16</inkml:trace>
  <inkml:trace contextRef="#ctx0" brushRef="#br0" timeOffset="24549.77">9823 9277 0,'0'0'0,"-25"0"0,50 0 62,-25 25-46,24-25 0,-24 25-16,50-1 15,49 26 1,-74-25-16,124 24 16,0 26-1,99 24 1,-25-49-1,-149-26-15,100 26 16,-124-50-16,198 50 16,49-1-1,51 1 1,-75-25 0,24 24-1,-74-24 1,75 0 15,-50 0-15,-25-25-1,-148 0-15,123 0 16,-148-25-16,148 25 16,1-25-1,-1 0 1,1 0-1,-26 1 1,-49-1 0,25 0-1,-50 0 1,75 0 15,-75 25-31,50-24 16,-25-1 15,25 25-15,-50-25-1,25 0 1,-25 0 0,25-24-1,0-1 1,-24 25-1,-1 1 1,25-26 0,-25 25-1,25-24 1,-50-1 0,-49 25-1,0 25 1</inkml:trace>
  <inkml:trace contextRef="#ctx0" brushRef="#br0" timeOffset="27729.74">10145 11931 0,'0'0'0,"0"-25"31,0 0 0,0 50 16,0 0-31,0 0-16,0 49 15,25 25 16,-25 50-15,0 25 0,0-25-1,25-50 1,-25-74-16,0 24 16,0-24-16,0 0 15,0 25 1,25-26-1,-25 26 1,0-25 0,0 0-1,0-1 1,24-24 0,1 0-1,0 25 1,0-25-1,0 25 17,49-25-17,-24 0 1,-26 0-16,51 0 16,24 0-1,-25 0 1,26 25-1,-26-25 1,25 0 0,0 0-1,1 25 1,-1-25 0,-25 0-1,1 0 16,24 0-15,0-25 0,-24 25-1,-26 0 1,26-25 0,-26 25-1,26 0 1,-26 0-1,26-25 1,-51 25 0,26 0-1,-25-25 1,0 1 15,0-1-31,-25-25 16,0-49-1,-25 0 17,0 24-17,-25-73 1,25 24 0,1 49-1,-1 1 1,0 24-1,25 25 1,-25 0 0,0 25-1,25-24 1,-49 24 0,-26 0-1,-24 0 16,-50 0-15,-24 0 0,24 0-1,-74 0 1,123-25 0,-24 25-1,-24-25 1,73 25-1,-49 0 1,75 0 0,-51 25-16</inkml:trace>
  <inkml:trace contextRef="#ctx0" brushRef="#br0" timeOffset="33995.68">12452 12129 0,'-25'-24'16,"25"48"62,0 1-78,0 0 0,0 25 16,0 99-1,0-1 1,0-123-16,0 99 15,0-74-15,25 24 16,-25-49-16,0 49 16,0-49-16,0 25 15,0-25-15,0-1 16,0 1-16,25-25 16,-25 50-1,0-25 16,0-1-15,25-24-16,-25 25 31,24-25-15,26 25 0,24-25-1,1-25 1,24 25-1,25-25 1,25 25 0,25 0-1,-75 0 1,0 0 0,-74 0-16,74 25 15,-74-25-15,24 0 16,26 0-1,24 0 1,-49 0 15,24 0-15,-24 0 0,-1 0-1,-24 0 1,-25-25-1,25 1 1,-25-26 0,0 25-16,0-24 15,0 24-15,0-25 16,-25-24 0,25-50-1,-25 49 1,25-49-1,-25 50 1,1 0 15,-1-1-15,25 50-16,-25 25 16,-49-49-1,49 49-15,-74 0 16,49 0-16,-99 0 15,-49 0 1,-1 0 0,1 0-1,74-25-15</inkml:trace>
  <inkml:trace contextRef="#ctx0" brushRef="#br0" timeOffset="35212.67">14734 12080 0,'0'0'16,"0"-25"-16,-25 25 15,0 0 32,25 25-16,0 0-15,0-1-16,-24 76 16,24 49-1,24-25 1,1 24 0,-25-73-1,25-1 1,0 1-1,0-26 1,-1-24 15,1-25-15,-25 25 0,50-25-1,-25 25 1,-1-25-16,26 24 15,-25-24-15,24 25 16,-24-25-16,99 0 16,-99 0-16,99 0 15,-25 0 1,1 0 0,48 0-1,-24 0 1,-49 0-1,-50 0-15,74 0 16,-74 0 0,-1 0-1,76 0 1,-76 0-16,51 0 16,-1-25-1,-24 25 1,0-24-1,-1-1 1,1-25 0,-1 1-1,-49-26 1,25-24 0,-25 74-16,-25-99 15,25 99-15,0-74 16,-49-25 15,24 0-31,-25 50 31,-24 24-15,-1 50 0,-24 0-1,0 25 1,-25 24-1,74-49-15,-123 75 16,-125 24-16</inkml:trace>
  <inkml:trace contextRef="#ctx0" brushRef="#br0" timeOffset="37411.65">12378 13146 0,'0'0'0,"0"-24"16,0 48 15,0 1-15,0 0-16,0 0 15,24 74 1,-24 50 15,0 25-15,25-50 0,-25 0-1,50 24 1,-50-123-16,0 0 15,25 0 1,-1 0 0,1-25-1,0 0 1,25 0 0,49 0-1,-25-25 1,50 0-1,50 25 1,-25 0 15,-25 0-15,-99 0-16,123 0 16,-24 0-1,0 0 1,-24 0-1,-76 0-15,51 0 16,-50 0-16,74-25 16,0 25-1,-74-25-15,24 25 16,-24 0-16,25-24 16,-25-1-1,0 0 1,-25 0-1,0-49 1,24-1 15,-24 1-15,-24-50 0,24 0-1,-25 0 1,0 74-1,25-24 1,0 24 0,-25 1-1,25 24 1,-25 25 0,0 0-1,-49-25 1,-50 50-1,-25 0 1,-74-25 15,0 24-15,-125-24 0,150 0-1,148 0-15,-173 25 0</inkml:trace>
  <inkml:trace contextRef="#ctx0" brushRef="#br0" timeOffset="38528.64">10294 13047 0,'0'0'0,"-25"-25"16,25 1-16,0-1 31,-25 25-15,25 25-1,0-1 1,25 100 0,-25 1-1,0 48 1,25-24 0,0 0-1,0-75 1,24 1-1,26-26 1,-1-24 15,25 25-15,0-26 0,25-24-1,75 25 1,-174 0-16,99-25 15,-99 25-15,24-25 0,50 25 16,50-25 0,-50 0-1,-74-25-15,74 25 16,-74-25-16,50 25 16,73-50-1,-73 26 1,-26-26-1,-24 25-15,25-24 16,-25 24 0,0-50-1,-1 1 1,-48-50 0,-1-25-1,-50 50 1,-49 0-1,0 49 1,-25 0 0,100 50-16,-125-24 15,149 24-15,-148-25 16,-1 25 0,0 25-16</inkml:trace>
  <inkml:trace contextRef="#ctx0" brushRef="#br0" timeOffset="39711.61">14734 13022 0,'0'0'0,"-25"0"0,25-24 0,0 48 62,25-24-62,-25 25 16,0 50-1,25 74 1,-25-1 0,25 51-1,-25-75 1,0-50 0,24 25-1,1-74 1,25 25-1,-1-50 1,26 25 15,-1-25-15,100 24 0,0 26-1,-1-25 1,-49 0-1,-74-25-15,49 24 16,-74-24-16,49 0 16,75 0-1,-25-24 1,-25-1 0,-74 0-16,50 0 15,-51 25-15,26-25 16,0-24-1,24-26 1,-74 51-16,25-26 31,-25 25-31,-25-49 16,-25-50 0,-49 0-1,-75 25 1,-24-1-1,24 76 1,-74 24-16</inkml:trace>
  <inkml:trace contextRef="#ctx0" brushRef="#br0" timeOffset="40827.61">21158 13196 0,'0'0'0,"0"-25"0,-24 25 16,24-25-1,0 1 1,-25-1 0,0 0-1,0 25 1,-24 0 0,24 0-16,-50 25 15,51-25 1,-26 25-16,-24 49 15,-51 50 1,51 0 15,49-25-15,25 25 0,25 0-1,25-49 1,74 49-1,0-75 1,0-24 0,-75-25-16,100-49 15,-124 49-15,74-50 16,-49-24 15,-25-125-31,-50 26 16,0 148-16,-25-124 15,26 124-15,-51-99 16</inkml:trace>
  <inkml:trace contextRef="#ctx0" brushRef="#br0" timeOffset="41627.61">22151 12849 0,'0'0'16,"0"25"46,0-1-46,24-24 0,-24 25-1,50 50 1,0 24 0,-1-25-1,-49-49-15,25 25 16,0-50-16,-25 25 15,25-25 1,-1 0 0,1 0-1,0 0 1,74-25 0,-74 25-16,149-75 15,-125 50-15,125-49 16,124-50-1,-50 0 1,-75 50 15,-123 24-15,-25 25-16</inkml:trace>
  <inkml:trace contextRef="#ctx0" brushRef="#br0" timeOffset="57461.47">12650 16669 0,'-24'0'0,"24"-25"15,0 0 17,-25 25-17,25-25 1,0 1 15,0 48 32,0 1-48,0 0 1,0 49-16,0-49 16,0 25-1,0-25-15,25 99 16,-25-25-1,24 50 1,-24-125-16,0 100 16,0-99-16,0 25 15,0 24 1,0-49 0,0 0-1,0 0 1,25 0-1,-25-1 17,25-24-1,-25 25-15,25-25-1,24 25 1,26 0-1,24-25 1,25 0 0,-99 0-16,49 0 15,-49 0-15,74 0 16,25-25 0,0 25-1,-49 0 1,-1 0-1,50 0 1,-25-25 0,1 25-1,-26 0 1,25 0 15,-24 0-15,-26 0-1,26 0 1,-50 0-16,24-25 16,-24 25-16,0 0 15,0-24 1,-1 24 0,1 0-1,-25-25 1,0 0 15,0 0-15,0-49-1,-25-1 17,25-24-17,-24 74-15,24-99 16,-25 99-16,0-49 15,0 0 1,25 49-16,0-25 16,-25 50-16,25-25 15,-24 1 1,24-1 0,0 0-1,-25 0 1,25 0-1,-25 25 1,25-24 0,-25 24-1,25-25 1,-25 25 15,0 0-15,1 0-1,-51 0 1,-49 0 0,0 25-1,-74-25 1,24 0 0,-74 24-1,199-24-15,-125-24 16,124 24-16,-74 0 15,0 0 1,25 0 0,-25 0 15,25 24-31,24 1 31,1-25-15,24 0-1</inkml:trace>
  <inkml:trace contextRef="#ctx0" brushRef="#br0" timeOffset="59276.45">20340 16743 0,'0'-25'32,"-25"25"-17,25-24-15,-25-1 16,0 25-1,1-25-15,-26 0 16,-24 25 0,-26 0-1,-24 25 17,25 0-17,0 24 1,25 51-1,24-26 1,25 25 0,25-74-16,-25 74 15,25-74-15,25 49 16,-25 26 0,25-26-1,25 0 1,24 1-1,0-25 1,26-26 0,24-24-1,24 0 1,-24-49 15,-49-1-15,-1-49-1,-24-25 1,-50-50 0,-25 25-1,-74 1 1,24 73 0,1 50-1,0 1-15</inkml:trace>
  <inkml:trace contextRef="#ctx0" brushRef="#br0" timeOffset="60142.45">22225 16545 0,'0'0'0,"-25"0"15,25-25-15,0 0 31,-25 25-15,50 25 15,-25 0-15,0 0 0,25 24-1,-25-24-15,25 49 16,0-49-16,-1 74 15,26-24 1,0-1 0,-26-49-1,1-25 1,0 0 15,0-50-15,74 1-1,75-26 1,49-49 0,50 0-1,-50 25 1,-49 0 0</inkml:trace>
</inkml:ink>
</file>

<file path=ppt/ink/ink5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52:21.094"/>
    </inkml:context>
    <inkml:brush xml:id="br0">
      <inkml:brushProperty name="width" value="0.05292" units="cm"/>
      <inkml:brushProperty name="height" value="0.05292" units="cm"/>
      <inkml:brushProperty name="color" value="#C00000"/>
    </inkml:brush>
  </inkml:definitions>
  <inkml:trace contextRef="#ctx0" brushRef="#br0">6152 8260 0,'0'0'0,"0"-25"0,-25 25 31,0 0-15,25-25-16,-25 1 15,-24-26 17,-1 0-17,-49-24 1,-1-1 0,-48-49-1,-1 0 1,-25 0-1,50 25 1,50 0 0,24 74-1</inkml:trace>
  <inkml:trace contextRef="#ctx0" brushRef="#br0" timeOffset="830.99">4018 7665 0,'0'-25'0,"0"0"15,0 0 1,-24 25-16,24-25 16,-25-49-1,0-50 1,0 99-16,0-99 15,25 99-15,0-99 16,0 50 0,0 49-16,25-24 15,-25 24-15,25 25 16,25 0 0,-26 25-1,1 24 1,0 26-1,-25-26 17,0 50-17,0-49 1,25 49 0,0-49-1,-1-1 1,1 1-1,0-25 1,0-25 0,0-25-1,49-49 1,-49 74-16,24-124 16,-24 99-16,25-74 15,-50 49 1,-25 25-1</inkml:trace>
  <inkml:trace contextRef="#ctx0" brushRef="#br0" timeOffset="1300.99">4713 6921 0,'-25'0'0,"50"0"0,-50-25 0,0 0 16,0 25 0,1-25-16,-1 25 15,0 0 1,-25 25-1,26 25 17,-51 49-17,50-25 1,50 1 0,25-1-1,49-74 1,-25-25-1,26-74 1,-76-25 0,-48 25-1,-26 24 1,0 50 0,-24 174-1</inkml:trace>
  <inkml:trace contextRef="#ctx0" brushRef="#br0" timeOffset="1880.98">4936 6772 0,'0'-25'0,"-25"0"16,25 0-1,-24 25 17,24 25-32,0 0 15,0 49 1,-25-49-16,50 50 16,-25-51-16,0 26 15,49 0 1,1-26-1,24-73 17,1-26-17,-51-49 1,-24 25 0,0 25-1,-24 74 1,24 49-1,0 1 1,0-25-16,0 24 16,24-24-16,1 25 15,0-25-15,0-1 16,0 1-16,24-25 16,-24 0-16,25-25 15,-26 1 1,51-51-16,-26-24 15,-73-75 1,-1 50 15,-74-25-31</inkml:trace>
  <inkml:trace contextRef="#ctx0" brushRef="#br0" timeOffset="2647.97">9227 8086 0,'0'0'0,"0"-24"0,0-1 31,25 25-31,-25-25 16,0 0-16,25-25 15,0 26-15,0-26 0,-1 25 16,1 0-16,124-198 16,-25-25-1,74-25 1,-49 50-1,-124 198-15,25-74 32,-25 74-32,-1 0 15,-24 1 1,0 24 0</inkml:trace>
  <inkml:trace contextRef="#ctx0" brushRef="#br0" timeOffset="3263.97">10344 5854 0,'0'-25'16,"-25"25"15,25-25-31,0 50 31,25-25-15,-25 25 0,24-25-1,1-25 1,-25 0 0,25-49-1,-25 24 1,-50 25-1,26 25 17,-51 0-17,1 50 1,-1 49 0,51-24-1,48 24 1,1 25-1,74-25 1,-24-49 0,-50-50-16,74 0 15,50-99-15</inkml:trace>
  <inkml:trace contextRef="#ctx0" brushRef="#br0" timeOffset="3746.96">10864 5854 0,'0'-75'0,"0"51"32,-24-1-17,-51-25 1,50 50-16,-24 0 16,24 25-16,0 0 15,25 0-15,-25 74 16,25 0-1,25-24 17,25-1-17,24-74 1,1-50 0,-26-49-1,-49 0 1,-49 24-1,49 51 1,-25 24-16,0-25 16,-25 74-1</inkml:trace>
  <inkml:trace contextRef="#ctx0" brushRef="#br0" timeOffset="4162.96">10964 5407 0,'0'-24'31,"-25"-1"-31,25-25 16,0 25 15,0 1-16,0 48 1,25-24 0,-25 25-16,24 99 15,1-99-15,-25 49 16,0 26 0,0 24-1,0-100-15,0 51 16,0-50-1,0 0-15,25 74 32,0-50-17,24-24 1,51-25 0,-1-49-16</inkml:trace>
  <inkml:trace contextRef="#ctx0" brushRef="#br0" timeOffset="11246.89">12030 8210 0,'0'-24'0,"0"-1"15,25 0-15,-25 0 16,25 0-16,0-49 15,-1 24-15,26-49 32,0 25-32,-25-50 15,123-248 1,-98 99 0,-25-75-1,-50 76 1,0 197-16,-49-198 15,24 199-15,-99-174 16,-24 0 0,-51-25-1,51 0 1,24 50 0,-25 49 15,125 149-31,-100-99 0,99 100 0,-148-76 15,-50-24 1,49 50 15,-98 0-15,24 49 0,223 25-16,-148 0 15,123 25-15,-197-1 16,-101 76-1,76-26 1,-75 50 0,49 0-1,249-99-15,-273 148 16,272-123-16,-148 99 16,-174 124-1,124-75 1,-24 50-1,98-74 17,1 24-17,-100 150 1,149-150 0,-24 50-1,73-99 1,76-99-16,-26 24 15,25-24-15,0 24 16,1 0 0,24-24-1,-25 24-15</inkml:trace>
  <inkml:trace contextRef="#ctx0" brushRef="#br0" timeOffset="12528.8698">14436 8409 0,'0'0'0,"0"-25"0,25 25 0,-25-25 16,25 25 0,74-74-1,-24-1 1,24-24 0,0-50-1,25-24 1,-50-75-1,-24 24 17,-25-48-17,-25-51 1,-50 50 0,-24 0-1,-1 50 1,-24 25-1,-50 24 1,-24 25 0,-26 50-1,-24 25 1,25-1 0,-1 50 15,26 25-31,123 25 15,-124 0-15,125-25 0,-125 50 16,0-1 0,1 26 15,49-1-15,-25-24-1,-124 98 1,124-98-1,-24 49 1,49-49 0,49 0-1,1-26 1,-25 26-16</inkml:trace>
  <inkml:trace contextRef="#ctx0" brushRef="#br0" timeOffset="16744.84">9525 7962 0,'-25'0'16,"25"-25"-1,0 1 17,0-1-17,-25 25-15,25-25 16,-24 25-16,-1-25 16,-25 0-1,1 25 1,-26-24-1,1 24 1,-75 24 0,50 1-1,-50 25 1,74-1 0,-24 1-1,0 25 1,74-51-16,-24 76 15,24-76-15,-25 26 16,1 74 0,24 0-1,25-99 1,0 124 0,0-125-16,0 51 15,25 74 1,24-50-1,26 25 1,-1-50 0,-49-49-16,74 25 31,-74-25-31,0-25 0,24 24 0,-24-24 0,25 0 0,74 25 16,49-25-1,-24-25 1,0-24-1,-99 24-15,74-49 32,-100 74-32,76-75 15,-1-74-15,-25-24 32,-49-1-17,-75-49 1,-49 74-1,-25 50 1,0-25 0,25 49-16</inkml:trace>
  <inkml:trace contextRef="#ctx0" brushRef="#br0" timeOffset="18077.82">12551 7987 0,'0'-25'0,"-25"25"0,25-25 16,-24 25 0,24-24-1,-50-26 1,0 0-1,-49 26 1,25-1 0,-75 25-1,25 25 1,-25 24 0,25 26-1,99-26 1,-24 26-16,-1-1 0,-24 25 15,24 100 1,25-26 0,50 26-1,49-50 17,50 0-17,50-100 1,148-24-1,-49-99 1,25-100 0,-149 0-1,-75 1 1,-123-100 0,-75 25-1,0 99 1,-50 50-1</inkml:trace>
  <inkml:trace contextRef="#ctx0" brushRef="#br0" timeOffset="25343.77">15354 14883 0,'-25'0'0,"50"0"0,-75-25 0,26 25 16,-1-25-1,-124-24 1,-25-26-1,-24 50 1,24 25 0,-24 50-1,49 0 1,-49 74 0,-1 74-1,75 0 1,0 26-1,75-26 17,24 50-32,74-25 15,51 1 1,48-100 15,150 25-15,-75-125-1,75-24 1,198-99 0,-149-99-1,-99-1 1,-49-148 0,-150 49-1,-98 50 16,-199-49-31,-75 222 16</inkml:trace>
  <inkml:trace contextRef="#ctx0" brushRef="#br0" timeOffset="26276.76">15949 15751 0,'0'0'0,"-24"0"16,48 0-1,-24 25 1,25-25-1,50 25 1,-51-1-16,249 26 16,-223-50-16,124 0 15,98-25 1,-197 25-16,222-49 16,-247 24-16,173-25 15,50-24 1,74-125-1,-24-49 1,-100 25 0,-173 149-16,148-174 15,-148 173 1,74-123-16,-25-75 31,-25-99-15,-98-25-1,-26 124 1,0 0 0,1 25-1,-26 0 1,26-74 0,24 272-16,0-124 15,25 125-15,-25-150 16,-24-24-1,-1 25 1,25 24 0,-24-24-1,24 74 1,0-50 15,25 75-15,0 74-16,-25-74 15,25 74-15,-24-49 16,-1-1 0,0 25-1,25 26-15,-25-1 16,25 0-16,-25-49 16</inkml:trace>
  <inkml:trace contextRef="#ctx0" brushRef="#br0" timeOffset="26726.75">18827 9599 0,'0'0'0,"0"-24"0,0-1 15,0 0 1,0 0-1,-25 25 1,25-25-16,-25 25 16,-49 50-1,-25 24 1,-50 100 15,25-50-15,24 50-1,51-100 1,-1 50 0</inkml:trace>
  <inkml:trace contextRef="#ctx0" brushRef="#br0" timeOffset="27043.75">18604 9376 0,'0'0'16,"24"0"-16,-24-25 0,0 50 62,0 0-46,25 74-1,0 25 1,49 75 0,1-1-1,-1-49 1,-74-99-16,75 74 16,-75-100-16,74 125 15</inkml:trace>
</inkml:ink>
</file>

<file path=ppt/ink/ink5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53:15.449"/>
    </inkml:context>
    <inkml:brush xml:id="br0">
      <inkml:brushProperty name="width" value="0.05292" units="cm"/>
      <inkml:brushProperty name="height" value="0.05292" units="cm"/>
      <inkml:brushProperty name="color" value="#C00000"/>
    </inkml:brush>
  </inkml:definitions>
  <inkml:trace contextRef="#ctx0" brushRef="#br0">14883 5358 0,'0'-25'16,"0"50"62,0 0-78,-25-1 0,25 1 0,-25 99 31,0 50-15,1-25 0,-1 49-1,25-24 1,0-149-16,0 99 16,0-100-16,0 51 15,25-26 1,-25-24-16,0 0 15,0 0 1,24-25 0,-24 25-1,25-25-15,0 24 16,49 1 0,-24 0-1,74 0 1,25-25 15,0 25-15,-100-25-16,51 0 15,-51 24-15,75-24 16,-74 0-16,99 25 16,-125-25-16,51 0 15,123 0 1,-74 0-1,-74 0-15,74 0 16,-50 0-16,75 0 16,0-25-1,25 25 1,-26 0 0,51-24-1,-25 24 16,-26 0-15,51-25 0,-1 25-1,-49 0 1,0 0 0,-100 0-16,100 0 15,-99 0-15,49-25 16,-24 25-16,-1 0 15,-49 0-15,0 0 0,49 0 16,25 0-16</inkml:trace>
  <inkml:trace contextRef="#ctx0" brushRef="#br0" timeOffset="2616.97">7268 6648 0,'-25'0'16,"25"24"31,0 1-47,0 0 16,0 0-16,0 49 15,0 50 1,0-99-16,0 99 15,0-74-15,0-25 0,0 99 16,0 99 0,0-74-1,0-50 1,0-25 0,0-24-1,25-25 16,-25-1-15,25-24 0,-25 25-1,49 0 1,1 0 0,-1 0-1,75 0 1,0-1-1,25-24 1,25 25 0,0 0-1,-75-25 1,74 25 0,-73-25-1,-1 25 1,0-25-1,-74 0 1,99 0 0,-99 0-16,49 0 15,50 0 1,-25-25 0,25 25-1,-49 0 1,-50 0-16,49-25 15,-49 25-15,0 0 16,49 0 0,25-25-1,-49 25 1,49 0 0,-49 0-1,24-25 1,1 25 15,-1 0-15,-24 0-1,24 0 1,0 0 0,-24-24-1,0 24 1,-26 0-1,1 0 1,0 0 0,0 0-1,-25-25 17,25 25-17,-25-25-15,0 0 16,24 0-1,1-49 17,-25 24-17,25-49 1,-25 74-16,0-74 16,0-75-1,0 26 1,0-26-1,0 75 1,0-25 0,-25 49-1,25 26 1,0 24 0,0 0-1,0 50 48,-25-25-48,25-25-15,-24 25 16,-1 0 0,-50 0-1,-98 0 1,-75 25-1,24-25 1,-24 25 0,25-25-1,0 24 17,49-24-32,-223 25 15,199-25 1,24 25-1,-24-50 1</inkml:trace>
  <inkml:trace contextRef="#ctx0" brushRef="#br0" timeOffset="3950.96">12526 7913 0,'-24'0'15,"48"0"48,-24 24-63,25-24 15,0 25-15,0-25 16,99 50 0,49 0-1,75-26 1,50 1 0,-25 0-1,-50-25 16,25 0-31,25 0 32,-124-25-17,-75 25 1,-49 0 0,0 25-1</inkml:trace>
  <inkml:trace contextRef="#ctx0" brushRef="#br0" timeOffset="10815.89">17983 7764 0,'0'25'110,"0"-1"-110,-24 1 0,24 25 15,0 74-15,0 50 16,0-50 15,0 24-15,0 1 0,24-50-1,-24-24 1,25-50 31,-25-1-16,0 1 0,25 0 0,25 25-31,49-26 16,0 1 15,25 0-15,-99-25-16,99 0 16,-99 0-16,74 25 15,25-25 1,-99 0-16,124 25 15,-125-25-15,51 0 16,49 0 0,-25 25-1,0-25 1,50-25 0,-25 25-1,0 0 1,-25 0-1,1-25 1,-26 25 15,0 0-15,-49 0-16,50-25 16,-1 25-1,-24 0 1,-1 25-1,26-25 1,-26 0 0,-24 0-1,0 0 1,0 0 31,-25-25-32,0 0-15,24-24 16,1-26 15,25-49-15,-25 0 0,0 0-1,-25 25 1,0 0-1,0 0 1,0 24 0,0 1-1,-25 49 1,25 0 15,-25 25 0,0 0-15,0 0 0,0 0-1,-49-25 1,49 25-16,-148 0 16,148 0-16,-99-25 15,-99 25 1,173 0-16,-223-24 15,224 24-15,-150-25 16,-49 25 0,-99 0-1,124-25 1,49 25 0,75 0-16</inkml:trace>
  <inkml:trace contextRef="#ctx0" brushRef="#br0" timeOffset="38728.64">9426 14362 0,'0'-25'16,"-25"25"-1,25-25-15,0 0 32,0 1-17,25-1 1,0 0-16,24 0 15,26 0 1,-26 50 0,-49 25-1,25-25-15,-50 49 16,25-49 0,-25 49-1,1-74-15,-26 75 16,50-50-16,-25-1 15,0-24 1,50-24 0,0-1-1,0 0 1,0 25-16,-1-25 16,1 25-16,0 0 15,0 25 1,0 0-1,-1 0-15,-24 49 16,0-49 0,-24 24-16,-1 26 15,-25-50 1,-49-1 15,49-73-15,1-1-1,-1-49-15</inkml:trace>
  <inkml:trace contextRef="#ctx0" brushRef="#br0" timeOffset="39111.64">10393 14213 0,'0'-25'0,"0"50"0,-25-50 15,1 50 17,-1 0-17,25 24 1,-25 1 0,-25 49-1,26 1 1,-26-26-1,25 0 1</inkml:trace>
  <inkml:trace contextRef="#ctx0" brushRef="#br0" timeOffset="39363.61">10096 14213 0,'0'0'0,"0"-25"15,0 50 1,24 0 0,-24 0-1,25 24 1,50 26 0,-26-26-1,-24-49-15,25 75 16,-50-50-16,24-25 0,1 24 15,-25 1-15,0 50 16</inkml:trace>
  <inkml:trace contextRef="#ctx0" brushRef="#br0" timeOffset="39577.61">9971 14436 0,'0'0'0,"-24"0"32,48 25-1,1-25-15,50 0-1,173-74 1</inkml:trace>
  <inkml:trace contextRef="#ctx0" brushRef="#br0" timeOffset="40094.61">10765 14263 0,'0'0'0,"0"-25"0,-25 0 16,25 0-1,0 0 16,25 25-31,25-24 16,-1 24 0,26 49-1,-26 50 1,-49 1 15,-49 24-15,24-75-1,25-24-15,-74 124 16,49-149-16,25 25 16,25 0-1,24-50 1,1 0 0,49-25-1,0 26 1,25-26-1</inkml:trace>
  <inkml:trace contextRef="#ctx0" brushRef="#br0" timeOffset="46777.56">14238 13593 0,'-25'-25'0,"0"25"31,25-25-31,-25 25 31,25-24-31,0-1 32,25 25-32,0-50 31,25 1-16,24 24 1,1 25 0,-26 49-1,1 26 1,-50-1 0,-25 50-1,-25-49 1,50-51-16,-49 51 15,24-75-15,25 25 0,-25-1 16,-25 26 0,26-25-1,48-25 48,-24-25-63,25 25 15,0 0 1,74-50 0,-24 26-1,123-51 1</inkml:trace>
  <inkml:trace contextRef="#ctx0" brushRef="#br0" timeOffset="47145.56">15304 13271 0,'0'0'0,"0"-25"16,-24 25 15,24 25-15,-25-25-16,25 24 15,-50 26 1,25 24-1,25-49-15,-49 74 16,24-74-16,0 50 16,25-51-16,-74 76 15</inkml:trace>
  <inkml:trace contextRef="#ctx0" brushRef="#br0" timeOffset="47410.56">14982 13295 0,'0'0'0,"25"0"15,-25 0 1,0 25 0,25 0-1,24 49 1,1 1-1,-1-1 1,1 1 0,-50-51-1</inkml:trace>
  <inkml:trace contextRef="#ctx0" brushRef="#br0" timeOffset="47593.56">14932 13543 0,'0'0'0,"0"-24"0,-24 24 31,24 24-15,24-24 0,1 0-1,25 0 1,99-24-16</inkml:trace>
  <inkml:trace contextRef="#ctx0" brushRef="#br0" timeOffset="48227.55">15751 13469 0,'0'0'0,"0"-25"0,-25 0 0,25 1 16,-25 24-1,1-50 1,24 25 0,24 0-1,51 1 1,-26 24 0,-24 0-1,25 24-15,-50 1 16,25 50-1,-25-26 1,-50 50 0,-24-24-1,49-50 1,25-1 0,49-24-1,1-24 1,49 24-1,-49 0 1,-1 49 0,-24 26-1,-25-1 1,-25 25 0,-49-24-1,-25-1 16,-124-49-31</inkml:trace>
  <inkml:trace contextRef="#ctx0" brushRef="#br0" timeOffset="50776.58">10889 14064 0,'0'0'0,"-25"-25"47,25 1-32,0-1 1,-24 25 0,24-75-1,-25-24 1,0 25-1,0-25 1,25-1 0,0 51-1,-25-1 1,25 25 15,25 25 157,0 0-173,0 0-15,0-24 16,24 24-16,50-25 16,50-25-1,-49 25 16,48 25-15,-48-24 0,-26 24-1,50-25 1,0 0 0,0 0-1,0 25 1,-99-25-16,74 25 15,-74 0-15,99-25 16,0 1 0,-50 24-1,26-25 1,-26 25 0,0-25-1,-24 25 16,99-25-15,-50 25 0,-49-25-1,49 25 1,-49-24 0,24 24-1,25-25 1,-49 0-1,-25 25-15,49-25 16,-49 25-16,24 0 16,26-25-1,-26 25 1,1-24 0,0 24-1,-50-25 16,24 25-31,1 0 16,0 0-16,-25-25 16,25 25-1,0 0 1,-1 0 0,1 0-1,-25 25 126,0 0-110,25-25-15,-25 24-1,0 1-15,0 0 16,0 0 0,25 0-1,0 49 1,-1-24-1,-24-1 1,25 26 0,0-26-1,0 1 1,-25-25 0,25 0-1,-25-1 1,24-24 46,-24-24-62,0-26 0</inkml:trace>
  <inkml:trace contextRef="#ctx0" brushRef="#br0" timeOffset="72590.33">6201 14412 0,'-25'-25'0,"1"25"62,-1 0-15,50 0 63,-1 0-95,1 0-15,0 25 0,0-25 16,24 0-1,1 24 1,0-24 0,24 0-1,-49 0 1,0 0-16,24 0 16,-24 0-1,0 0 1,24 0-1,26 0-15,-26 0 16,26-24 15,-25 24-15,-1 0 0,-24 0-16,0 0 15,0 0-15,-1 0 0,1 0 16,25 0-1,-1 0 1,26 0 0,-26 0-1,-24 0 1,50 0 0,-26-25-1,26 25 1,24 0-1,-50 0 17,-24 0-32,0 0 15,0 0-15,49 0 16,1 0 0,-1-25-1,25 25 1,-49-25-1,-25 25-15,0 0 16,-1 0-16,1 0 16,25 0-1,-25 0 1,-1 0 0,1 0 15,-25 25 0,25-25-15,0 0-1,0 0 17,-25 25-17,24-25 1,1 49-1</inkml:trace>
  <inkml:trace contextRef="#ctx0" brushRef="#br0" timeOffset="74057.32">15304 14238 0,'-24'0'0,"24"-25"15,24 25 16,-24 25 16,0 0-47,0-1 16,0 51 0,0 24-1,25 75 1,-25-1-1,0-148-15,0 149 16,25-125-16,-25-24 0,0 99 16,0 0-1,0-99-15,0 74 16,0-74-16,0 74 16,25-24-1,-25-50 16,0 24-31,-25 1 16,25-25 15,0-1-15,0 1 0,25 0-16</inkml:trace>
  <inkml:trace contextRef="#ctx0" brushRef="#br0" timeOffset="75006.31">16421 14412 0,'0'24'32,"0"1"-17,0 0 1,25 49-1,-25-49-15,0 50 16,0-51-16,0 200 16,0-200-16,0 150 15,-25-124-15,25-26 0,25 100 16,-25 25 0,0-74 15,0 49-16,0-75-15,0-24 16,24-25-16,-24 50 16</inkml:trace>
  <inkml:trace contextRef="#ctx0" brushRef="#br0" timeOffset="75543.3">17512 14362 0,'0'0'16,"0"25"31,0 0-47,0-1 15,0 1-15,0 50 16,25 73 0,-25 1-1,25 25 1,0 49-1,-25-74 1,0-124-16,24 74 31,-24-74-31,0 24 16,0 51-16</inkml:trace>
  <inkml:trace contextRef="#ctx0" brushRef="#br0" timeOffset="76942.28">6201 15553 0,'-25'0'0,"25"-25"15,0 0 17,0 0-1,25 25-31,0 0 15,0 0 1,0 0-16,24 0 31,50 0-15,1 0 0,-76 0-16,76 0 15,-51 0-15,-24 0 0,124 0 16,-99 0-16,74 0 15,49-25 1,-49 25 0,25-24-1,-99 24 1,74 0 0,-100 0-16,51 0 15,-50 0-15,-1 0 16,26 0-16,49 0 15,-24 0 17,-50 0-32,-1 0 15,26 0-15,-25 0 0,0 0 16,49 0 0,-24-25-1,-26 25 1,1 0-1,0 0 1,0 0 15,0 0 1,-25 25-17</inkml:trace>
  <inkml:trace contextRef="#ctx0" brushRef="#br0" timeOffset="78856.27">15404 14263 0,'25'-25'31,"-1"0"0,-24 0 0,25 25-15,-25-25 0,0 50 31,0 0-47,0 0 15,0 0-15,0-1 0,0 101 16,25 48-1,-25 1 17,25 24-17,0 50 1,-1-99 0,-24-25-1,25-49 1,-25-26-1,0 1 1</inkml:trace>
  <inkml:trace contextRef="#ctx0" brushRef="#br0" timeOffset="79405.28">16818 14337 0,'0'-25'0,"-25"25"31,0 0 0,25 25-31,0 0 16,-25 25 0,25 148-1,0 25 1,25 25-1,0-124 1,0 100 0,24-100-1,-49-25-15</inkml:trace>
  <inkml:trace contextRef="#ctx0" brushRef="#br0" timeOffset="79772.25">17859 14337 0,'0'25'16,"0"0"15,-24-25-31,24 74 16,0 75 0,0 0-1,24 49 1,1 25-1,-25-49 17,0-25-17,25 124-15</inkml:trace>
  <inkml:trace contextRef="#ctx0" brushRef="#br0" timeOffset="80972.25">6400 16247 0,'0'0'0,"-25"0"31,50 0 0,-1 0-15,1 25-1,74 0 1,100-1 0,24-24-1,-173 0-15,223 0 16,-199 0-16,149 0 15,75-24 1,74-1 0,-198 0-1,-150 25-15,76 0 16,-76 0-16,1 0 16,0 0-1,0 0 1</inkml:trace>
  <inkml:trace contextRef="#ctx0" brushRef="#br0" timeOffset="81744.25">15701 14238 0,'-24'0'15,"24"25"-15,0-1 16,-25 1-1,25 99 1,-25 75 0,50-26-1,-25 26 1,49 123 0,-24-98-1,0-1 1,-25-99-1,25 25 1</inkml:trace>
  <inkml:trace contextRef="#ctx0" brushRef="#br0" timeOffset="82242.23">17041 14213 0,'0'0'0,"0"-25"15,-25 25-15,0 0 16,25 25-1,-25 49 1,-24 51 0,49 48-1,0-74 1,25 199 0,-1-50-1,1-99 1,0 25-1,0 24 1</inkml:trace>
  <inkml:trace contextRef="#ctx0" brushRef="#br0" timeOffset="82589.23">17760 14362 0,'0'0'0,"0"-25"15,25 25 1,-25 25 15,-25 0-31,25 49 16,0 100 15,0 49-15,0 0-1,25-24 1,-50 198-16</inkml:trace>
  <inkml:trace contextRef="#ctx0" brushRef="#br0" timeOffset="93604.14">4837 10046 0,'0'0'0,"-25"0"0,25-25 15,-25 25 1,0 0 15,25 25 0,-24 25-15,24-26-16,-25 100 16,25-74-1,-25 74-15,0-74 0,-24 173 32,49-174-32,-25 51 15,0 123 1,0-25-1,25-98 1,0-26 0,0-49-1,25-25 1,0 0 31,-25 25-47,49-25 15,1 24 17,24-24-32,75 25 15,0 0 1,-25 0 15,75-25-15,-51 0-1,26 0 1,49 0 0,-24 0-1,-26 0 1,1 0 0,-25 0-1,74 0 1,-49 0-1,-149 0-15,148 0 16,-123 0-16,123-25 16,-24 25-1,25 0 17,-1 0-17,51 0 1,-100 0-1,49-25 1,-24 25 0,25 0-1,-1-25 1,100 1 0,-99 24-1,-124 0-15,98-25 16,-98 25-16,99 0 15,-50 0 17,50 25-32,99-25 15,-50-25 1,-49 25 15,0 0-15,-99 0-16,98 0 15,-123 0-15,74 0 16,174 0 0,-49-25-1,-26 0 1,50 0 0,-74 25-1,-1-24 1,-123 24-16,99 0 15,-100 0-15,125-25 16,-25 0 0,74 0-1,-74 25 17,25 0-17,24-25 1,0 25-1,26 0 1,-51 0 0,26 0-1,-26 0 1,125 25 0,-100 0-1,51 25 1,-51-26-1,-24-24 17,24 25-32,75-25 15,-99 0 1,123 0 15,-173 25-15,-99-25-16,124 0 15,-100 0-15,26 25 16,98-25 0,1 0-1,0 0 1,-25 0 0,-50 0-1,-25 0 1,75 0-1,-50 0 1,-24-25 0,24 25-1,-25 0 17,26 0-17,-26 0 1,25 0-1,-49-25 1,49 0 0,-25 1-1,-24-1 1,24-50 0,-24-24-1,-25 0 1,0-50-1,-1 25 1,1-25 0,-25-24-1,0 123-15,25-74 16,-25 99 0,0-49-1,0 49-15,-25-49 16,25 49-16,-25 25 15,1-25 1,-100 0 0,99 25-16,-74 25 15,74-25-15,-174-25 16,-74 0 0,199 25-16,-149-25 15,124 1-15,-199-26 16,224 25-16,-224-24 15,223 49-15,-123-50 16,-174 0 0,50 1-1,247 49-15,-198-25 32,199 0-32,-50 25 15,-248 0 1,49 0-1,50 0 1,-99 25 0,50-25-1,24 0 1,224 0-16,-199 0 16,-99-25-1,49 25 1,-73-25-1,296 25-15,-123 0 32,149 0-32,-150 0 0,-98 25 15,272-25-15,-198 25 16,174-25 0,-174 50-1,0-1 1,-25 26-1,124-51 1,-124 51 0,0-26-1,50 1 1,174-25-16,-199 25 16,198-50-16,-124 24 15,-74 1 1,-49 25-1,24-1 1,-50 1 0,75-50-1,0 25 1,-99 0 15,-25 24-15,99-24-1,-49 0-15</inkml:trace>
</inkml:ink>
</file>

<file path=ppt/ink/ink5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54:18.908"/>
    </inkml:context>
    <inkml:brush xml:id="br0">
      <inkml:brushProperty name="width" value="0.05292" units="cm"/>
      <inkml:brushProperty name="height" value="0.05292" units="cm"/>
      <inkml:brushProperty name="color" value="#C00000"/>
    </inkml:brush>
  </inkml:definitions>
  <inkml:trace contextRef="#ctx0" brushRef="#br0">11112 15255 0,'0'0'0,"-24"0"16,24-25-1,-25 0 1,25 0 0,-25 25-16,0-24 15,0 24 1,25-25-16,-49 50 16,-1-1-1,-24 26 1,-1 49 15,51 25-15,24-24-1,49-26 1,-24-49-16,49 0 16,-49-25-16,50-25 15,-1-25 1,-24-49-1,-26-50 1,-48 75 0,-1 49-16,-25-25 15,25 50-15,-24 0 16,-26 50 0,51-1-1,-1-24 1,50 50-16</inkml:trace>
  <inkml:trace contextRef="#ctx0" brushRef="#br0" timeOffset="516.99">11485 15329 0,'0'0'0,"0"-25"0,-25 25 0,25 25 62,25 0-46,49 50-1,-24-26 1,-1 1 0,1-1-1,-25-49 1,24-24-1,50-51 1,25 26 0,50-51-1,-25 1 1,74-25 0,-74 25 15,-124 99-16,99-75-15</inkml:trace>
  <inkml:trace contextRef="#ctx0" brushRef="#br0" timeOffset="47026.57">7293 10393 0,'-25'0'16,"25"25"-1,0 0 16,0 0-31,25-1 16,-1 76 0,1 24-1,-25-100-15,0 76 16,0-51 0,25 75-16,-25 100 15,25-125 1,-25-74-1,0 24 1,0-24-16,0 0 16,25-25-1,-1 25 48,1-25-32,0 0-31,25 24 16,74 1-1,-25-25 1,25 25 0,-25-25-1,0 0 16,50 0-15,-50-25 0,25 25-1,-24-25 1,48 1 0,-24 24-1,-49-25 1,-50 25-16,74-25 15,-74 25 1,0 0-16,49-25 16,-49 0-1,0 1 1,-25-26 0,0-24-1,0-1 16,0-24-15,24 74-16,-24-74 16,0 74-16,-24 0 15,24-99 1,0 99-16,0-24 16,0-26-1,-25 51 1,0-1-1,25 0 1,-25 25 0,25 25-1,-49-25 1,-26 0 0,-49 25-1,74-25 1,-49 0-1,50 0-15,-75-25 16,-75 25 0,26-25-1,-1 0 1,-25 0 0,100 1-1,-99-1 1,123 25-1,1 0-15</inkml:trace>
  <inkml:trace contextRef="#ctx0" brushRef="#br0" timeOffset="48942.55">7813 13767 0,'-24'-50'31,"48"100"-31,-48-125 16,-1 75-16,-25-49 16,1 24-1,-26 0 1,1 25 0,-25 50-1,-1-1 16,26 50-15,24 50 0,26 0-1,-1-25 1,50-74-16,-1 74 16,26 0-1,0-25 1,-1-25-1,50 1 1,25-75 0,50-50-1,0-99 1,-75 25 0,-49 0-1,-26 0 16,-73 0-15,-51 0 0,-24 50-1,0 24-15</inkml:trace>
</inkml:ink>
</file>

<file path=ppt/ink/ink5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56:03.096"/>
    </inkml:context>
    <inkml:brush xml:id="br0">
      <inkml:brushProperty name="width" value="0.05292" units="cm"/>
      <inkml:brushProperty name="height" value="0.05292" units="cm"/>
      <inkml:brushProperty name="color" value="#C00000"/>
    </inkml:brush>
  </inkml:definitions>
  <inkml:trace contextRef="#ctx0" brushRef="#br0">8161 12675 0,'0'-25'156,"0"1"-62,-25 24-32,25 24-46,-25 1 47,25 0-17,0 0-46,0 0 32,0-1-1,25 1-31,-25 0 16,25-25-16,-25 25 0,25-25 0,-1 0 15,1 0 1,-25-25-16,25 25 15,-25-25 1,25 25 0,-25-25-16,0 1 15,0-1 1,0 0 15,-25 25-15,25-25-1,-25 25 1,0 0 0,25 25-16,-24-25 15,-1 25 1,0-25 15,25 25-15,-25-25-16,25 24 15,0 1 17,-25-25-32,25 25 15,25-25 1,-25 25-16,0 0 16,25-25-1,0 0 1,0 0 15,-25-25-31,24 25 16,-24-25-16,0 0 15,0 0-15,0 1 16,0-1 0,0 0-1,-24 25-15,24-25 0,-25 25 16,0 0-1,25 25 1,-25-25-16,25 25 0,-25 0 16,25-1-1</inkml:trace>
  <inkml:trace contextRef="#ctx0" brushRef="#br0" timeOffset="1321.98">10443 12700 0,'0'0'0,"-25"0"31,25-25 0,-25 25-15,25-25-16,-25 25 15,25-24 1,-24 24 0,-1 0-1,0 0 1,25 24-16,0 1 15,-25-25-15,25 25 16,0 0 0,0 0-16,0-1 15,25-24-15,-25 25 16,25-25 0,-25 25-16,25-25 15,-1 0 1,-24-25-16,25 25 0,-25-25 15,25 25-15,-25-24 16,0-1-16,0 0 16,0 0-1,0 0-15,0 1 16,-25 24-16,0 0 16,1 0-1,24 24 1,-25-24-16,25 25 15,-25-25-15,25 25 0,0 0 16,-25-25-16,25 25 0,25-25 16,-25 24-16,25-24 31,0-24-31,-1 24 16,-24-25-16,25 25 15,-25-25-15,-25 25 31</inkml:trace>
  <inkml:trace contextRef="#ctx0" brushRef="#br0" timeOffset="2554.97">10393 14908 0,'-25'0'78,"25"-25"-62,0 50-1,-24-25-15,-1 0 16,25 24-16,0 1 62,0 50-46,0-51 0,25-24-16,-1 0 0,1 0 15,0-24-15,-25-1 63,25 0-48,-25 0-15,-25 0 0,25-24 16,-25 49-16,0-25 0,25 50 0,-24-25 16,24 25 46,-25-1-46,50 1-16,-25 0 0,0 0 15,24-25-15,1 0 16,-25-25 0,25 25-16,-25-25 0,0 0 15,0 1-15,0-1 16,0 0 0,-25 25-16,0-25 0,1 25 15,24 25 1,-50 0-16</inkml:trace>
  <inkml:trace contextRef="#ctx0" brushRef="#br0" timeOffset="3738.96">8136 14883 0,'0'0'0,"0"-25"62,-25 25-46,0 0 31,25 25-32,-24-25-15,24 25 16,0-1-16,0 1 15,0 0 1,24-25-16,-24 25 16,25-25-1,0 0-15,0 0 16,-25-25-16,25 25 16,-25-25-16,24 25 0,-24-25 0,25 25 15,-25-24-15,0-1 16,-25 0-16,25 0 15,-24 25 1,24-25-16,-25 25 16,25-24-16,-25 24 15,25 24-15,-25-24 16,25 25-16,0 0 16,0 0-1,0 0 1,25-25 15,-25 24-15</inkml:trace>
  <inkml:trace contextRef="#ctx0" brushRef="#br0" timeOffset="8083.92">9227 11757 0,'25'-24'63,"0"24"-63,-25-25 16,25 25-16,0 0 15,-25-25-15,24 25 0,-24-25 16,25 25-16,-25-25 15,25 25-15,-25-24 0,0-1 16,0 0 0,0 0-1,-25 25 1,25-25-16,-25 25 0,1 0 16,-1 25-1,0-25-15,0 25 0,0 0 16,1 0-16,24-1 15,-25-24-15,25 25 16,0 0-16,0 0 0,0 0 16,0-1-16,25-24 15,-25 25-15,24-25 0,1 25 16,0-25-16,-25 25 16,25-25-16,0 0 0,-1 0 0,1-25 15,0 25-15,0 0 0,0-25 0,-1 25 16,-24-25-16,25 25 0,-25-24 15,25 24-15,0-25 0,-25-25 16</inkml:trace>
  <inkml:trace contextRef="#ctx0" brushRef="#br0" timeOffset="8755.91">9872 11559 0,'0'-25'16,"0"0"-16,-25-24 31,1 24-15,-1 0 15,0 25 0,0 25-31,0-25 16,-24 25-16,24-25 0,0 25 0,0-1 15,1 1-15,24 0 0,-25 0 0,25 0 0,0-1 16,25 1-16,-25 0 16,24-25-16,1 25 15,0-25-15,0 0 0,0-25 16,-1 25-16,1 0 0,0 0 16,-25-25-16,25 25 0,0-25 0,-25 1 0,24 24 15,-24-25-15,25 0 0,-25 0 16,0 0-16,0 1 0,0-1 0,0 0 15,0 0-15,0 0 0,0 1 0,-25-1 16,25 0-16,-24 0 0,24 0 0,-25 1 0,25-1 16,-25 0-16,25 0 0,-25 25 15,25-25-15,-25 25 16,50 25 15,-25 0-31,0 0 16,0 0-16,25-25 0,-25 24 0,0 1 15,25 0-15,49 149 32,-49-125-32,0-24 0,-25 0 15,25 0-15,-1-1 0,-24 1 16,50 50-16</inkml:trace>
  <inkml:trace contextRef="#ctx0" brushRef="#br0" timeOffset="9471.91">10244 11509 0,'-24'-24'15,"24"-1"1,-25 25 0,25-25-16,-25 25 15,0 0-15,0 0 16,1 0 0,24 25-16,-25 0 15,25-1-15,-25 1 0,25 0 16,0 0-16,0 0 15,0-1-15,0 1 16,25-25-16,0 0 16,-1 0-16,1 0 15,0-25-15,0 25 0,-25-24 16,25 24-16,-25-25 0,24 0 0,1 0 16,-25 0-16,25 25 15,-25-24-15,0-1 16,-25 25 15,25 25-31,25-1 31,-25 1-31,0 0 16,25 0-16,-25 0 16,25-25-16,-25 24 0,0 1 0,24-25 15,-24 25-15,25-25 0,-25 25 0,25 0 31,49 99-15,-74-100-16,0 1 0,25-25 16,-25 25-16,0 0 15,0 0-15,-25-25 16,1 0 0,-1 0-1,0 0-15,0 0 16,0 0-16,1 0 0,24-25 0,-25 25 15,0 0-15,25-25 0,-25 25 16,25-25-16,-25 25 0,1-49 16</inkml:trace>
  <inkml:trace contextRef="#ctx0" brushRef="#br0" timeOffset="9998.9">10468 11534 0,'0'-25'47,"24"25"-16,1 0 0,-25-24-15,25 24-16,-25-25 0,25 25 16,-25-25-16,25 25 15,-25-25-15,0 0 16,0 1-16,0-1 15,-25 25 1,0 0 0,0 25-1,0-1 1,25 1-16,-24-25 16,24 25-16,0 0 15,0 0-15,0-1 0,0 1 16,24 0-1,-24 0-15,25-25 16,0 0-16,-25 25 0,25-25 16,0-25-16,-1 25 0,1 0 15,0-25-15,25-25 0</inkml:trace>
  <inkml:trace contextRef="#ctx0" brushRef="#br0" timeOffset="12382.8698">9178 12502 0,'25'0'188,"-1"0"-172,-24 24-16,25-24 0,0 25 15,0-25-15,0 25 0,-1-25 16,1 25-16,0-25 15,-25 25-15,25-25 16,-25 24-16,25-24 0,-1 25 63,1-25 30,-25 25-77,25-25 0,-25 25 77,-25-25-93,25 25 0,-25-25 16,25 24-16,-24-24 0,24 25 0,-25-25 16,25 25-16,-25-25 0,25 25 0,-25-25 15,25 25-15,-25-1 31,25 1-31,-24-25 16,24 25-16,0 0 16,-25-25-1,25 25 1</inkml:trace>
  <inkml:trace contextRef="#ctx0" brushRef="#br0" timeOffset="18677.82">1786 5730 0,'0'0'0,"0"-25"16,-25 25 0,25-74 15,0 98 16,-25-24-32,25 25-15,0 0 0,-49 74 16,-1 25 0,25 0-1,25-49 1,25-50-1,25-1 1,-25-48-16,24-26 16,26-49-1,-26 0 1,-49 74-16,0-50 16,0 50-16,-25 25 15,-49 0 1,49 0-16,-49 25 15,49 0-15,-25 25 16,25 24 0,50-24-1,50-1 1,-50-49 0,24-24-16,26-26 15,-26-24 1,-74 24-1,1 25 17,-76 0-17,76 50 1,-1 0 0,25 0-1,49 74-15</inkml:trace>
  <inkml:trace contextRef="#ctx0" brushRef="#br0" timeOffset="25910.76">14684 8359 0,'0'0'0,"0"-25"0,0 1 47,-24 24-47,24-25 15,-25 25-15,0-50 16,0 50-16,0-25 16,-74-24-1,50 24 1,-175 0 0,51 25-1,-26 25 1,75 25-1,99-50-15,-99 74 32,100-74-32,-26 50 15,-74 98 1,50 26 0,49-50-1,25 25 1,49-50-1,-24-74-15,74 49 16,-74-49-16,74 25 16,125-1-1,-26-24 1,100-25 0,-75-25 15,-25 1-31,-24-51 15,-100-24 1,-98-25 15,-51-99-15,-74 24 0,25 75-1,-24 25-15</inkml:trace>
  <inkml:trace contextRef="#ctx0" brushRef="#br0" timeOffset="28625.73">20613 13246 0,'0'-50'0,"0"25"15,-25 25 1,25-25 0,0 1-1,-25-1 16,0 25-15,0 0 15,-24-25-15,24 25-16,-74-25 16,74 25-16,-25 25 15,1 0 1,-26 0-1,26 24 1,-1 1 0,1 24-1,49-49 1,0 0-16,-25 49 16,25-49-16,-25 25 15,25 24 1,0-24-1,25 24 17,-25-49-17,25 0-15,-25 24 16,24-49-16,1 25 16,0 0-1,0 0-15,0 0 16,-1-25-16,1 24 15,0-24 1,25 25 0,24-25-1,-24 0 1,-1 0 0,26-25 15,-51 25-31,1 0 15,0-24-15,0 24 0,24-25 16,-24 25 15,0 0-31,0-25 16,-25 0-16,25 25 16,-25-49-1,25-1 1,-1-24-1,-24 24 1,0-24 0,0 49-1,-24-50 1,24 26 0,-25-1-16,-25-49 15,25 49 1,0 25-16,1-24 15,-1 49 1,0-50 0,0 50-16,0 0 15,25-25-15,-74 25 0</inkml:trace>
  <inkml:trace contextRef="#ctx0" brushRef="#br0" timeOffset="32396.7">20464 13519 0,'0'-25'47,"-25"25"-16,0 0 0,25-25-15,-25 25-1,25-25-15,0 0 16,-24 1 0,-1-1-1,0 25 1,-25-25-1,26 50 1,24 0 0,-25-25-16,25 49 15,-25-49-15,25 25 16,0 25 0,0 24-1,25-24 1,24-26-1,-24 1 17,25-25-17,-1-25 1,1 1 0,-25-26-1,0 25 1,-1-24-1,-24 24 1,0 0 0,-24 25-1,24-25 1,0 50 15,0 0-15,0 0 15,0 24-31,0 1 31,24-25-15,-24-1-16,25 1 0</inkml:trace>
  <inkml:trace contextRef="#ctx0" brushRef="#br0" timeOffset="34594.68">20365 13047 0,'0'0'0,"0"25"47,-25-25-31,0 0-1,25-25 1,-25 25-16,0 0 16,1 0-1,-26-25 1,-49-24 0,74 49-16,-25-50 15,26 50-15,-26-49 16,50 24-16,-74-25 15,74 25-15,-50-49 16,25 0 0,0-1-1,1-49 1,24 50 0,24-25-1,1-1 1,0 100-16,0-74 15,0 49-15,-1 0 32,51-24-17,-50 24-15,49-25 16,-49 50-16,49-49 16,25 24-1,1 0 1,-1 25-1,50 0 1,-125 25-16,76 0 16,-75-25-16,49 24 15,25 1 1,-24 25 0,-51-25-16,26-1 15,-50 1 1,25-25-16,0 25 0,-1 0 0,26 49 15,0 26 1,-26-26 15,-24-49-31,0 49 16,0-49-16,0 49 16,0 1-1,-24-1 1,-1 1-1,0-26 1,0 1 0,0-25-16,1-1 15,-1 1-15,-25 25 16,1-25 0,-1-1-1,0 1 1,26 0-16,-26 0 15,-24-25 1</inkml:trace>
  <inkml:trace contextRef="#ctx0" brushRef="#br0" timeOffset="35641.67">20935 12700 0,'25'0'62,"-50"0"-31,25 25-31,0 0 47,-25-25-47,1 24 16,-1 1 0,0 0-1,-25 25 1,1 24-1,24-49-15,0 0 16,25-1-16,-25 1 0,0 0 16,1 25-1,24-26 1,-25-24 0,50 0 77,-1 0-46,1 0-47,0 0 16,25 0-1,-1 0 1,51 0 0,-26 25-1,0-25 1,-24 0 0,-25 25-1,0-25 1,-25 25 31,24-25-16</inkml:trace>
  <inkml:trace contextRef="#ctx0" brushRef="#br0" timeOffset="63988.41">10492 12725 0,'0'25'16,"-24"-25"0,24-25-1,24 25 63,1 0-62,0 0 0,0 0-16,0 0 15,-25-25-15,24 25 16,1 0-16,-25-25 15,0 0-15,25 1 16,-25-1 0,0-25-1,25 1 1,-25 24 0,0-25-1,0 25 16,0-24-15,0 24 0,0 0-1,-25 0 1,25 1 0,-25-1-1,0 0 1,-24 0-1,24 0 1,-25 25 0,26 25-1,-1-25-15,0 0 16,25 25 0,-25-25-16,0 25 15,-24 24 16,49 1-15,-25 0 0,25 24-1</inkml:trace>
  <inkml:trace contextRef="#ctx0" brushRef="#br0" timeOffset="74489.31">7491 11609 0,'0'0'15,"-25"0"1,25-25-1,0 0 1,0 50 31,-25-25-47,25 25 16,0 123-1,0 51 1,-24 49-1,24-198-15,0 173 16,0-149-16,0 1 0,24 123 16,-24-124-16,0 199 15,25 75 1,0-51 0,-25-247-16,25 198 15,-25-174-15,25-24 16,-25 49-1,0 174 1,0 0 0,0-25-1,0-50 1,0 1 0,0-75-1,0 25 1,24-75-1,-24-49-15,0 49 16,0-49-16,0 25 16,25-1-1,-25 1 1,25-1 0,-25-24-1,25 0 1,0 0 15,24 0-15,-24-1-1,49 1 1,50-25 0,25-25-1,75-24 1,-26 24-1,50 0 17,25 25-17,-223 0-15,148 0 0,-148-25 0,74 25 16,99 0 0,-50-24-1,-123 24-15,74 0 31,-99 0-31,149-25 16,-125 25-16,100-50 16,-99 50-16,-26 0 0,100-25 15,0 1 1,-99 24-16,99-25 16,-99 25-16,74 0 15,25-25 1,25 0-1,25 0 1,-125 1 0,-24 24-16,74 0 15,-99-25-15,50 25 16,24-50 0,-49 50-1,25-25-15,-25 1 16,49-1-16,-24-25 31,-1-49-15,-24 25-1,25-50 1,-50-75 0,24 50-1,-24-74 1,0 0-1,-24 74 1,24-99 0,-50-50-1,25 100 1,-24-75 0,-1 75-1,25 24 16,-24-25-15,24 75 0,25 75-16,-25-75 15,25 74-15,-25-99 16,0 25 0,25 75-16,0-51 15,-24 76-15,24-51 16,0 26-16,-25-26 15,25 50 1,0 1-16,-25-51 16,25 1-1,-25 49 1,25-25 0,-25 1-1,25 24 1,0 0 15,0 0-15,0 1-1,0-1 1,0 0 0,0 0-1,0 0 1,0-24-1,0 24 1,0-49 0,-24-1-1,24-24 1,-25 49 0,25 1-1,-25 24 16,25 0-15,-25 25 0,25-25-1,-25 25 1,-24-25 0,-1 25-1,-49-24 1,-50 24-1,50-25 1,-50 25 0,99 0-16,-24 0 15,49 0-15,-74 0 16,-25 0 0,0 0-1,-25 25 1,25-1 15,0 1-15,0 0-1,-25 0 1,25-25 0,0 25-1,99-25-15,-99 24 16,100-24-16,-100 25 15,24-25 1,-49 25 0,25-25-1,-24 25 1,48 0 0,1-1-1,25 1 16,-1-25-15,1 25 0,0-25-1,-1 0 1,-24 0 0,49 0-1,1 0 1,-1 25-1,0 0 1,26 0 0,-1-25-16,0 49 15,0-49-15,25 25 16,-49 25 0,24-1-1,0 1 1,0-25 15,0-1-15,-24 76-16</inkml:trace>
  <inkml:trace contextRef="#ctx0" brushRef="#br0" timeOffset="81002.25">14486 12229 0,'0'0'0,"-25"0"0,25-25 15,-25 0 17,25 0-32,-24 0 15,-1 1 1,0-1-16,-25 0 16,1 0-1,-51 50 1,1 25-1,0 49 1,25 99 0,74 1-1,49-100 1,-24-74-16,74 0 16,-49-25-16,123-25 15,-24-74 16,-49-25-15,-51 0 0,-24 74-1,-50 25 1,25 50 0,0 49-1,25 75 1,25 25-1,-26-25 1,1-25 0,0 0-1,-50-50 1,0-24 0,-24-25-1,-50-25 1,-1 0 15,1-50-15,49-25-1,26-98-15</inkml:trace>
  <inkml:trace contextRef="#ctx0" brushRef="#br0" timeOffset="81468.25">14709 12179 0,'0'0'0,"0"-25"16,25 25 15,-25 25-15,0 0-1,25 25 1,-25-26-16,25 51 16,-25-26-16,49 51 15,-24 48 1,0-148-16,0 75 15,-25-50-15,24-25 16,-24 24 0,0-48 15,-24 24-31,-1-75 16,0-49-1,25 25 1,25 0-1,24-25 1</inkml:trace>
  <inkml:trace contextRef="#ctx0" brushRef="#br0" timeOffset="82351.25">15106 12229 0,'0'0'0,"0"-25"0,0 0 31,25 0-15,0 0 0,74-24-1,0 74 1,-24 49 0,-51 25-1,-48 50 1,24-124-16,-50 74 15,25-74-15,-25 49 16,1-49 0,24-50-1,25-49 1,50-50 0,-1 0-1,1 50 1,-25 74-1,0 49 17,-1 50-17,1 50 1,0-124-16,0 74 16,0-99-16,49 25 15,25-50 1,50-124-1,-50 25 1,-24-99 0,-75 0-1,-50 99 1,25 99-16,-24 0 16,49 0-16,-50 50 15,25 0 16,25 49-31,0 75 32,50 50-17,-25-1 1,24 1 0,1 49-1,-25-124 1,-1-75-16,26 150 15,-50-174-15,0-1 16,25 26-16</inkml:trace>
  <inkml:trace contextRef="#ctx0" brushRef="#br0" timeOffset="82702.23">15999 12353 0,'0'-25'0,"0"50"0,0-75 16,0 25-16,25 25 16,0-49-1,74 24 1,-25 25-1,25 50 1,-24 74 0,-50 0-1,-75 0 1,-49-25 0,24-99-1,1 0 1,0-199-1</inkml:trace>
  <inkml:trace contextRef="#ctx0" brushRef="#br0" timeOffset="83218.23">16520 11757 0,'0'0'0,"0"-24"15,0 48 17,0 1-17,0 0-15,25 74 16,-25 50-1,25 0 17,-25 0-17,24 0 1,-24-100 0,0-24-1,0-50 1,0-74-1,0-25 1,25 0 0,0 25-1,49 49 1,-49 50-16,25 0 16,-25 25-16,-1 0 15,1-1-15,0 76 31,0-51-31,-25 51 16,-50 148-16</inkml:trace>
  <inkml:trace contextRef="#ctx0" brushRef="#br0" timeOffset="83734.23">15528 13221 0,'0'0'0,"-25"-25"16,25 0-16,-25 25 31,25 25-15,25 0-1,25 74 1,-1 50 0,26 25-1,-75-125-15,49 100 16,-24-99-1,0 74 1,24 0 0,-24 0-16</inkml:trace>
  <inkml:trace contextRef="#ctx0" brushRef="#br0" timeOffset="84202.23">15329 13965 0,'0'0'0,"-25"0"0,25-25 16,25 25 30,25 25-46,24 0 32,-49 0-32,50 24 15,-51-24-15,51 49 16,24 1 0,-25-1-1,1-49 1,-26 0-1,-24-25 1,0-25 0,0-74-1,0-25 1,-1-25 0,1 25-1,-25 74-15,0-49 16,0 74-1,0-74-15</inkml:trace>
  <inkml:trace contextRef="#ctx0" brushRef="#br0" timeOffset="85051.22">14287 15106 0,'0'0'0,"-24"0"16,24-25-16,0 50 31,24 0-31,-24 74 15,50 25 1,25 75 15,-26-51-15,26 1 0,-75-50-1,0-74-15</inkml:trace>
  <inkml:trace contextRef="#ctx0" brushRef="#br0" timeOffset="85417.22">14287 15180 0,'0'0'0,"-24"-24"0,24-1 0,0 0 16,0 0-16,0 0 15,24-49 1,76 24 15,24 50-15,25 50 0,-50 49-1,-25 0 1,-74-74-16,0 99 15,0-99-15,-49 99 16,-51-25 0,-48-24-1,48-50 1,26-50 0,49-50-16</inkml:trace>
  <inkml:trace contextRef="#ctx0" brushRef="#br0" timeOffset="86218.2">14908 15726 0,'0'0'0,"0"-25"0,-25 1 16,25-1-1,0-74 1,0 49 0,49 25-1,1 25 1,0 25-1,24 49 1,-74-49 0,25 50-1,-25-51-15,-50 51 16,1-26 0,24-49-16,0 25 15,25-50-15,0 1 16,0-26-1,25-24 1,24 24 0,1 0-1,0 50 1,-26 25 0,-24 25-1,25 24 1,0-24-1,25-50 1,-1 0 15,51-75-15,-76 1 0,1-50-1,-50 74 1,1 1-1,48 49 17,-24 49-17,50 1 1,0 0 0,-1 24-1,-24-24 1,0-1-1,24-49 17</inkml:trace>
  <inkml:trace contextRef="#ctx0" brushRef="#br0" timeOffset="86387.2">15453 15131 0,'0'0'16,"0"25"-16,-24-25 16,48 0-1,1 74 1</inkml:trace>
  <inkml:trace contextRef="#ctx0" brushRef="#br0" timeOffset="86751.2">15751 15478 0,'0'0'0,"-25"0"0,25-25 0,25 1 16,-25-1-1,0 0 1,25 0-16,0-49 15,-1 49-15,26 0 16,24 25 0,-49 74-1,0 26 1,-25 24 0,0-99-16,25 49 15,-25-49-15,25 0 31,49-25-31,0-50 16,1-24 15,-1-1-31</inkml:trace>
  <inkml:trace contextRef="#ctx0" brushRef="#br0" timeOffset="87567.2">16272 15379 0,'0'-25'16,"25"25"-1,-1 0 16,1 0-31,0-25 16,0 25-16,25-25 31,-1-49-15,-24 0 0,-25-1-1,-74 75 1,-1 25-1,25 25 1,1 74 0,49-25-1,74-25 1,-49-74-16,50 0 16,-51 0-16,76-24 15,-51 24-15,100-75 16,-124 50-1,124-99-15,-75 0 16,-49 0 15,-25 99-31,-75-24 16,51 49-16,-51 25 16,-24 49-1,49 50 1,26 0-1,48-25 1,51-74 0,24-50-1,0-74 1,0-75 0,-49-74-1,-75 50 1,-24 24-1,49 150-15,-50-76 16,25 100 0,25 25-1,-25 25 1,25-25-16,25 74 16,25 149-1,24-50 1,-74-148-16,149 247 15</inkml:trace>
  <inkml:trace contextRef="#ctx0" brushRef="#br0" timeOffset="88467.19">17959 14635 0,'0'0'0,"0"-25"0,-25 25 16,0-25 0,-49 0-1,-26 75 1,26 24-1,24 26 1,26 24 0,73-50-1,26-49 1,73-75 0,-24-74-1,-99 99-15,0-74 16,-25 50-16,0-51 15,-50 76 1,-24 48 15,24 51-15,50 98 0,50-73-1,49-51 1,50-74-1,-25-99 1,50-74 0,-100 0-1,-74 148-15,25-124 16,-50 125-16,25-26 16,-25 50-16,0 1 15,1 48 1,24 1-16,-25 74 31,0 174-31,50 0 31,24-74-15,-24-125-16,25 50 16,-50-74-16,99 123 15,-24-24 1,-1-25-1,-74-99-15,74 25 16,-49-50-16,50-25 16,49-50-1,0-49 1,-25-74 0,-99-125-1,-174 1 1,-74 148-1,199 150-15,-448-1 16</inkml:trace>
  <inkml:trace contextRef="#ctx0" brushRef="#br0" timeOffset="89133.18">19794 13915 0,'0'0'0,"-25"0"16,25-24-16,-24 24 15,24-25 1,-25 50 0,0 24-1,0 26 1,25-51-16,50 100 15,-50-74-15,49 49 16,75 100 0,-49-50-1,-1-50 1</inkml:trace>
  <inkml:trace contextRef="#ctx0" brushRef="#br0" timeOffset="89467.18">19645 14064 0,'0'0'15,"0"-49"-15,0 24 0,0 0 16,0 0 0,25-49-1,50-1 1,-51 75-16,100-49 15,-74 49-15,-25 0 0,49 0 16,25 25 0,-49-1-16,0 51 15,-26-50-15,-24 74 16,-24 25 0,-51-25-1,26-25 1,24-49-16,-25 50 15,25-50 1,-99 49-16</inkml:trace>
  <inkml:trace contextRef="#ctx0" brushRef="#br0" timeOffset="89702.18">19893 14412 0,'25'0'16,"0"0"15,-25 24-31,25-24 0,0 25 16,74 74 0,25 1-1,-25-1 1,25 0-16</inkml:trace>
  <inkml:trace contextRef="#ctx0" brushRef="#br0" timeOffset="90367.17">20414 14436 0,'0'0'0,"-25"0"0,50 0 47,-25 25-31,25-25-16,0 25 15,0-25-15,24 0 16,1-25-1,-1-24 1,-49-1 15,-24-25-15,-26 26 0,25 49-16,0 0 15,1 25-15,24-1 16,-25 1-16,25 50 15,0-50-15,0 49 16,49 0 0,51-24-1,-76-50-15,101 0 16,-101 0-16,100-74 16,0-26-1,-49-98 1,-50 49-1,-25 99 1,-50-148-16,25 148 16,-49-74-1,-1 50 1,26 49 0,24 100-1,25 73 1,0-123-16,50 149 15,-26-125-15,26 75 16,49 0 0,25 50-16</inkml:trace>
  <inkml:trace contextRef="#ctx0" brushRef="#br0" timeOffset="90734.17">21481 14387 0,'-25'0'0,"0"0"46,25 25-30,-25-1 0,25 1-16,25 0 15,25-25 1,-25-25 0,49-24-1,-74-1 16,-50-25-31,1 26 16,-75 98 0</inkml:trace>
  <inkml:trace contextRef="#ctx0" brushRef="#br0" timeOffset="92967.15">14883 16520 0,'0'-25'0,"-25"25"31,25 25-15,0 0-1,0 49 1,25 50 0,-25-99-16,49 99 15,-49-99-15,50 74 16,24-25 0,-24-24-1,-50-25 1,-25-25-1,-99-99 1</inkml:trace>
  <inkml:trace contextRef="#ctx0" brushRef="#br0" timeOffset="93200.15">14808 16694 0,'0'-25'16,"0"50"-16,25-75 15,-25 25-15,0 0 0,25 1 16,0-26-1,24 25 1,26 100 0,-1-26-1,-49-24-15,99 99 16,-99-99-16,99 74 16,-25-25-1,-74-74-15,49 25 31,-24-25-31</inkml:trace>
  <inkml:trace contextRef="#ctx0" brushRef="#br0" timeOffset="93483.14">15825 16197 0,'0'-24'15,"0"48"-15,0-73 16,-24 49 0,24 25-16,0-1 15,0 1-15,-25 99 16,0-99-16,25 50 16,-25 24-16,0 50 15,25-100-15,-24 75 16,-26-25-1,25-99 1,-24-99 0</inkml:trace>
  <inkml:trace contextRef="#ctx0" brushRef="#br0" timeOffset="93683.14">15602 16421 0,'0'-50'16,"0"100"-16,25-150 15,-25 76-15,25-1 16,0-25-1,-1 25-15,1 50 16,0-25-16,0 25 16,74 198-1,-49-74 1,24 0 0,-74-124-16,74 99 15,-74-99-15,25-1 16,50 125-16</inkml:trace>
  <inkml:trace contextRef="#ctx0" brushRef="#br0" timeOffset="94433.13">16446 16644 0,'0'0'0,"0"-25"0,-25 25 16,0-25-1,0 1 1,-25 24 0,50 24-16,-24 1 15,24 0-15,-25 49 16,50 26-1,-1-26 1,26-74 15,25-50-15,-1-74 0,-49 25-1,0 25 1,-50 49-1,0 25 1,25 25 0,25 74-1,0 0 1,49-24 0,-24-51-1,49-24 1,0-49-1,-25-100 1,-49 25 15,-25-25-15,-25 99-16,1-98 16,-1 123-16,0-124 15,-25 75 1,26 74-1,24 74 1,0 50 0,0-74-16,49 98 15,-49-123-15,50 75 16,24-1 0,50 0-1,-74-49 1</inkml:trace>
  <inkml:trace contextRef="#ctx0" brushRef="#br0" timeOffset="94602.13">16892 16371 0,'0'0'0,"0"-25"0,0 0 46,25 25-46,0 0 16,74 25 0</inkml:trace>
  <inkml:trace contextRef="#ctx0" brushRef="#br0" timeOffset="95116.13">17239 16545 0,'0'0'0,"-25"0"0,25-25 16,0 0-1,0 0 1,25-49 0,25-1-1,-1 26 1,1 24-1,0 75 1,-26 49 0,1 0-1,0-24 1,0-51 0,25-48-1,24-51 1,-24-24-1,-1-25 1,-49 49 15,0 26-15,-25 49 0,25 49-1,0 51 1,50-26-1,-25-49 1,24 0 0,-24-25-16</inkml:trace>
  <inkml:trace contextRef="#ctx0" brushRef="#br0" timeOffset="95266.13">17686 15900 0,'0'0'0,"25"0"47,-25 25-31,24-1-16,51 76 0</inkml:trace>
  <inkml:trace contextRef="#ctx0" brushRef="#br0" timeOffset="95650.12">18132 16024 0,'0'0'0,"-25"0"15,25-25 17,-24 25-32,-1 50 15,0 24 1,25-49-16,-25 74 15,0-74-15,25 49 16,-24-24 15,-1-50-15,0-75 0,25 1-1,0-25 1,25 49-1,0 75 1,49 25 0,-74-26-16,50 26 15,-26-25-15,26 49 16,49 26-16</inkml:trace>
  <inkml:trace contextRef="#ctx0" brushRef="#br0" timeOffset="97700.11">14684 16917 0,'25'25'15,"0"-25"17,-25 24-17,0 1 1,-25-25 15,0 0-31,-49 25 16,-25 0-1,-100 0 1,-24-25 0,-50-75-1,25 1 1,-49-75-1,247 124-15,-149-99 16,150 75 0,-75-51-16,0-123 31,49 49-15,26-49-1,24 50 1,0-100-1,25 124 1,0 99-16,0-123 16,25 123-16,0-223 15,0 124 1,24-24 0,26-51-1,49-48 1,-100 222-16,125-173 15,-124 173 1,174-148-16,-1 49 16,50 25 15,-25 74-15,-49-24-1,-125 74-15,100-50 16,-99 50-16,49-25 15,-24 50 1,-51-25 0,1 25-1,-50-25 1,1 0 31,-1-25-32</inkml:trace>
  <inkml:trace contextRef="#ctx0" brushRef="#br0" timeOffset="99266.09">12650 15577 0,'0'0'0,"-24"0"15,24 25 48,24-25-47,1 0-1,0 0-15,25 0 16,74 0-1,24 0 1,76 25 0,-75-25-1,24-25 1,-74 25 0,1-25-1,-26 1 1,0-1-1,1 25 1,-50 0-16,-1 0 16,1 0-1,0 25 1,0-1-16</inkml:trace>
  <inkml:trace contextRef="#ctx0" brushRef="#br0" timeOffset="99765.09">13841 15180 0,'0'0'0,"-25"0"0,0 0 31,1 0 1,48 0-17,-24 25 1,75 25-1,24 49 1,-25-49 0,-49-50-16,74 74 15,-74-74-15,0 0 0,0 25 16,0 0 0,-25 0 15,-25-25-31,-50 99 15,1 0 1,49-99-16,-49 50 16,49-26-1,25 1-15,-50 0 16,26 49-16</inkml:trace>
  <inkml:trace contextRef="#ctx0" brushRef="#br0" timeOffset="100715.08">13643 12898 0,'-25'0'0,"0"0"15,0 0 1,0 0 15,25 25-15,25-25-1,0 0 1,74 50 0,-24-1-1,73-24 1,-24 0-1,0 0 1,-74-25 0,-25 0 15,-50 0 16,25 25-47,-25-25 15,25 24 1,-25-24 0,-24 50-1,24 25 1,0-51-16,0 26 16,1-25-16,-1 24 15,0-24-15,0 50 16,0-75-16,25 24 15,-24 26 1</inkml:trace>
</inkml:ink>
</file>

<file path=ppt/ink/ink5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58:10.875"/>
    </inkml:context>
    <inkml:brush xml:id="br0">
      <inkml:brushProperty name="width" value="0.05292" units="cm"/>
      <inkml:brushProperty name="height" value="0.05292" units="cm"/>
      <inkml:brushProperty name="color" value="#C00000"/>
    </inkml:brush>
  </inkml:definitions>
  <inkml:trace contextRef="#ctx0" brushRef="#br0">10914 7888 0,'0'0'16,"-25"-25"-16,25 0 31,0 0-15,-25 25-1,25 25 17,0 0-32,-24 49 15,-1 75 16,0 25-15,0 74 0,25-25-1,-25 75 1,25-100 0,25-24-1,-25-149-15,25 148 16,-25-148-16,0 124 15,-25 0 1,25 25 0,-25-75-1,1 0 1,-1 25 0,0 0-1,25 25 16,0-25-15,0 25 0,0 24-1,0-49 1,0-24 0,0 24-1,25-25 1,-25 0-1,0-49 1,0-26-16,0 26 16,25-25-1,-25 0-15,0-1 16,24 1 0,1 0-1,50 0 16,-1 0-15,25-25 0,75 0-1,-25 0 1,-124 0-16,123 0 16,-98 0-16,99 0 15,0 0 1,24 0-1,1 0 1,24-25 0,-24 25-1,0-25 1,-26 25 0,51 0 15,-50-25-16,49 25 1,-49-25 0,0 25-1,-25-24 1,-99 24-16,123 0 16,-123 0-16,99 0 15,0 0 1,-24 0-1,24-25 1,-25 25 0,-25 0-1,1-25 1,-1 25 0,0 0 15,-24-25-16,0 0 1,-26 25-16,1-49 16,0 24-16,0-25 15,0-74 1,-25-24 0,24-26-1,-24 149-15,0-173 16,-24 148-16,24-74 15,-25-74 1,-25 24 0,50 124-16,-49-173 15,49 174-15,-25-125 16,25 99-16,0-148 16,0 174-1,0-100-15,25-74 31,-25 24-15,0 50 0,0-24-1,0 24 1,-25 25 0,25 99-16,0-49 15,0 49-15,0-25 16,-25-24-1,25-1 1,0 26 0,0-26-1,0 50 1,0-24 0,0 24 15,0 0-16,-25 0 1,-24-24 0,-1 49-1,-24 0 1,-26-25 0,-24 25-1,-24 0 1,123 0-16,-124 0 15,99 0-15,-99 25 16,25-25 0,-49 25-1,74-25 1,74 24-16,-149 1 16,149-25-16,-99 25 15,100-25 1,-125 25-1,-25 0 1,149-1-16,-99 1 16,75-25-16,-26 25 15,-98 0 1,49-25 0,-50 0-1,50 25 1,74-25-16,-99 0 15,125 0-15,-125 25 16,25-1 0,0 1-1,0-25 1,-50 25 0</inkml:trace>
  <inkml:trace contextRef="#ctx0" brushRef="#br0" timeOffset="17438.82">11534 9575 0,'-25'0'31,"25"-25"-15,25 50 140,-25-1-140,0 1-16,0 0 15,25 0-15,-25 49 16,25 1-1,-25-51-15,25 51 16,-25-50 0,0-1-16,0 1 15,0 0 1,24-25 0,-24 25-1,0 0 32,25-25 0,-25-25-31,25 0 30,-25 0-14,25 25-32,-25-49 15,25-1 1,-1-24 0,1-1-1,25 1 1,-25 24-1,-1 25 17,-24 1-17,25 24 79</inkml:trace>
  <inkml:trace contextRef="#ctx0" brushRef="#br0" timeOffset="23289.78">12402 9550 0,'25'0'16,"0"0"78,-25 25-79,25-25-15,0 0 16,-25 24-16,24-24 15,26 25 1,-25 25 0,24-25-1,-49-1-15,25-24 16,-25 25-16,25-25 16,-25 25-1,25 0 1,0-25-1,-1 0 17,-24-25 30,0 0-46,0 0-16,0-24 15,0-1 1,0-24 0,-24 24-1,24 1 1,0-1 0,0 25-1,0 0 1,-25 25 15,25 25 188,25-25-204</inkml:trace>
  <inkml:trace contextRef="#ctx0" brushRef="#br0" timeOffset="29344.73">3101 13246 0,'0'-25'0,"0"0"16,0 50 0,0 0 15,0 0 31,24-25-62,-24 24 16,25 1 0,50 50-1,-26-26 1,1 1-1,-25-50 1,-1-25 0,26-25-1,-25 50-15,49-74 16,-49 49-16,0 25 0,74-74 16,25-1-1,25-24 1,-75 49-1,-24 50 17,-50-24-17</inkml:trace>
  <inkml:trace contextRef="#ctx0" brushRef="#br0" timeOffset="30144.72">5680 13444 0,'0'0'0,"0"-25"0,25 25 47,-25 25-31,25 0 15,-25 0-31,25 24 15,-25-24-15,49 74 32,-24-74-32,-25 0 15,50 25 1,-25-26 0,49-48-1,-24-1 1,-26 0-16,100-74 15,-99 74-15,25 0 16,99-124 0,-50 75-1,-25 24 1,-49 26 0,0 24-1,0 0 16,-1 0 1,-24 24-17,25-24 17,-25-24-17,-25 24-15</inkml:trace>
  <inkml:trace contextRef="#ctx0" brushRef="#br0" timeOffset="35043.67">12849 8434 0,'-25'0'32,"25"-25"-17,0 0-15,0 50 94,-25-25-94,0 25 0,-24 24 16,-26 26-1,1-26 1,-25 26-1,24-1 17,51-49-17,-1 0 1,0-25 15,25 24-15,0 1 15,25-25-15,-25 25-16,49-25 15,1 50 1,49-26 0,-24 26-1,-26-25-15,-24-25 16,0 25-16,49 49 15</inkml:trace>
  <inkml:trace contextRef="#ctx0" brushRef="#br0" timeOffset="35960.67">9079 13221 0,'-25'0'0,"0"-25"15,0 0 1,25 50 47,0 0-63,50 25 15,49 74 1,-49-50-1,-1 0 17,26-49-17,-51-25 1,26-25 0,0-24-1,24-26 1,25-24-1,-24 50 1,73-26 0,-98 75-16,223-124 15</inkml:trace>
  <inkml:trace contextRef="#ctx0" brushRef="#br0" timeOffset="37985.65">11237 13271 0,'0'0'0,"-25"0"15,25-25 32,0 50-31,25-25-1,-1 24 17,1 1-17,0 25 1,25-1-1,-26 26 1,26-1 0,-25-24-1,0-25 1,-25-1-16,24-48 62,1-1-46,0 0 0,49-25-1,75-49-15,-124 74 16,124-74 0,-100 99-16,100-74 15,-49 49 1,-26-25-1,-24 25 1,-26 25 31,1-24-47</inkml:trace>
  <inkml:trace contextRef="#ctx0" brushRef="#br0" timeOffset="40660.61">13990 13122 0,'0'-25'0,"25"25"63,-25 25-63,24-25 15,-24 24-15,25 1 16,25 25-1,-25 0 1,24 74 0,-24-50-1,0 0 1,-25-24 0,25-25-1,-1-50 48,1 0-63,0 0 15,25-24-15,24-26 32,50-24-17,0-25 1,-99 74-16,248-272 15</inkml:trace>
  <inkml:trace contextRef="#ctx0" brushRef="#br0" timeOffset="46576.57">16495 13221 0,'0'0'0,"0"-25"0,0 0 15,0 0 1,25 25 15,-25 25-15,25-25-1,-25 25-15,25 0 16,24 25 15,1 49-15,-25 0-1,24 25 1,1-25 0,-25-74-1,-1-25-15,26 0 16,-25 0-16,0-25 16,49-24-1,75-100 16,-124 99-31,24 25 0,-24 1 0,0-1 0,99-50 16,124-98 0</inkml:trace>
  <inkml:trace contextRef="#ctx0" brushRef="#br0" timeOffset="49427.54">18926 12923 0,'0'0'0,"0"-25"0,0 1 31,25 24-16,-25 24 1,49 51 0,1-1-1,24 50 1,-24-49 0,24-26-1,-49-24 1,25-25-1,24-25 1,75-49 0,25-1-1,49-49 1,25 25 15,-99 25-15,-50 24-1,-49 25-15</inkml:trace>
  <inkml:trace contextRef="#ctx0" brushRef="#br0" timeOffset="51791.51">3398 14709 0,'0'0'16,"0"-25"-16,25 25 31,-25-24-15,0 48 15,25 1 0,0 25-15,49 49 0,-24-49-1,-26-26-15,26 26 32,-25-50-32,-25 25 15,25-25-15,0 0 16,-1-25-16,1 0 15,25-24 1,49-75 0,0 24-1,25-24 1,-49 100 0,-1-1-1,0 25 1,26-25-1</inkml:trace>
  <inkml:trace contextRef="#ctx0" brushRef="#br0" timeOffset="53975.5">7665 15925 0,'0'-25'16,"24"25"-1,-24-25 1,25 25 0,0 0-16,0 0 15,24 25 1,-24-25-16,50 49 16,24 51-1,0-1 1,-49-50-1,-25 1 1,-1-50 0,1-25-1,0-24 1,25-1 0,-50 25-1,74-24 1,-74 24-16,50 0 15,49-49 1,25 24 0,0 0-1,-50 26-15</inkml:trace>
  <inkml:trace contextRef="#ctx0" brushRef="#br0" timeOffset="59090.45">1736 12874 0,'0'0'0,"0"-25"0,0 0 16,-24 25 0,24 25 15,24 0-16,-24 123 1,0-98-16,25 149 16,-25-150-1,0 125-15,25 173 16,0-49 0,-25 99 15,0-125-16,0-222-15,0 173 16,0-173-16,0-1 0,0 75 16,0 25-1,0 0 1,0-50 0,0-24-1,0-26 1,0-24-1,0 0 1,25 0 15,-1-25-31,1 25 0,-25-1 16,50-24-16,24 50 16,75 0 15,0-26-16,24 26 1,-123-50-16,149 50 16,-125-26-16,124 26 15,75 0 1,25-1 0,-50-24-1,74 0 1,-247 0-16,148-25 15,-173 0-15,24 25 0,149-25 16,125 24 0,-1-24-1,-149 25 1,150-25 15,-1 0-15,-25 25-1,26-25 1,-100 0 0,49 25-1,-24-25 1,-199 0-16,323 25 16,25-25-1,-75 0 1,75 0-1,-174 0 1,199 0 0,-373 0-16,372 0 15,-371-25-15,198 25 16,173 0 0,1-25 15,-150 0-16,274 0 1,-100 25 0,-99-24-1,-273 24-15,273 0 16,-272 0-16,272-25 16,-99 25-1,223-25 1,-25 25-1,-25 0 1,-24 0 0,-99 0-1,-249-25-15,199 25 16,-199 0 0,26 0-16,148 0 15,-149 0-15,223 0 16,125-25-1,-26 25 1,-73 0 0,-26-25-1,75 25 1,0-24 0,-25 24-1,-25 0 1,-99 0-1,-24 0 1,24 0 0,-25 24-1,-198-24-15,123 0 16,-98-24-16,-25 24 16,49 0-16,75-25 31,-74-25-16,-1 1 1,-49-100 0,-25-25-1,-25 1 1,-25-51 0,1 26-1,-26-100 1,50 249-16,-24-199 15,24 173-15,0-123 16,-24-100 0,-1-49-1,0 124 1,1 24 15,24 25-31,0 26 31,0 73-15,1 26 0,-1-1-1,0 25 1,25 0-16,0 1 16,-25 24-16,25-50 15,0 25 1,-25 0-16,25 1 15,-24-26 1,-26 0 0,0 26-1,26 24-15,-51-25 16,50 25-16,-99 0 16,-49 0 15,49 0-16,-124 25 1,198-25-16,-173 0 16,148 0-16,-173 24 15,0-24 1,-49 0 0,222 0-16,-148 0 15,149 0-15,-224 0 16,-124 0-1,100-24 1,-100-1 0,100 25-1,247 0-15,-173-25 16,174 25 0,-249-25-16,-49-24 15,0-1 16,50 25-15,24 0 0,199 25-16,-124-24 15,123 24-15,-222-25 16,247 25-16,-247 0 16,248-25-16,-224 25 15,-25-25 1,-73 25-1,48 0 1,274-25-16,-174 25 16,-199-25-1,75 25 1,-99-24 0,25-1 15,98 25-16,-24-25 1,-99 25 0,99 0-1,-99-25 1,74 0 0,25 1-1,24-1 1,175 25-16,-249 0 15,348-25 1,-100 25-16,-173-25 16,-50 0-1,149 1 1,-149-1 0,25-25-1,74 25 16,-49 1-15,49-1 0,25 0-1,-24 0 1,247 25-16,1 0 0,-100-25 16,74 25-16,-74 0 15,100 0-15,-174 0 16,173 0-16,-148 0 15,49 25 1,-149-25 0,100 0-1,148 25-15,-173-25 16,173 0 0,-74 0-16,-74 0 15,74 0 16,-25 25-15,50 0 0,49-1-1,25 26 1,25 0 0,0-26-16,25 26 15,-25-25-15,25 124 16,0 24-1,-1 51 1,-24-26 0,0 25-16</inkml:trace>
</inkml:ink>
</file>

<file path=ppt/ink/ink5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19:59:33.046"/>
    </inkml:context>
    <inkml:brush xml:id="br0">
      <inkml:brushProperty name="width" value="0.05292" units="cm"/>
      <inkml:brushProperty name="height" value="0.05292" units="cm"/>
      <inkml:brushProperty name="color" value="#C00000"/>
    </inkml:brush>
  </inkml:definitions>
  <inkml:trace contextRef="#ctx0" brushRef="#br0">2282 7392 0,'0'0'16,"0"-25"-16,25 25 31,-25-25 0,0 0-15,-25 25-1,25-49 1,-25 24-16,0 0 16,-74-24-1,0 49 1,0 24-1,0 100 1,-1 0 0,26 75-1,49-150-15,-25 100 16,50-124-16,0 99 16,25 25-1,0-50 1,74 25 15,-24-49-31,-1-26 31,50-24-15,-99-25-16,74 0 16,-74 0-16,74 0 15,25-50 1,0 1-1,-25-75 1,-24 25 0,-50-75-1,-25 50 1,-75-50 0,-74 1-1,-24 49 1,-50 74-1</inkml:trace>
  <inkml:trace contextRef="#ctx0" brushRef="#br0" timeOffset="2015.98">19149 4266 0,'0'-24'16,"0"-1"-1,-25 25 1,25-25-1,-24 0-15,-51 25 16,1 25 15,-50 74-15,49 0 0,26 25-1,49 0 1,74 50-1,75-50 1,99-99 0,-50-99-1,-24-75 1,-124-50 0,-125 50-1,-123 1 1,-1 98-1,100 75 1</inkml:trace>
  <inkml:trace contextRef="#ctx0" brushRef="#br0" timeOffset="3049.97">22051 4242 0,'0'-25'31,"-24"0"0,-1 25-15,25-25-1,-50 25 1,25 0-16,-24 50 16,24-50-16,-25 49 15,-49 75 1,49 25-1,50 25 1,25-50 0,0-99-16,74 74 15,-74-74-15,74 0 16,50-25 15,74-100-31,-148-24 16,-50-49-1,-125-1 1,-24 50 15,-99 0-31</inkml:trace>
  <inkml:trace contextRef="#ctx0" brushRef="#br0" timeOffset="4015.96">19199 4266 0,'-25'0'16,"25"-24"-1,-25 24 1,0-25-16,1 0 16,-26-25-1,-49-24 1,24 24 0,-24-74-1,25 50 1,49-25-1,25 24 1,74-49 15,50 25-15,50 0 0,-25 24-1,0 51 1,-1 24-1,-123 0-15,75 49 16,-76-49-16,76 99 16,-51 50-1,-24-25 1,-50 75 0,-49-26-1,-1-49 1,1-24-1,-1-51 1</inkml:trace>
  <inkml:trace contextRef="#ctx0" brushRef="#br0" timeOffset="4464.95">19521 3845 0,'0'0'0,"0"-25"31,0 50-15,-25-25-16,1 74 31,-26 25-15,0 25 0,26-24-1,24-1 1,49-25-1,26-49 1,49-25 0,0-25-1,-25 0 1,-25 1 0,50-26-16</inkml:trace>
  <inkml:trace contextRef="#ctx0" brushRef="#br0" timeOffset="5250.95">22151 4217 0,'0'0'0,"-25"-25"0,25 0 16,-25 25-16,0-49 15,0 24-15,-24-50 16,24 26-16,-25-50 16,-49-25-1,-25-100 1,74 75-1,50 75 1,0 49 0,50-49-1,-25 74-15,0-25 0,0 25 16,-1-25-16,26 0 0,49 1 16,-49 24-16,99-25 15,-1 50 1,-48 49-1,-76-49-15,51 74 16,-75-74-16,25 74 16,-1 124-1,-48-49 1,-26 0 0,-24-50-1,49-100-15,-25 76 16,25-76-16,-74 51 15</inkml:trace>
  <inkml:trace contextRef="#ctx0" brushRef="#br0" timeOffset="5681.92">22324 3820 0,'0'0'0,"0"25"47,-25 0-32,25-1-15,0 1 0,-24 50 16,-1 24 15,0 0-15,0-74-16,25 49 16,0-49-16,0 0 15,0 0 1,50-25-1,24 0 1,-24-25 0,74-25-1,0 50-15</inkml:trace>
  <inkml:trace contextRef="#ctx0" brushRef="#br0" timeOffset="6588.92">19621 4663 0,'-25'0'31,"0"0"0,50 0-15,24 0-1,-24 0-15,198 25 16,-148-25-16,49 25 16,198 24-1,-247-49-15,173 25 16,-174-25-16,-24 25 15,123 0-15,51-25 16,-200 0-16,125 0 31,-124 0-31,49 0 16,1 0 0,-50 0-16,24 0 15,-24 0-15</inkml:trace>
  <inkml:trace contextRef="#ctx0" brushRef="#br0" timeOffset="9897.91">2629 8781 0,'0'-25'47,"25"25"-47,-25-25 15,25 25-15,0-49 16,49-51-1,1 26 1,24 0 0,0 74-1,-25 24 1,50 51 0,0 24-1,-49-25 1,-1-49-1,50-25 1,-49-49 15,-26-51-15,1 51 0,-25-26-1,0 75 1,-1 0-16,1 25 15,0-25-15,0 0 0,24 50 16,26-25 0,24 24-1,0-49 1,0-49 0,25-1-1,-124 25-15,50-24 16,-25 49-16,0-25 15,24 50 1,26-1 15,-1 51-15,-49-75-16,99 49 16,-50-24-1,26-50 1,-51 1-1,-24-1 1,25 0 0,-26 25-1,51 25 1,49 24 0,0-24-1,0-25 1,-25-49 15,-49 24-31,-25 0 0,-1 0 31,-24 0-31,25 25 0,0 0 16,-25 25 0,74 0-1,1 49 1,24-49-1,0 0 1,-74-25-16,49 0 16</inkml:trace>
  <inkml:trace contextRef="#ctx0" brushRef="#br0" timeOffset="14780.84">2356 10021 0,'0'0'0,"0"-25"16,0 0-16,-24 1 16,24-1-1,-25 0 1,-25-25 0,50 26-16,-49-1 15,24 25-15,25-25 0,-50 25 16,-24 25-1,-25 24 1,-1 26 0,26 24 15,0 50-15,49 49-1,74-98 1,26 24-1,-50-100-15,74 76 16,-74-76-16,-1-24 16,150 50-1,0-75 1,-50-49 0,-25-25-1,-74-75 1,-25 50-1,-100-50 1,-98 75 0</inkml:trace>
  <inkml:trace contextRef="#ctx0" brushRef="#br0" timeOffset="23129.78">19124 5804 0,'0'-25'0,"0"1"31,0-1-15,-24 0-1,24 0-15,-50 0 16,50 1 0,-50-1-1,-24 25 1,0 25-1,-50 24 1,24 50 0,1 26-1,49 48 1,75-24 0,25-25-1,99 0 1,24-124-1,1-25 1,-50-49 0,-50-75 15,-74 124-31,0-99 0,-24 99 16,-26-74-1,-74 0 1,25 49-1,-25 1-15</inkml:trace>
  <inkml:trace contextRef="#ctx0" brushRef="#br0" timeOffset="23863.78">22076 5854 0,'0'0'16,"0"-25"-16,-25 25 0,25-25 31,-24-24-15,-1 24-1,-25 25 1,-24 0 0,74 25-16,-99 49 15,74-49-15,0 49 16,-25 50 0,75-24-1,25 24 1,49-50-1,50-49 1,0-50 0,-75-49-1,-49 49-15,0-99 16,-25 99 0,-50-99-1,-49 25 1,-50 24-16</inkml:trace>
  <inkml:trace contextRef="#ctx0" brushRef="#br0" timeOffset="25230.76">19149 6201 0,'25'0'78,"0"0"-62,0 0 0,-25 25-16,24-25 0,26 0 15,24 0 1,26 0-1,24 0 1,25 0 0,24 0-1,-24 0 1,-25 0 15,25 0-15,-50 0-1,25 0 1,25 0 0,-25 0-1,0 0 1,-25 0 0,50-25-1,-75 25 1,26 25-1,-1-25 1,-50 0 0,1 0-1,24 0 1,-24 0 15,25 0-15,-26 0-1,1 0 1,-25 0 0,-1 0-1,1 0 1,0 0 0</inkml:trace>
  <inkml:trace contextRef="#ctx0" brushRef="#br0" timeOffset="26712.75">21977 6375 0,'0'0'0,"-25"0"15,25 25 1,0-1 31,-25-24-47,25 25 15,-24-25 1,24 25-16,-50 0 16,25 0-16,-24 24 15,-26-24 1,-24 25-1,0-26 1,-1 26 0,-24-25-1,50-25 1,-25 25 15,24-25-15,26 0-1,-125 24 1,25-24 0,50 0-1,-50 0 1,75-24 0,-50 24-1,25 0 1,-50-25-1,50 0 1,74 25-16,-74-25 16,74 25-1,-50-25-15,-24 1 32,74-1-32,-49 25 15,-1-25 1,26 0-1,24 25-15,-25-25 16,26 1-16,-1 24 16,-25-25-1,25 0 1,1 0 0,-1 0-1</inkml:trace>
  <inkml:trace contextRef="#ctx0" brushRef="#br0" timeOffset="27778.74">21431 6028 0,'-25'0'31,"25"24"-31,25-24 16,0 0 30,-25 25-46,50 25 32,-1-25-17,1 24 1,-25-24 0,24 25-1,-49-26 1,25-24-1,0 0 1,-25 25 0,0-50 31,0 50 46,-25-25-93,0 25 47,0-25-47,1 25 0,-26 0 16,-99 49 15,124-49-31,1 0 0,-51 24 0</inkml:trace>
  <inkml:trace contextRef="#ctx0" brushRef="#br0" timeOffset="28563.74">19124 6524 0,'0'24'94,"0"1"-63,0 0-31,0 0 0,0 0 16,0-1-16,0 26 15,-24 24 1,24-24 0,0 0-1,24-25 1</inkml:trace>
  <inkml:trace contextRef="#ctx0" brushRef="#br0" timeOffset="29070.73">19075 6375 0,'0'0'0,"-25"0"63,25 25-47,25-25-16,0 0 62,-1 24-46,1-24-1,0 0-15,-25 25 16,25-25-16,49 25 16,1 0-1,49 0 1,-75-1-1,-24-24-15,0 25 16,0-25-16,-50 0 63</inkml:trace>
  <inkml:trace contextRef="#ctx0" brushRef="#br0" timeOffset="35977.67">2356 11609 0,'0'-25'16,"0"0"-1,0 0 1,0 0 15,-24 25-31,24-24 63,-25 24-63,0-25 47,0 0-47,-24 0 15,-51-24 1,26 98 0,0 26-1,-1 24 1,26 25-1,-1 25 1,75 24 0,0 1-1,49-50 1,-49-99-16,99 24 16,-99-49-1,99 0 1,124-74-1,-124-25 1,-50-50 0,-74-25-1,-50 50 1,-74-25 0,0 100-1,-24 49-15</inkml:trace>
  <inkml:trace contextRef="#ctx0" brushRef="#br0" timeOffset="42810.6">11187 5606 0,'0'0'0,"0"-25"15,-25 0 1,25 0-1,-25 25-15,0-24 16,-49-1 0,24 50-1,-49 24 1,0 26 0,-25 73-1,74 1 16,1 50-15,74-50 0,74 24-1,50-98 1,74-75 0,-25-75-1,-173 50-15,99-123 16,-99 98-16,0-74 15,-100-74 1,-24 73 0,-75 26-1,1 74 1</inkml:trace>
  <inkml:trace contextRef="#ctx0" brushRef="#br0" timeOffset="43426.6">11534 6127 0,'25'0'16,"0"0"15,-25-25-15,25 25-16,-1 0 0,1-25 15,198-24 1,-173 49-16,248-75 16,-224 75-16,174-49 15,199 24 1,-125 0 0,-247 25-16,197-25 31,-222 0-31,24 25 15,75-49 1,-99 49 0,-25-25-1,-50 50-15</inkml:trace>
  <inkml:trace contextRef="#ctx0" brushRef="#br0" timeOffset="44043.58">15081 5407 0,'0'0'0,"-25"-24"0,25-1 16,-24 0 0,-1 0-1,0-24 1,-49-1-1,-26 50 1,1 25 0,-74 74-1,-1 25 1,75 0 0,24 25 15,75-25-16,0-99-15,75 99 16,-51-99-16,76 74 16,98-25-1,50-99 1,-99-74 0,-25-50-1,-74-24 1,-100-1-1,25 149-15,-74-124 16,49 125-16,-49-51 16,-50 50-1</inkml:trace>
  <inkml:trace contextRef="#ctx0" brushRef="#br0" timeOffset="46276.58">14461 6102 0,'0'25'78,"0"0"-62,-25-25-1,25 24-15,0 1 0,-24 25 16,-1-1-16,-25 26 16,25-50-16,0-25 0,-49 74 15,-75 25 1,0-24 0,1-1-1,-1-24 16,25-26-15,0 26 0,99-50-16,-74 25 15,74-25-15,-74 25 16,74-25-16,-99 25 16,74-25-16,-99 24 15,1-24 1,-26 25-1,149-25-15,-148 0 16,123 0-16,-124-25 16,25 25-1,1-24 1,48-1 0,1 0-1,0-25 1,25 25 15,24 1-15,0-1-1,26 0 1,-26-25 0,25 26-1,0-1 1,0 25-1,1-25 1,24 50 0</inkml:trace>
  <inkml:trace contextRef="#ctx0" brushRef="#br0" timeOffset="46892.57">11137 6499 0,'-25'0'31,"1"25"1,-1-1-17,25 1-15,-25 25 16,-25 49 0,26-25-1,-1 26 16,0-26-15,25-49-16,0 25 0</inkml:trace>
  <inkml:trace contextRef="#ctx0" brushRef="#br0" timeOffset="47175.57">11088 6474 0,'0'0'0,"0"25"62,24-25-62,-24 25 16,25-25-16,0 24 0,25 26 31,24 24-15,25 26-1,25 24-15</inkml:trace>
  <inkml:trace contextRef="#ctx0" brushRef="#br0" timeOffset="47675.56">13246 6400 0,'0'-25'0,"-25"25"47,25 25-31,-25-25-16,0 24 0,-24 76 15,-26 48 1,1 1 15,-25 50-15,49-75-1,-49 124-15</inkml:trace>
  <inkml:trace contextRef="#ctx0" brushRef="#br0" timeOffset="48009.56">12626 6474 0,'0'-25'15,"0"50"16,24-25-31,-24 25 16,25 0 0,74 74-1,25 0 1,0 0 0,100 50-1,-75-25 1,-25 25-1,-50-25-15</inkml:trace>
  <inkml:trace contextRef="#ctx0" brushRef="#br0" timeOffset="56760.48">2530 13717 0,'0'0'0,"0"-25"16,-25 25-16,0 0 16,1-25-1,-26-24 1,0 24-1,1 0 17,-26 25-17,1 0 1,49 25-16,-24 0 16,24 0-16,-50 24 15,1 50 1,0 25-1,24 25 1,0 25 0,50-75-1,25 50 1,25-50 0,24 0-1,25-24 1,25-26 15,0-49-15,75-49-1,-26-50 1,-73-1 0,-51 26-1,-49-50 1,-49 0-1,49 74-15,-100-74 16,-48-25-16</inkml:trace>
  <inkml:trace contextRef="#ctx0" brushRef="#br0" timeOffset="66190.39">5283 5457 0,'25'0'0,"-25"-25"0,-25 25 16,25-25-1,0 1 1,25-26 0,-25 25-1,-25 0 1,1 1-1,-26 24 1,-49 24 15,0 51-15,-1 98 0,51-73-1,24-76-15,0 125 16,25-124-16,25 99 15,49 50 1,26-50 0,24-25-1,124-74 1,0-75 0,-75-74-1,-148 99-15,50-148 16,-75 148-16,-25-149 15,-99 1 17,-50 24-17,124 124-15,-98-49 16,98 49-16,-99 50 0</inkml:trace>
  <inkml:trace contextRef="#ctx0" brushRef="#br0" timeOffset="66844.38">8582 5060 0,'0'0'16,"-24"0"-16,24-25 0,0 1 15,0-1 1,-25 25-16,0-50 16,-25 25-1,-24 50 1,49 0-16,-49 49 15,49-49 1,-49 124 0,49-124-16,25 49 15,-25-24-15,25 123 16,99 75 0,-24-148-1,-26-51-15,100 26 16,-99-75-16,98-25 15,-98 0-15,124-74 16,-150 74-16,51-149 16,-125 26-1,-99-51 1,-49 125 0,-50 74-16</inkml:trace>
  <inkml:trace contextRef="#ctx0" brushRef="#br0" timeOffset="67473.38">5730 5804 0,'0'0'0,"0"-25"16,-25 25 0,0-24-1,0-1 1,25-25-1,25 50-15,0-25 16,0 1-16,24-26 16,100-24-1,-99 49-15,198-74 16,-174 74-16,224-50 16,99 51-1,-124 24 1,-75 0-1,75 49 1,-199-49 15,26 25-15,-51 0 0,-24-25-1,-50 25 1</inkml:trace>
  <inkml:trace contextRef="#ctx0" brushRef="#br0" timeOffset="68160.37">6028 6052 0,'0'0'0,"-25"-24"0,0 24 31,25-25-31,-25 25 16,50 0 30,0 25-46,24-1 16,-24-24-16,99 50 31,-74-25-31,74 0 16,-75-25-16,249 49 16,-248-49-16,24 0 0,-24 0 15,247 0 1,-73-25-1,-175 25-15,174-49 16,-173 24-16,124-49 16,-1-1-1,-24 1 1,0-26 0,-75 51-1,-49 24 1,-25 0 31</inkml:trace>
  <inkml:trace contextRef="#ctx0" brushRef="#br0" timeOffset="75472.31">6276 5804 0,'0'0'0,"-25"0"0,0 0 47,25 25-47,0 0 16,0 0-1,-25 24 1,25 75-1,25-24 1,0-26 0,0-49-1,-1-50 1,1 25-16,25-99 16,-50 74-16,25 0 15,-25 0-15,24 1 0,1-26 16,-25 25-16,0 50 31,0 0-15,0 0-1,25 123 1,0-98 0,-25-25-16,49 0 15,-24-25-15,25-25 16,24-25-1,1-74 1,-26 50 0,-49 24-1,0 75 1,25 49 0,0 26-1,0-26 1,-25-49-16,49 0 15,-24-25-15,25 0 16,24-75 0,1 1 15,-75 49-31,49-25 16,-49 26-16,25 48 31,-25 1-16,25 50 1,0-26 0,49-24-1,-24-50 1,-26 25-16,51-74 16,-50 49-16,-1 0 15,26-24 1,-50 73 15,0 1-15,0 0-1,25 49 1,0-74-16,24 50 16,-24-50-16,49 25 15,1-50 1,-26-25-1,1-24 1,-25 0 0,-25 24-1,0 25 1,0 50 0,0 0-1,25 74 1,24-49-1,-24-26 1,25-24-16,24-49 16,1-1 15,-51-24-15,-24 49-1</inkml:trace>
  <inkml:trace contextRef="#ctx0" brushRef="#br0" timeOffset="77056.28">8731 5854 0,'0'0'0,"-25"0"16,50 0 30,-25 25-30,0 0 15,0-1-31,25 26 16,0 74 0,0 0-1,24 124 1,26-99-1,-51-50 1,1-25 0,-25-49-1,25-25 1</inkml:trace>
  <inkml:trace contextRef="#ctx0" brushRef="#br0" timeOffset="77788.28">9475 7094 0,'0'-25'16,"-24"1"-1,24-1 1,0 0-16,-25 0 16,-25 0 15,25 1-15,-24 24-1,24 0 1,-49 24-1,24 26 1,-49 24 0,49 1-1,50-50-15,-25 24 16,0-24-16,25 74 16,0-74-16,25 49 15,-25-49-15,50 50 16,49-26-1,0-49 17,50-25-17,0-74-15,-50-25 32,-99-25-17,-25 50 1,-49 0-1,-25 25 1,-25 49 0,49 25-16</inkml:trace>
  <inkml:trace contextRef="#ctx0" brushRef="#br0" timeOffset="79088.27">9227 7193 0,'-24'0'78,"48"-24"-16,1 24-46,-25-25-16,25 25 16,0 0-1,0-25 1,-1 25 62,-24 25-62,0 0 15,0-1-15,-24 1-1,24 0-15,-25 0 0,0 24 16,0 1-1,0 0 1,1-26 0,48-24 77,1 0-77,0 0 0,0 0-1,0 0-15,24-24 16,1-1 0,-1 0-16</inkml:trace>
  <inkml:trace contextRef="#ctx0" brushRef="#br0" timeOffset="80241.25">5234 5829 0,'0'-25'31,"-25"25"-15,25-25-1,25 25 1,-25-24-16,25 24 16,-1-25-1,1 50 1,0-25 0,0 24-1,0 26 1,49 124-1,-99-100 1,0-74 0,25-25 15,0-24-15,25-26-1,-25 51-15,50-51 16,-50 50-16,25-24 15,-1 24 1,-24 0 0,-24 25 15,24 25-31,-25-25 16,25 49-1,-50 1 1,50 25-1,0-26 17,25 26-17,25-51-15,49-24 32,0-49-17,-74 49-15,49-75 16,-49 51-16,-25-26 15</inkml:trace>
  <inkml:trace contextRef="#ctx0" brushRef="#br0" timeOffset="81304.25">8483 5507 0,'0'0'0,"0"-25"47,0 50-31,0-1 30,0 1-46,0 0 16,25 0-16,0 24 16,49-49-1,1 0 17,-26-24-17,-24-26 1,-25 0-1,0 1 1,-25 24 0,25 50-1,0 0 32,0-1-31,25 26-1,25 49 1,-50-74 0,0 0-1,24 24-15,1 1 0,-25-25 16,25 25 0,-25-26-1,0 1 1,-25-25-1,-24 0 1,24 0-16,-74-25 16,74 1-16,0-1 15,-25-50-15</inkml:trace>
  <inkml:trace contextRef="#ctx0" brushRef="#br0" timeOffset="84425.23">5482 6300 0,'0'-24'32,"25"48"296,-1 1-328,-24 0 0,25 0 15,74 49-15,-74-49 0,50 49 32,-51-49-32,26 25 15,25-25 1,-1 24-1,0 1 1,-24-25 0,24-1-1,-24 26 1,-25-50-16,24 50 16,1-25-1,0-1 1,-1 26-1,26-25 1,-1 24 15,-49-49-31,24 25 0,-24 0 16,25 0 0,-1-25-1,26 49 1,-25-24-1,-1 0 1,-24 0-16,25 0 16,-26-25-16,1 24 0,25 1 15,24 0 1,1 25 0,-26-26-1,1-24 1,74 50-1,-99-50 1,49 25 0,0-25-1,-24 25 17,49-1-17,-49-24 1,24 25-1,1-25 1,-26 0 0,26 0-1,-1 0 1,-24 0 0,-1 0-1,1 0 1,24 0-1,-49 0 17,25-25-17,-25 25-15,24 0 32,-24-24-17,0 24 1,24 0-1,-24-25 1,50 0 0,-26 0-1,1 25 1,-1-25 0,-24 25-1,0-24 16,0 24-31,0 0 63</inkml:trace>
  <inkml:trace contextRef="#ctx0" brushRef="#br0" timeOffset="85820.2">8334 5755 0,'0'-25'0,"-24"25"0,24 25 16,-25-25-16,0 0 16,25 24-1,-74 26-15,49-25 16,-50 49-16,-49 50 31,0-24-15,25-51-1,49-74 1,26 1 0,-1-51-1,0 1 1,0 49 0,25 25-1,-124 74 1,75 1-1,24-50-15,-25 74 16,1-50 0,24-49-16,0 0 15,25-24 1,0-1 0,-25-74-1,0-1 1,25 76-16,-24-51 15,-1 75 1,0 0-16,0 50 16,-49 24-1,24-24 1,25-25-16,-24 24 16,24-49-16,0 0 15,-25-74 1,26-25-1,-26 24 1,25 1 15,-24 74-31,-1 25 16,-74 49 15,74-24-15,26-50-16,-1 24 15,0-24-15,25-24 16,-25-51 0,25 26-1,0-26 1,-49 100 0</inkml:trace>
  <inkml:trace contextRef="#ctx0" brushRef="#br0" timeOffset="90787.17">2977 15156 0,'0'0'0,"0"-25"47,0 0-1,24 0-30,-24 0-16,25-24 16,25-26-1,24-24 1,1 50 0,-1 24-1,25 50 1,-24 24-1,-1 1 1,25 24 0,-24-24-1,-50-50-15,49 0 16,-49 0 0,0 0-1,-1-25 1,1-25-1,25 26 1,-1-1 0,1 25-1,-25 0-15,49 25 16,-49-25-16,74 24 16,0 1-1,25-25 1,-99 0-16,50-49 31,-51 24-31,-24 0 0,25-49 16,0 24-1,0 25 17,24 25-17,26 25 1,49 25-1,-99-26-15,74 1 16,-74-25-16,49 25 16,-24-50-1,24-24 1,-74 24-16,25 25 0,25-75 16,-26 51-16,26-1 15,0 25 1,24 25-1,0 24 1,26 1 0,-1-25-1,-25-50 1,-24-25 15,24-24-15,-24 24-1,0 25 1,-26 25-16,51 0 16,-50 0-16,99 100 15</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44:34.528"/>
    </inkml:context>
    <inkml:brush xml:id="br0">
      <inkml:brushProperty name="width" value="0.05292" units="cm"/>
      <inkml:brushProperty name="height" value="0.05292" units="cm"/>
      <inkml:brushProperty name="color" value="#C00000"/>
    </inkml:brush>
  </inkml:definitions>
  <inkml:trace contextRef="#ctx0" brushRef="#br0">15627 9327 0,'25'0'31,"-25"-25"47,25 25-78,-25 25 47,24-1-47,1-24 0,0 50 15,0-25-15,0-25 16,24 49-16,50 26 16,-49-50-16,0-1 31,-26-24-15,1 0-1,0-49 1,25-1-1,49-24 1,-74 49-16,99-74 16,-75 74-16,125-74 15,-25 49 1,24-24 0,-98 49-1,-50 25 1,-50 0-1</inkml:trace>
  <inkml:trace contextRef="#ctx0" brushRef="#br0" timeOffset="649.98">21853 8880 0,'0'25'31,"-25"-25"-31,0 0 16,1 25-1,-26-1 1,-49 76-1,-1-1 1,-24 50 0,-24 49-1,73-74 1,-98 124 0</inkml:trace>
  <inkml:trace contextRef="#ctx0" brushRef="#br0" timeOffset="966.95">21059 8855 0,'0'0'0,"0"-25"0,0 50 47,0 0-32,50 99 1,-1-25 0,51 100-1,-26-50 1,-49-100-16,74 125 15,-74-149 1,74 247-16</inkml:trace>
  <inkml:trace contextRef="#ctx0" brushRef="#br0" timeOffset="8140.6">21233 11286 0,'0'0'0,"0"25"94,25 0-63,-25 0-15,24-1-16,-24 1 15,0 0-15,25 0 16,0 24 0,25 1-1,-26 0 1,1-50-1,0 0 1,-25 24-16,25-48 16,0 24-1,-1-25-15,51-25 16,-1 1 0,50-51-1,-74 100-15,74-74 16,-99 49-16,99-24 15,49-1 1,-98 0 15,-1 50-15,-24-25 0,-25 25-1,-50 0 48,0 0-32</inkml:trace>
  <inkml:trace contextRef="#ctx0" brushRef="#br0" timeOffset="11184.44">15825 10988 0,'-24'25'47,"24"0"0,0 0-32,-25-25-15,25 25 0,-25 24 16,0 26-1,-49 24 1,-1 0 0,75-74-16,-74 49 15,24 1 1,1-26 0,24-24-1,0 0-15</inkml:trace>
  <inkml:trace contextRef="#ctx0" brushRef="#br0" timeOffset="11684.42">15329 11013 0,'0'0'0,"25"0"63,-25 25-63,0 0 16,25 0-1,-25-1-15,25 26 16,74 74-1,-25-25 1,26-24 0,-1 24-1,-74-74-15,49 24 16,-74-24-16,50 0 16,-1 49-1,-24-24-15</inkml:trace>
  <inkml:trace contextRef="#ctx0" brushRef="#br0" timeOffset="19363.04">5259 6152 0,'0'-25'16,"0"0"-16,0 0 15,0 0 1,-25-24 0,25 24-1,-25 25 1,25 25 0,-25 49-1,25-49-15,-25 25 16,25-26-16,0 1 15,0 25 1,25-50 0,25-50-1,-25 1 1,-25-1 15,0 25-15,0 0-1,-25 25 1,0 25 0,25 0-16</inkml:trace>
  <inkml:trace contextRef="#ctx0" brushRef="#br0" timeOffset="19980">9004 5904 0,'0'0'0,"-25"-25"0,0 25 15,1 0 1,-1 0-1,-25 25 1,1-1 0,24 26-1,25 0 1,25-26 0,-1-24-1,26-24 1,-25-1-1,-25 0 1,-25 75 0</inkml:trace>
  <inkml:trace contextRef="#ctx0" brushRef="#br0" timeOffset="21178.95">15999 12650 0,'0'0'0,"0"-24"16,0 48-1,-25-24 1,0 0 0,1 50-1,-51 24 1,50 1 0,1-75-16,-26 74 15,-99 50 1</inkml:trace>
  <inkml:trace contextRef="#ctx0" brushRef="#br0" timeOffset="21462.95">15701 12601 0,'0'0'0,"0"-25"0,0 0 16,-24 0 15,24 50 0,24-25-31,-24 50 16,50 24 0,49 50-1,-24-25 1,49 1-1,-50-26-15</inkml:trace>
  <inkml:trace contextRef="#ctx0" brushRef="#br0" timeOffset="22261.9">21382 12675 0,'-25'0'16,"25"25"-1,-25-25-15,25 25 16,-25-25-16,0 49 15,-24 1 1,49-25-16,-50 24 16,50-24-16,-25 0 15,-49 49 1</inkml:trace>
  <inkml:trace contextRef="#ctx0" brushRef="#br0" timeOffset="22511.89">21059 12650 0,'0'25'63,"25"0"-48,-25 0 1,25 0-16,49 74 16,-24-25-1,49 75 1</inkml:trace>
  <inkml:trace contextRef="#ctx0" brushRef="#br0" timeOffset="31677.43">2480 10096 0,'0'24'78,"-24"-24"-46,24-24-1,-25 24-31,0 0 15,0-25-15,-24 25 16,-26 0 0,1 0-1,49 25 1,-25-1 0,26 51 15,-26-26-16,50 1 1,-25 24 0,25-24-1,0 24 1,0-49-16,0 25 16,0-25-16,0-1 15,0 26 1,0 24-1,0-49-15,0 25 16,0-25-16,0-1 16,0 51-1,25 24 1,-25-25 0,0 1 15,0-1-16,0 1 1,0-26 0,0-24-1,0 50 1,0-26 0,0 26-1,0-1 1,25 0-1,-25-24 1,0 24 0,0-24-1,0 24 1,0-24 0,0 0 15,-25 24-16,25 1 1,0-1 0,0 50-1,0-50 1,-25 26 0,25-1-1,0-74-15,0 24 16,0 26-1,0-1 1,0-49-16,0 24 16,0-24-1,0 0-15,0 25 16,0-1 0,0 26 15,0-26-16,0 1 1,25 0 0,-25-1-1,0-24-15,0 25 16,0-26-16,0 1 16,0 25-1,0-1 1,25 1-1,-25-25 1,0 24 0,0-24-1,0 25 1,0-25-16,25-1 16,-25 1-1,24 0 1,-24 0-1,0 0-15,25-25 16,-25 24-16,25-24 16,25 25-1,-1 0 1,26-25 0,-26 25-1,75-50 1</inkml:trace>
  <inkml:trace contextRef="#ctx0" brushRef="#br0" timeOffset="36960.17">6077 14511 0,'-25'0'62,"50"0"-46,-25 25 15,0-1-15,0 1-16,0 25 15,25 123 1,0-73 0,-25-76-16,49 200 15,-49-200-15,25 51 16,-25 24-1,25-49 1</inkml:trace>
  <inkml:trace contextRef="#ctx0" brushRef="#br0" timeOffset="37376.15">6102 14808 0,'0'0'16,"0"-24"-16,0-1 16,0 0-1,25 0 1,-25 0-1,74 1 1,1 24 0,-1 74-1,-49 25 1,0-24 0,-25-1 15,-25-24-31,-50 24 31,75-49-31,-74 0 16,49-25-16,-24 0 15,-26-50-15</inkml:trace>
  <inkml:trace contextRef="#ctx0" brushRef="#br0" timeOffset="38243.11">6449 14660 0,'0'0'0,"0"-25"0,0 0 16,0 0 15,25 25-31,0-49 16,0 49-1,24 0 1,1 74 0,-50-49-16,25 49 15,-25-49 1,0 49-16,-25 26 16,0-26-1,0-24 16,0-50-15,1-25 0,24-25-1,0 25-15,24-49 16,1 49-16,0-24 16,0 24-1,-25 50 1,25-1-1,-1 51 1,1-26 0,0 1-1,25-25 1,-26-25 0,26 0-1,0-50 16,-25-24-15,-1-1 0,-24-24-1,-24 25 1,24 49 0,0 50-1,0 0 1,24 24-1,1-24-15,0 25 16,0-26-16,-25 1 16,49 0-16</inkml:trace>
  <inkml:trace contextRef="#ctx0" brushRef="#br0" timeOffset="38386.1">6945 14436 0,'0'-24'0,"0"48"31,25 1-31</inkml:trace>
  <inkml:trace contextRef="#ctx0" brushRef="#br0" timeOffset="38743.08">7218 14883 0,'-25'-25'16,"25"0"-16,0 0 16,0 1-16,0-51 15,0-24 1,0 49 15,50 1-15,-25 49-1,0 25 1,-1 49 0,1 50-1,0-50 1,0-24-1,24 0 1,26-75 0,98-50-1</inkml:trace>
  <inkml:trace contextRef="#ctx0" brushRef="#br0" timeOffset="39610.04">7516 14709 0,'0'0'0,"25"0"16,-25-25-16,0 1 31,24 24-15,1 0-1,0 0-15,0 0 16,24-25 0,26-25-1,-50 25 1,-1 25-16,-24-49 16,-24 24-1,-1 25 1,0 0-1,0 0 1,-24 50 0,-1-1-1,50 50 1,50-49 0,24-25-1,75-50 1,-124 25-16,124-74 15,-25-1 1,0 1 0,-75-1-1,-49 51-15,0-1 16,0 0-16,-25 0 16,-24 25 15,-26 50-16,26 24 1,-1 50 0,50-49-1,0-51-15,25 1 16,-25 0-16,50-50 16,24-24-1,-74 24-15,74-74 16,-49 49-16,25-49 15,-50-1 1,0 76-16,-25-76 16,0 100-1,25-24-15,0 48 16,0 1 15,0 0-31,25 49 16,-25-49-1,25 75 1,0-76-16,-1 51 16,26 173-16</inkml:trace>
  <inkml:trace contextRef="#ctx0" brushRef="#br0" timeOffset="41675.94">12626 14387 0,'0'0'0,"-25"0"16,25-25 15,0 50 0,0 0-15,0-1-16,25 76 31,-1 48-15,26 51-1,-25-1 1,0-74 0,-1-49-1,1-51-15</inkml:trace>
  <inkml:trace contextRef="#ctx0" brushRef="#br0" timeOffset="42041.92">12675 14585 0,'0'-25'0,"0"1"0,0-1 32,25 25-17,25-50 1,24 50 0,25 0-1,0 50 1,-49-1-1,-50 51 1,0-76-16,-50 51 16,26-50-16,-26 24 15,-74 26 1,50-75 0,-50-75-1</inkml:trace>
  <inkml:trace contextRef="#ctx0" brushRef="#br0" timeOffset="42824.88">13221 14486 0,'0'0'0,"-25"-25"0,25 0 16,0 1 15,-25 24-15,25-50-16,50 25 31,0 25-15,-26 0-16,26 25 15,-25 0-15,0 24 16,-25 26 0,-25 24-1,0-49 1,0-1-1,0-74 1,25-24 0,0-1-1,25 1 1,25-1 0,-25 25-1,-1 50 1,26 25 15,-25 24-15,0-24-1,-1-26 1,26-73 0,-25-1-1,24-24 1,-49-1-1,0 26 1,0 74 31,25-25-47,0 74 16,0-49-1,0 24 1,-1 1-1</inkml:trace>
  <inkml:trace contextRef="#ctx0" brushRef="#br0" timeOffset="42993.88">13643 14312 0,'0'-25'16,"24"50"15</inkml:trace>
  <inkml:trace contextRef="#ctx0" brushRef="#br0" timeOffset="43324.86">13891 14486 0,'0'0'16,"0"-25"-16,0 0 0,0 1 16,0-1-1,49-50 1,-24 26-1,49 24 1,-49 50 0,0 24-1,0-24-15,-25 50 16,25-51-16,-1 26 16,1 0 15,-25-26-31,50 1 0,-25-25 15,49 0-15</inkml:trace>
  <inkml:trace contextRef="#ctx0" brushRef="#br0" timeOffset="44158.82">14387 14436 0,'0'0'0,"0"-24"16,0-1 15,25 25-31,-1 0 16,26 0-1,0 0 1,-1 0 15,-24-25-15,-25-50-1,-25 51 1,-24 24 0,-1 0-1,0 49 1,26 1-1,24 24 1,74-24 0,25-25-1,0-25 1,75-50 0,-100 1 15,-24 49-31,49-125 0,-74 125 15,0-99 1,-25 25 0,-25 74-16,-25-50 15,26 50-15,-1 25 16,0 0 0,0 24-1,0 51 1,50-26-1,25-49 1,-1-50 0,51-25-1,-76 26-15,26-51 16,-25 50-16,0-49 16,-25 49-16,-25-49 15,25 49 1,-25 0-16,0 25 31,25 25-15,0 49-1,25 26 1,25 24 0,123 124-1</inkml:trace>
  <inkml:trace contextRef="#ctx0" brushRef="#br0" timeOffset="45991.71">2158 15404 0,'-25'0'32,"0"0"-32,1 0 15,-1 0 1,0 0-16,0 0 0,-24-25 16,24 25-16,-74-25 15,74 0 1,-74 0-16,-50 1 31,0-26-15,-25-24-1,-24-1 1,24-24 0,1-25-1,24-25 1,25 0-1,0 25 1,24 0 0,76 99-16,-150-223 15</inkml:trace>
  <inkml:trace contextRef="#ctx0" brushRef="#br0" timeOffset="46840.68">0 8210 0,'0'0'0,"25"-24"0,-25-1 0,25 0 15,-25 0 1,49-49 0,1 24-16,-25 0 0,-1 26 15,26-51-15,24-24 16,1-25 15,-1 25-15,1 0-1,24-1 1,-49 51 0,-1-1-1,26-24 1,-26 24-1,26 1 1,-51 24 0,1 0-1,0 25 1,-50 0 15</inkml:trace>
  <inkml:trace contextRef="#ctx0" brushRef="#br0" timeOffset="48057.63">1563 4291 0,'0'-25'47,"-25"25"-31,25-24-1,-25 24 1,0 24 0,-24-24-1,-26 25 1,-49 25-1,50-1 1,24 1 0,25-25-16,1 24 15,-1-24-15,25 25 16,0 24 0,0 25-1,0 1 1,25 24 15,-1-25-15,26 25-1,0 0 1,-26 0 0,1-25-1,-25-74-15,25 74 16,-25-74-16,0 49 15,25 1 1,-25 74 0,25-50-1,-25 25 1,0 0 0,24-25-1,-24-24 1,0-1 15,25 25-15,-25-24-1,0-26 1,0 1 0,0-25-1,0 24 1,25 1-1,0-25 1,-25 0-16,25-1 16,-1-24-16,1 25 15,50-25 1,74 0 0,-50 0-1,99-74 1</inkml:trace>
  <inkml:trace contextRef="#ctx0" brushRef="#br0" timeOffset="48958.58">719 6871 0,'-24'0'0,"24"-25"31,-25 25-15,25-25-1,25 25 16,-1 0-31,1 0 16,74-25 0,50 1-1,0-1 1,-50 0 0,-24 25-1,-51 0 1,-48 0 15,24 25-15,-25-25-1,25 25 1,-25-1 0,-25 51-1,26 24 1,-1 25-1,0 0 1,25 50-16</inkml:trace>
</inkml:ink>
</file>

<file path=ppt/ink/ink6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20:01:23.426"/>
    </inkml:context>
    <inkml:brush xml:id="br0">
      <inkml:brushProperty name="width" value="0.05292" units="cm"/>
      <inkml:brushProperty name="height" value="0.05292" units="cm"/>
      <inkml:brushProperty name="color" value="#C00000"/>
    </inkml:brush>
  </inkml:definitions>
  <inkml:trace contextRef="#ctx0" brushRef="#br0">18182 8657 0,'0'0'0,"25"0"62,-1 0-62,-24-25 16,25 25-16,74-25 16,224-124-1,-1 50 1,75-50-1,223-24 1,-148 49 0,24-25-1,-199 50 1,-98 24 0,-75 1-1,-50 49 16,-24 25-15,-25 0 109</inkml:trace>
  <inkml:trace contextRef="#ctx0" brushRef="#br0" timeOffset="2019.98">18231 8334 0,'0'-24'47,"0"-1"-47,-24 25 16,-1-25-16,0-25 31,0 50-15,0 0-1,-24 25 1,-1 25 0,1 49-1,24-25 1,0 50-1,0-24 1,25-1 0,25 0-1,0-25 1,24-49 0,-49 0-16,75 0 15,-50-25 1,-1 0-1,51 0 1,49-50 0,-25-24-1,-49-25 1,-26 24 0,-24 50-16,-24-99 15,24 75-15,-50-50 16,25 74-16,-99-74 15,99 99-15,-24-25 16,-26 0-16</inkml:trace>
  <inkml:trace contextRef="#ctx0" brushRef="#br0" timeOffset="3036.97">22002 7069 0,'0'0'0,"0"-24"0,-25 24 31,0 0-15,25-25 0,-25 25-1,-24 0 1,24 0-1,-25 25 1,1 24 0,-26 26-1,26 24 1,49 0 0,0 25-1,24-50 16,51 26-15,49-51 0,-25-24-1,50-25 1,-99-50 0,-1 1-1,-49-26 1,0-24-1,-49-50 1,49 125-16,-50-76 16,25 76-16,-74-76 15</inkml:trace>
  <inkml:trace contextRef="#ctx0" brushRef="#br0" timeOffset="5435.92">19050 6325 0,'0'0'0,"-25"-25"16,0 25 0,1-24-1,-1 24 1,0 0-16,-25 0 16,-24 49-1,0 50 1,24 1-1,50 48 1,25-73 0,74-1-1,25-49 1,50-75 0,-50-24-1,-100 49-15,26-49 31,-50 24-31,0-49 16,0 49-16,-50-49 16,26 74-16,-51-24 15,-24-1 1,0 100-16</inkml:trace>
  <inkml:trace contextRef="#ctx0" brushRef="#br0" timeOffset="6035.92">21456 5829 0,'0'-25'0,"0"0"31,-25 25-31,25-24 16,-25 24-16,-24 0 16,-1 24-1,25 1-15,-24 0 31,24 0-31,-49 74 16,49 0 0,50 25-1,-25-99-15,49 50 16,-24-51-16,74 1 16,50 0-1,0-75 1,-50-98-1,-99 48 1,-99 1 0,74 74-16,-149-24 15</inkml:trace>
  <inkml:trace contextRef="#ctx0" brushRef="#br0" timeOffset="7470.92">17735 8682 0,'0'0'0,"-24"0"47,48-25-32,1 25 1,25-25 0,99-25-1,148-49 1,125-50 0,297-49-1,-223 74 1,-347 99-16,571-149 15,-596 150-15,223-76 16,-174 51 0,-148 24-16,-25 0 15,-25 50 1,-49-25-16,-174 50 16,-199 49-1,-98 50 1,148-25-1,298-99 1,-174 74 0,223-74-16,-49 24 15,149-24 1,222-99 0,150-50-1,273-50 1,-174 0-1,-25 25 1,-223 50 0,-174 74-1,-149 25 1,-99 50 0,100-25-16,-224 74 15,198-74 1,-123 74-1,-25 0 1,99-24 0,198-75-1,75-50 1,-75 50-16,174-99 16,-198 74-16,148-49 15,100-50-15</inkml:trace>
  <inkml:trace contextRef="#ctx0" brushRef="#br0" timeOffset="7618.92">21258 7689 0,'-124'50'0,"248"-100"0,-472 174 15,324-124-15,-51 25 16,-272 124 0,74-25-1,124-49 1,124-51-16,-123 76 15</inkml:trace>
  <inkml:trace contextRef="#ctx0" brushRef="#br0" timeOffset="7835.92">18455 8781 0,'0'0'0,"-50"25"0,25-25 0,-24 24 15,-1 1 1,0 25 0,1-25-1,74-50 1,24 0 0,-24-25-1</inkml:trace>
  <inkml:trace contextRef="#ctx0" brushRef="#br0" timeOffset="7985.92">18207 8855 0,'-25'25'15,"50"-50"-15,-125 75 16,76-25-16,-1-25 0,0 24 16,-99 51-1,50-50 1,98-25 0,51-25-1,24-25 1,124-74-1</inkml:trace>
  <inkml:trace contextRef="#ctx0" brushRef="#br0" timeOffset="8469.92">18256 8880 0,'0'0'0,"-74"25"15,74 0-15,-50-1 16,1 1 0,24 0-1,74-25 1,51-74-1,73-50 17,-74 24-17,-74 26 1,-25 49-16,-99-24 16,-50 24-1,50 50 1,74-25-16,-49 24 15,49-24-15,0 0 16,50 0 0,74-49-1,25-1 1,-49 1 0,-75 49-1,-25 0 16,-74 24-15,49 26 0,25-50-1,50 0 1,25 0 0,49-50-1,174-49 1</inkml:trace>
  <inkml:trace contextRef="#ctx0" brushRef="#br0" timeOffset="17850.82">2208 13866 0,'0'-25'31,"-25"25"-15,25-25 0,0 0-1,-25 25 17,25-24-32,-50 24 15,1-50 16,-26 25-31,26 25 16,24 0 0,-25 0-1,50 25-15,-49 0 16,-1 24 0,1 1-1,-1 74 1,25-50-1,25 50 1,0 0 0,0-49-1,0-50-15,25 24 16,-25-24-16,50 0 16,-1 25-1,1-1 1,24-24-1,1 0 1,-1-25 15,0-50-15,-49 50-16,74-25 16,-99 1-16,100-1 15,-26 0 1,0-25-1,-24-24 1,-25-25 0,-25 74-16,-25-74 15,25 74-15,0 0 0,-50-49 16,26 24-16,-51-24 16,75 49-16,-99-50 15,0 26-15</inkml:trace>
  <inkml:trace contextRef="#ctx0" brushRef="#br0" timeOffset="23669.78">7169 13891 0,'0'-25'0,"0"0"31,-25 25-16,25-25-15,-25 0 16,25 1 0,-25 24-16,0-25 15,1 0 1,-51-25 0,26 26-1,-76-1 1,76 25-1,-50 25 1,-1-1 15,26 26-15,49-50-16,-49 50 16,-1 24-1,26 0 1,-26 26-1,26-1 1,24-50 0,0 75-1,0-49 1,50 24 0,0-24-1,25 24 1,-1-25-1,1 1 1,49-1 15,-49-49-15,49 0 0,-50-25-1,51 0 1,-1-25-1,25-25 1,-25-24 0,-49 24-1,24-49 1,-24 25 0,-1-26-1,-49-24 1,-24 25-1,-26-25 1,-24 25 15,24 24-15,-49-24-16</inkml:trace>
  <inkml:trace contextRef="#ctx0" brushRef="#br0" timeOffset="25649.76">3324 13295 0,'0'0'0,"0"-24"0,0 24 16,0 24 46,0 1-30,25-25-17,-25 25-15,24 0 16,1 49 0,0-74-16,25 50 15,-50-25-15,24-1 16,26 26-1,-25-50 1,0 0 0,-1 0-1,26-25 1,25-49 0,-51 49-16,100-99 15,-74 99-15,148-124 16,1 25-1,24 25 1,-124 25 0</inkml:trace>
  <inkml:trace contextRef="#ctx0" brushRef="#br0" timeOffset="38281.65">2232 14833 0,'0'-49'16,"-24"49"-1,24-25 1,-25 0-1,25 0-15,-25 25 16,25-25 0,-25 25-1,0 0 17,1 0-32,-76 0 15,51 50 1,-1-25-1,-24 49 1,49 25 0,0 1-1,0-76-15,25 51 16,0-50 0,0 49-1,0-24 1,0-26-16,50 76 15,-50-75-15,25-1 16,0 1 0,-25 0-16,49 0 15,-24 0-15,0-25 16,24 0 0,26 0-1,24-25 1,-25-25-1,1 1 1,-26-26 0,1 1-1,0-26 17,-50 76-32,0-26 15,0 25-15,-25-49 16,25 49-16,-50-49 15,1-1 1,-100-24 0</inkml:trace>
  <inkml:trace contextRef="#ctx0" brushRef="#br0" timeOffset="41581.61">2307 15627 0,'0'0'0,"-25"0"0,50-25 15,-50 25-15,0 0 32,25-25-17,0 1 1,-25-1-1,1 0 1,-1 25 0,-25-25-1,-74 25 1,25 0 15,74 25-31,0 0 16,1 0-16,-1-1 15,0 51 1,-25-1 0,50 1-1,-24-1 1,48-24 0,1 49-1,0-50 1,25 26-1,49-26 1,0 1 0,-25-50-1,50-50 1,-24 1 15,-51-26-15,1-24-1,-50 0 1,-25 0 0,-25 49-1,-24 1 1,-25-1 0,0 25-16</inkml:trace>
  <inkml:trace contextRef="#ctx0" brushRef="#br0" timeOffset="64711.41">2902 16371 0,'0'25'63,"0"-50"-32,0 0-15,0 0-1,25 1-15,0-51 16,24-74-1,51 100 1,-51 49 0,75 74-1,-49 1 1,-1-1 0,0-49-1,1 0 1,-26-25 15,-24-25-15,25-25-1,-25 1 1,0 24 0,49-25-1,-24 50 1,49 0-1,0 25 1,0-50 0,0 25-1,-24-25 1,-26-24 0,26-26-1</inkml:trace>
  <inkml:trace contextRef="#ctx0" brushRef="#br0" timeOffset="65894.39">2034 16818 0,'-25'0'16,"25"-25"0,-25 0-1,1 0 1,-1 25-1,0 0-15,0 0 16,0 0-16,1 50 16,-1-50-16,0 74 15,0-49-15,0 99 16,25-99-16,0 148 16,0-123-16,25 74 15,50 25 1,49-50 15,49-49-15,50-75-1,-24-74 1,-100-50 0,-74-25-1,-75 75 1,-74-25-1,-49 50 1,-51 24 0</inkml:trace>
  <inkml:trace contextRef="#ctx0" brushRef="#br0" timeOffset="68643.37">20836 17983 0,'0'-24'0,"-25"24"15,25-25 17,-25 25-1,50-25 0,0 0-15,74-49-1,50 49 1,-25 25 0,25 25-1,-25 49 1,-25-24-1,50-1 1,-25-24 0,-25-25-1,-24-25 1,-51 25-16,51-74 16,-50 49-1,24-24-15,50-1 16,-74 25-16,50 0 15,-51 25 1,51 0 0,-1 50-1,1 0 1,24-26 0,25-24-1,-25-24 1,0-51-1,1 26 1,-51-26-16</inkml:trace>
  <inkml:trace contextRef="#ctx0" brushRef="#br0" timeOffset="74162.32">2927 17859 0,'0'25'16,"0"-50"15,25 25 32,-25-24-48,25 24-15,-1-50 0,1 0 32,50 1-17,-26 24 1,-24 25-16,99 0 16,-99 25-16,74 0 15,-74-25-15,74 24 16,-74 1-16,74 0 15,-74-25-15,25 25 16,-26-25-16,1 0 16,0 0-1,0-25-15,0 0 16,24 0 0,26 1-1,-1 24 16,-49 0-31,124 0 0,-125-25 16,100 25-16,0-50 31,-49 25-15,-50 25-16,24-49 16,-24 49-16,25-25 15,24-25 1,25 25-1,-74 1-15,74-26 16,-49 50-16,-25-25 0,49 0 16,25-24-1</inkml:trace>
</inkml:ink>
</file>

<file path=ppt/ink/ink6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20:02:56.766"/>
    </inkml:context>
    <inkml:brush xml:id="br0">
      <inkml:brushProperty name="width" value="0.05292" units="cm"/>
      <inkml:brushProperty name="height" value="0.05292" units="cm"/>
      <inkml:brushProperty name="color" value="#C00000"/>
    </inkml:brush>
  </inkml:definitions>
  <inkml:trace contextRef="#ctx0" brushRef="#br0">4142 13320 0,'0'0'0,"-24"0"0,24-25 15,-25 25 1,0-24 0,0 24-1,0 0 1,1 0-16,-26 0 15,25 0 1,0 0-16,-24 0 16,-26 24-1,51-24 1,-1 25 0,0 0-16,-25 49 15,1 26 1,24 48-1,25-24 1,0-99-16,25 74 16,-25-74-16,24 50 15,51 24 1,24-25 0,0-49-1,25-50 1,-99 0-16,74-49 15,-74 49-15,0-74 32,0-50-32,-75 25 15,-49-25 17,0 100-17,74 24-15,-99 0 0</inkml:trace>
  <inkml:trace contextRef="#ctx0" brushRef="#br0" timeOffset="1199.98">7590 13097 0,'-25'-25'16,"25"0"0,-24 25-16,-1-25 15,-25 1 17,-24-1-17,24 0 1,-49 25-1,0 50 1,74-26-16,-49 1 16,49 0-16,-50 49 15,-24 26 1,25-26 0,24 75-1,50 0 1,0-25-1,25 0 1,0-50 0,24 25-1,26-49 1,-1 0 15,75-1-15,-75-49-1,100-25 1,-50-24 0,50-26-1,-150 51-15,76-26 16,-76 25-16,26 0 16,-50 1-16,50-76 15,-50 76-15,0-51 16,-75-148-1,1 99 1,-50-25 0,-25 50-1</inkml:trace>
  <inkml:trace contextRef="#ctx0" brushRef="#br0" timeOffset="13081.84">8136 14064 0,'0'0'0,"-25"-25"16,0 25-1,25-24 1,-49-1 0,-26-25-1,26 25 1,-26 1 0,50 24-16,-24 0 15,24 0-15,-25 0 16,-49 0-1,74 0-15,-49 24 16,49-24-16,-49 75 16,24-50-1,1 49 1,-1 0 15,25 75-15,0-74-1,25-1 1,25 25 0,25-24-1,-25-26 1,-1-24-16,51 50 16,-50-75-16,-25 24 0,49 1 15,100 25 1,-75-50-1,50 0 17,0 0-32,1-50 15,-26-24 1,-50-25 15,1-25-15,-25-25-1,-50 25 1,0 99-16,-24-99 16,49 99-16,-75-25 15,-74-98 1</inkml:trace>
  <inkml:trace contextRef="#ctx0" brushRef="#br0" timeOffset="24829.77">15081 15354 0,'0'0'0,"25"0"31,0 0-15,24-25-1,51 25 1,24 25 0,74 0-1,-24-25 1,-149 0-1,148 25 1,-148-25-16,99 0 16,0 0-1,25 0 1,0 0 0,-50-25-1,-49 25-15,49 0 16,-50 0-16,26 25 15,-50-25-15,49 0 16,-49 0-16,99 0 16,25 25-1,-1-1 1,-23 1 0,23-25-1,-24 25 16,-24-25-15,48 0 0,1 25-1,-25-25 1,25-25 0,0 25-1,-25 0 1,74-25-1,-49 0 1,0 25 0,25 0-1,-50 0 1,49 0 15,1 0-31,-25 25 16,-50-25 15,-25 0-15,-24 0-1</inkml:trace>
  <inkml:trace contextRef="#ctx0" brushRef="#br0" timeOffset="26562.75">9252 14833 0,'-25'-25'0,"25"1"31,-24 24-31,24-25 16,-25 25-16,-25-50 16,1 25-1,-26-24 1,-24 49-1,74 0-15,-99 25 16,99-25-16,-74 24 16,-25 51-1,50-26 1,-26 100 0,26-25-1,49 0 1,0-25 15,25 1-15,0-26-1,25 1 1,25-1 0,24-24-1,25-1 1,50-49-1,0 0 1,124-25 0,-174-24-1,-49 24-15,49-49 16,-74 74-16,24-100 16,-24-24-1,-50 0 16,-49-25-15,-50 1 0,0 48-16</inkml:trace>
  <inkml:trace contextRef="#ctx0" brushRef="#br0" timeOffset="29362.73">7863 15429 0,'-50'-50'16,"50"25"15,-24 25-31,-26-50 16,-49-24-1,0 24 16,-1 50-15,26 50 0,-25 24-1,24 1 1,1 24 0,24 0-1,50 25 1,0 0-1,50 0 1,24 0 0,26 0-1,24-74 1,0-50 0,99-74-1,0-125 1,-99 50 15,-99 125-31,0-100 16,-25 99-16,-25-99 15,-74 49 1,-50 1 0,-50 49-16</inkml:trace>
  <inkml:trace contextRef="#ctx0" brushRef="#br0" timeOffset="31440.71">13841 16297 0,'0'0'0,"0"24"15,25-24 16,0-24-15,-1 24-16,76 24 16,48-24-1,1-24 1,124-1 0,-74 25-1,-26-25 1,-24 25 15,-50 0-15,-49 0-1,24 0 1,-49 0 0,-50 0 15,50 0 0</inkml:trace>
  <inkml:trace contextRef="#ctx0" brushRef="#br0" timeOffset="32445.7">18182 16371 0,'-25'0'16,"50"-25"31,0 25-31,24 0-16,-24 0 15,149 0-15,123-25 16,-49 25 15,50-24-15,-100 24-1,-24-25 1,-124 25 0,-25 0-1,-50 0 16,0 25 16</inkml:trace>
  <inkml:trace contextRef="#ctx0" brushRef="#br0" timeOffset="35595.67">13345 16247 0,'0'-25'16,"0"0"15,0 1-16,0 48 32,0 1-31,0 0-16,0 74 16,0 1-1,0-76-15,0 76 31,0-51-31,0 26 16,25 49 0,-25-25-1,0-25 1,0-24 0,0-1-1,0-24 1,0 0-1,0 0 1,0 0 15,25-25-15,-1 24 0,1 1-1,25-25 1,24 0 15,25 0-15,-24-25-1,49 25 1,-99 0-16,74-24 16,25 24-1,0 0 1,-25 0-1,-74 0-15,74 0 16,-74 0 0,49 0-16,26 0 15,-1-25 1,-25 25 0,1 0-1,-26-25 16,26 25-15,-26 0 0,1 0-1,-1 0 1,-24 0 0,25 0-1,-25 0 1,-1-25-1,-24 0 1,0 1 0,0-51-1,0 1 1,0-25 0,0-1-1,0 76-15,0-125 16,0 124-1,-24-49 1,24-26 0,0 51-1,-25 24 1,0 25 31,25 25-32,-25-25 1,0 0 0,1 24-16,-1-24 15,-74 0 1,-25 0 0,0 0-1,-75 0 16,-24-24-15,24 24 0,1-25-1,49 0 1,0 0 0</inkml:trace>
  <inkml:trace contextRef="#ctx0" brushRef="#br0" timeOffset="38994.64">6970 7888 0,'-25'0'16,"25"-25"-16,-24 25 31,24-25-15,0 50 15,24 0-15,26 74-1,0 0 1,24 25 0,50 25-1,0 25 1,-25-50-1,50 0 17,-99-99-32,24 24 15,-49-24-15,124 74 16,24 25 0,-148-99-16,99 50 15,-99-51-15,74 26 16,100 74-1,-51-50 1,51 26 0,24-1-1,0 0 1,-74 0 0,50 25-1,-51-49 16,51 24-15,-50-49 0,24 49-1,-49-50 1,-24 1 0,48 24-1,1 1 1,-25-26-1,0 1 1,-99-25-16,74 24 16,-74-24-16,50 0 15,-1 25 1,50-1 0,-25 26-1,25-1 1,0-24-1,25 24 17,-50-24-17,25-1 1,-99-24-16,99 50 16,-49-51-1,-51-24-15,51 50 16,-50-50-16,49 25 15,-49-25 1,24 25 0,-24-25-1,-25 24 1,0 1 0</inkml:trace>
  <inkml:trace contextRef="#ctx0" brushRef="#br0" timeOffset="40077.61">12774 11336 0,'0'0'0,"-24"25"0,-1-25 0,-25 0 15,1 24 16,-51 51-31,-24 24 32,0-25-17,-25 1-15</inkml:trace>
  <inkml:trace contextRef="#ctx0" brushRef="#br0" timeOffset="40294.61">12154 10964 0,'0'0'0,"0"-25"0,0 0 15,0 0-15,-25 25 16,-49 0 0,-50 75-1,-25 49 1,124-75-16,-99 100 15,100-124 1,-125 149-16</inkml:trace>
  <inkml:trace contextRef="#ctx0" brushRef="#br0" timeOffset="40494.61">11485 10517 0,'0'-25'0,"0"50"0,-25-50 16,25 1-16,-50 24 16,-24 0-1,-100 99 1,0 25 0,-198 198-1</inkml:trace>
  <inkml:trace contextRef="#ctx0" brushRef="#br0" timeOffset="40710.61">10666 10120 0,'0'0'0,"0"-24"0,-25-1 15,0 25 1,-49 25-1,-100 99 1,-24 49 0,74-49-1,0 25-15</inkml:trace>
  <inkml:trace contextRef="#ctx0" brushRef="#br0" timeOffset="40894.61">10021 9847 0,'0'0'0,"-25"-24"0,25-1 16,-49-25-1,-75 50 1,-25 50 0,-25 74-1,50 0 1,0 0-16</inkml:trace>
  <inkml:trace contextRef="#ctx0" brushRef="#br0" timeOffset="41060.61">9351 9426 0,'0'0'0,"-24"0"0,-1 0 15,0 0-15,-25 0 31,-74 49-15,-124 75-16,199-99 16,-249 223-16</inkml:trace>
  <inkml:trace contextRef="#ctx0" brushRef="#br0" timeOffset="41244.61">8483 9227 0,'0'0'0,"0"-24"0,0-1 0,-25 25 16,-24 0-1,-75 49 1,0 51 0,-124 148-1</inkml:trace>
  <inkml:trace contextRef="#ctx0" brushRef="#br0" timeOffset="41428.61">7937 8905 0,'0'0'0,"-24"-25"0,24 0 0,-25 25 16,-25-25-1,-24 25 1,-75 75-1,50 24 1,0 100-16</inkml:trace>
  <inkml:trace contextRef="#ctx0" brushRef="#br0" timeOffset="41577.61">7367 8434 0,'0'0'0,"-25"-25"0,25 0 15,-25 0-15,-24 0 16,24 25-16,-74 25 31,-25 124-31</inkml:trace>
  <inkml:trace contextRef="#ctx0" brushRef="#br0" timeOffset="43260.6">3274 15825 0,'0'0'0,"0"25"0,0 0 15,0 0 1,0 0-16,50 74 31,-25-25-15,49 25 0,-49-49-1,49-25 1,-24-25-1,-1-25 1,-24 25-16,75-99 16,-76 49-16,76-49 15,48-25 1,1 0 0,-25 74-1,0 50 1</inkml:trace>
  <inkml:trace contextRef="#ctx0" brushRef="#br0" timeOffset="43760.6">2927 15230 0,'0'0'0,"-25"-25"15,25 0 16,0 50 1,25-25-17,49 75 1,26-1 0,24 1-1,-25-1 1,0-49-1,-25-50 1,1-49 0,-1-51-1,-49 101-15,25-100 16,-25 74-16,99-124 16,0 26-1,0 73-15</inkml:trace>
  <inkml:trace contextRef="#ctx0" brushRef="#br0" timeOffset="44243.58">2729 14585 0,'0'0'0,"0"-25"0,0 50 31,0 0 0,24-25-15,1 50-16,25 49 31,24 0-15,25 0 0,-49-74-1,24-25 1,26-99-1,-1-25 1,0-50 0,-49 149-16,49-99 15,-74 100-15,49-51 16,25 1 0,1 49-1</inkml:trace>
  <inkml:trace contextRef="#ctx0" brushRef="#br0" timeOffset="44676.58">2704 13816 0,'25'0'47,"-25"25"-47,0 0 15,24-25-15,26 49 31,0 26-31,24-26 16,0-24 15,1-25-15,-26-49 0,75-75-1,-49 24 1,-50 51-16,123-125 15,-123 149-15,25-24 16,24-1-16</inkml:trace>
</inkml:ink>
</file>

<file path=ppt/ink/ink6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20:04:06.723"/>
    </inkml:context>
    <inkml:brush xml:id="br0">
      <inkml:brushProperty name="width" value="0.05292" units="cm"/>
      <inkml:brushProperty name="height" value="0.05292" units="cm"/>
      <inkml:brushProperty name="color" value="#C00000"/>
    </inkml:brush>
  </inkml:definitions>
  <inkml:trace contextRef="#ctx0" brushRef="#br0">7069 17115 0,'0'0'0,"0"-25"15,-24 25 32,24-24-31,0 48-1,24-24-15,1 25 16,25 50 15,-1-1 0,-24-49-31,99 124 16,-74-100 0,-50-24-16,25-25 15,-25 25-15,0-50 32,24 25-17,1-25-15,0 0 16,74-49-1,50-50 1,-25 0 0,50-25-1,-1 75 1,-123 24 15,0 50-15,-26-25-1,-24 1 17,-24-1-17</inkml:trace>
  <inkml:trace contextRef="#ctx0" brushRef="#br0" timeOffset="9097.91">6300 13444 0,'0'0'0,"0"-25"0,-24 1 16,24-1 0,-50 0-1,0-25 1,1 26-1,-50 24 1,-1 49 0,1 50-1,0 25 1,0 100 0,74-1 15,99-25-16,25-99 1,75-24 0,49-75-1,-173-25-15,198-99 16,-198 99-16,24-24 0,50-100 16,0-50-1,-124-49 1,-124 100-1,-50 48 1,125 76-16,-174-1 16</inkml:trace>
  <inkml:trace contextRef="#ctx0" brushRef="#br0" timeOffset="17981.82">7045 14387 0,'0'0'16,"0"-25"15,-25 25-15,0 0 31,25-25-47,-25 25 15,-24-25 1,24 25-16,-25 0 15,25-25-15,-49 25 16,-25 0 0,-1 25-1,1 25 1,25 24 0,-1 1 15,26-1-16,-1 100 1,25-50 0,25 25-1,25-50 1,0-25 0,25 1-1,24-1 1,25-49-1,100-25 1,-51-25 0,1-25-1,-25-24 1,-99 49-16,0 0 16,0-24-16,0-26 15,-50-73 1,-50-1 15,1 50-15,-100-25-16</inkml:trace>
  <inkml:trace contextRef="#ctx0" brushRef="#br0" timeOffset="22995.79">7937 15032 0,'0'0'0,"0"-25"31,0 0 1,-24 25-32,24-50 15,-50 26 1,50-1-16,-50 0 16,26 0-1,-51 25 1,26-25-1,24 25-15,-50 25 16,51-25-16,-51 25 16,26 49-1,-1 26 1,25-1 0,0 25-1,25-99-15,-24 124 16,48-125-16,-24 51 15,75 24 1,-1-25 0,75-49-1,74-50 1,-173 25-16,-25-24 16,99-51-16,25-74 15,-100 50 1,-74-25 15,-74 25-15,0 74-1,0 25-15</inkml:trace>
  <inkml:trace contextRef="#ctx0" brushRef="#br0" timeOffset="28778.73">11584 16743 0,'0'0'0,"0"-25"63,-25 25-48,25 25 204,25-25-188,0 0-15,-1 0-16,1 0 16,50 0-1,24 0 1,-25 0-1,25 0 1,25-25 0,-49 25-1,49 0 1,-50 0 0,26-24-1,-26 24 16,-49 0-31,74 0 16,-74 0-16,0 0 16,-1 0-16,51 0 15,-50 0-15,49 0 16,25 0 0,0 0-1,1 24 1,-26-24-1,50 25 1,-74-25 0,-25 0-16,49 0 15,-49 0-15,24 0 16,26 0 0,-50 0-16,49 25 15,-49-25-15,49 0 16,-24 0 15,-25 0-31,49 25 16,-49-25-16,74 0 15,-25 0 1,-49 0-16,50 0 16,-50 0-16,49 0 15,-49 0-15,49 0 16,-49 0-16,49-25 15,26 25 1,-1 0 0,25-25-1,0 25 1,0 0 0,-25 0-1,-24 0 1,98 0-1,-74 0 17,-24 0-17,-1 0 1,-24 0 0,49 0-1</inkml:trace>
  <inkml:trace contextRef="#ctx0" brushRef="#br0" timeOffset="31611.71">2604 15528 0,'0'25'15,"0"-50"1,0 0 15,0 0-15,-24 25-1,-1 0 17,25 25-17,-50 0 1,25 24-1,25 26 1,25-26 0,25-24-1,24-25 1,-49 0-16,25 0 16,-50-25-16,25 25 0,-1-24 15,-24-1 1,0 0-16,-24-25 15,-1 50 1,0-24 0,0 24-16,0 0 15,-24 24 1,-1 51 0,50-50-1,25 24 1,24-24-1,-24-25 1,0-25-16,25 0 16,-50 1-1,-50-1-15</inkml:trace>
  <inkml:trace contextRef="#ctx0" brushRef="#br0" timeOffset="32111.7">2505 14982 0,'0'0'16,"-25"0"-16,1 0 16,24 25-16,-25 0 15,-25 24 1,25 50-1,50-49 17,-25-25-32,25-25 15,-25 25-15,25-25 0,0 0 0,-1 0 16,26-25 0,0-50-1,-26 1 1,-48 24-1,-1 26-15,-50-1 16,51 25-16,-51 25 16,1 74-1</inkml:trace>
  <inkml:trace contextRef="#ctx0" brushRef="#br0" timeOffset="32527.7">2381 14139 0,'0'0'0,"-25"-25"16,25 0-1,-24 25-15,24-25 16,-25 25 0,25 50-1,-25-1 1,50 51 0,24-76-1,1-24 1,0-74-1,-50-25 17,0 0-17,0 74-15,-75-50 16,50 75-16,1 0 16,-51 100-16</inkml:trace>
  <inkml:trace contextRef="#ctx0" brushRef="#br0" timeOffset="33263.68">2555 17190 0,'0'0'16,"0"-25"-16,0 0 0,0 0 16,0 0-1,-25 1 1,0 24-1,25 24 1,-25 1 0,25 25-1,0 24 1,25-24 0,25-50-1,24-50 1,-24-24-1,-50-1 1,-25 51 15,-49-1-15,-1 99-16</inkml:trace>
</inkml:ink>
</file>

<file path=ppt/ink/ink6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20:04:51.734"/>
    </inkml:context>
    <inkml:brush xml:id="br0">
      <inkml:brushProperty name="width" value="0.05292" units="cm"/>
      <inkml:brushProperty name="height" value="0.05292" units="cm"/>
      <inkml:brushProperty name="color" value="#C00000"/>
    </inkml:brush>
  </inkml:definitions>
  <inkml:trace contextRef="#ctx0" brushRef="#br0">6623 13171 0,'0'0'0,"-25"-25"0,0 25 0,0 0 16,1-24-1,-26 24 1,-49-25 0,49 25-1,-24 0 1,49 0-16,-25 25 16,26-25-16,-26 24 15,-24 1 1,74 0-16,-100 50 15,76-51 1,-1 26-16,-25 99 31,0 0-15,50-25 0,25-25-1,25 25 1,0-25-1,49-25 1,-25-24 0,50-50-1,25-25 1,49-74 0,1 0-1,-100-25 1,-24-50-1,-75 1 17,-25 49-17,-99-50 1,-124 99 0</inkml:trace>
  <inkml:trace contextRef="#ctx0" brushRef="#br0" timeOffset="3352.96">7119 13965 0,'0'0'0,"-25"0"16,0 0 31,25-25-47,-49 0 15,-1 1 17,-49 24-17,0 0 1,-1 49 0,1 1-1,74-50-15,-49 99 16,49-99-16,-49 74 15,24 1 1,25 74 0,25-50-1,25-25 1,-25-49-16,50 50 16,-50-51-16,49 26 15,1 0 1,49-1-1,-74-49-15,74 25 16,-49-25-16,-25-25 16,99 0-16,25-24 31,-25-26-15,-100 51-16,26-26 15,-50 25-15,74-49 16,-74-50-1,-49 0 1,-26 24 0,-24 1-16</inkml:trace>
  <inkml:trace contextRef="#ctx0" brushRef="#br0" timeOffset="26029.76">8062 14660 0,'-25'0'16,"25"-25"-16,0 0 31,0 0-31,-25 25 16,25-25 0,-25 25-1,-25-24 1,-24-1-1,-50 50 1,0 24 0,25 1-1,24 49 1,-24 25 15,50 25-15,49-124-16,-25 123 15,25-123-15,25 74 16,24 75 0,1-75-1,74 25 1,-99-124-16,123 50 16,26-75-1,49-49 1,-49-75-1,-75 0 1,-49-49 0,-100-26-1,-74 76 1,99 123-16,-123-50 16,123 75-1,-75 0 1,-48 0-16</inkml:trace>
  <inkml:trace contextRef="#ctx0" brushRef="#br0" timeOffset="29461.73">2133 16842 0,'0'-24'0,"-25"24"31,50 0 109,-25 24-108,25-24-32,0 0 0,0 0 15,24 0 1,-49-74 0,-25 49-1,25 0 1,-24 25-1,24-24 1,0 73 0</inkml:trace>
  <inkml:trace contextRef="#ctx0" brushRef="#br0" timeOffset="48075.56">16495 5110 0,'0'-25'15,"-25"25"-15,25-25 16,-24-24 15,-1 49-31,0-50 16,0 50-16,0-25 15,-24 0 1,-51 1 0,26 73-1,-25 50 1,49 1-1,50 48 17,25-73-17,25-1 1,-26-74-16,100 0 16,-99 0-16,99-49 15,-99 24-15,74-74 16,-49-25-1,-50 49 1,0 26 0,-25 49-1,25 24 1,0 51 0,0 24-1,0 0 16,25 25-15,25-25-16</inkml:trace>
  <inkml:trace contextRef="#ctx0" brushRef="#br0" timeOffset="48959.55">16818 5407 0,'0'-24'16,"24"24"31,-24 24-47,25-24 16,-25 25-1,25-25-15,0 50 16,0-1-1,-25 1 1,-100 74-16</inkml:trace>
  <inkml:trace contextRef="#ctx0" brushRef="#br0" timeOffset="49575.54">17090 4663 0,'0'-25'0,"0"50"47,0 0-31,25-25-16,-25 74 15,25 26 1,-25 49 0,0-25-1,25 24 1,0-48-1,-25-76 17,0-24-17,0-24 1,0-76 0,24 1-1,-24 25 1,50 24-1,0 1 1,-1 49 0,1 49-1,-1 26 1,-24-1 0,0 25-1,-50-24 1,-24 24-1,24-99 1,-124 74-16</inkml:trace>
  <inkml:trace contextRef="#ctx0" brushRef="#br0" timeOffset="49891.54">17587 4539 0,'0'0'0,"24"0"0,1 0 31,0 25-15,25 49-1,24 1 1,-24 74 15,-1 49-15,-49 1 0,-149 197-16</inkml:trace>
  <inkml:trace contextRef="#ctx0" brushRef="#br0" timeOffset="50324.54">15850 4936 0,'0'25'0,"-25"-25"0,25 25 16,0 0-16,-24 24 15,-1 75 1,25 25 15,0-99-31,25 98 0,-25-123 0,49 124 16,26-25-1,247-25 1</inkml:trace>
  <inkml:trace contextRef="#ctx0" brushRef="#br0" timeOffset="50891.53">18430 4762 0,'0'-24'16,"-25"24"15,25 24-16,-25-24-15,25 25 16,-25 25-16,-24 74 31,-1 50-15,25-75 0,1 25-16</inkml:trace>
  <inkml:trace contextRef="#ctx0" brushRef="#br0" timeOffset="51159.53">18380 4837 0,'0'0'0,"25"0"0,-50 0 0,50 0 0,-25 25 31,0 0 0,0-1-31,50 51 31,-1-1-15,1 1 0,-25-51-16,24 26 15,-49-25-15,75 49 16</inkml:trace>
  <inkml:trace contextRef="#ctx0" brushRef="#br0" timeOffset="51691.53">19224 4291 0,'-25'0'0,"0"0"32,25 25-17,-25 0-15,-24 49 31,-1 25-31,-24 100 16,49-50 15,25 49-15,25-74 0,24 25-1,26-75 1,-26-24-16,26-25 15,-51 0-15,125-1 0</inkml:trace>
  <inkml:trace contextRef="#ctx0" brushRef="#br0" timeOffset="52326.51">19496 4390 0,'0'0'0,"0"25"47,0 0-47,0 25 16,0 49-1,25 50 1,0-25 0,-25-99-16,25 74 15,0-74-15,-25 24 16,0-24 15,0-50-31,0-24 31,-25-75-15,50-25 0,-25 74-1,25 50 1,49 25-1,0 0 1,26 50 0,-26 24-1,0 51 1,-74-26 0,-24-25-1,-51 1 1,-24-26-1,-124-74 17</inkml:trace>
  <inkml:trace contextRef="#ctx0" brushRef="#br0" timeOffset="52691.51">20365 4961 0,'0'25'47,"0"0"-31,0-1-16,0 26 15,24 49 1,-24-74-16,0 0 15,-24 49-15</inkml:trace>
  <inkml:trace contextRef="#ctx0" brushRef="#br0" timeOffset="53224.51">20712 4589 0,'-25'-25'0,"50"25"31,-25-25 125,-25 25-140,25-25-16,-25 25 0,25-24 15,-74 48 1,24 26 0,25 0-1,1 24 1,48 0-1,100 26 1,50-26 0,74-123-1</inkml:trace>
  <inkml:trace contextRef="#ctx0" brushRef="#br0" timeOffset="53591.51">20910 4118 0,'0'-25'15,"0"50"-15,0-25 32,25 0-17,-25 24-15,99 51 16,25 49 0,-24-25-1,-1 25 1,-50 50-1,-73-50 1,-76 149 0</inkml:trace>
  <inkml:trace contextRef="#ctx0" brushRef="#br0" timeOffset="54308.5">21704 4663 0,'0'0'0,"0"-25"62,25 25-46,0 0-16,0 0 16,74-24-1,50-1 1,-50 0 0,50-25-1,-25 26 1,74-26-1</inkml:trace>
  <inkml:trace contextRef="#ctx0" brushRef="#br0" timeOffset="54740.5">22250 4167 0,'0'0'0,"-25"0"0,50 0 47,0 25-16,-1-25-31,76 25 31,24 0-15,-25-1 0,-25 26-1,-49-25 1,-75 49-1,26-24 1,-1-25-16,-25 49 16,50-49-16,-25 0 15,1-25-15,-51 74 16</inkml:trace>
  <inkml:trace contextRef="#ctx0" brushRef="#br0" timeOffset="55174.49">23242 3423 0,'-25'0'0,"25"-25"0,0 50 31,-25-25-31,1 50 16,-51 74-1,50-100-15,-24 125 31,24-124-31,0 74 0,25-74 16,-25 99-16,25-74 16,50 49-1,24 25 1,-49-99-16,74 24 16,-74-49-16,74 25 15,25-25 1,-74 0-16,74-49 0</inkml:trace>
  <inkml:trace contextRef="#ctx0" brushRef="#br0" timeOffset="55841.49">23391 3795 0,'0'-25'0,"0"50"0,-25-50 0,25 1 16,0-1 0,25 25-1,-25-25 1,49 25-1,1-25 1,49 25 0,-49 50-1,-1 24 1,-49 25 0,-49 1-1,-1-26 16,1 0-31,24-49 16,0-74 15,50-51-15,0 26 0,-1-25-1,1 49 1,0 25-1,-25 50 1,0 0 0,0 49-1,25 1 1,-25-26 0,49 26-1,26-50 1,-1-50-1,26-50 1,-51-24 0</inkml:trace>
  <inkml:trace contextRef="#ctx0" brushRef="#br0" timeOffset="56273.48">24110 3919 0,'-25'0'0,"25"25"78,0 0-46,25-25-17,0 0 1,0 0-1,-25 25 1,25 24 0,-1 1-1,-24-1 1,-49 1 0,-26 0-1</inkml:trace>
  <inkml:trace contextRef="#ctx0" brushRef="#br0" timeOffset="56807.49">24383 3547 0,'25'0'109,"-25"-25"-109,0 0 16,25 1-1,-25-1-15,0 0 16,-25 25 0,0-25-1,-25 25 1,-24 50-1,0 49 1,74-74-16,-50 49 16,50-49-16,0 50 15,50 24 1,49-74 0,50-1-1,24-48 1,-74-51-1</inkml:trace>
  <inkml:trace contextRef="#ctx0" brushRef="#br0" timeOffset="57107.48">24581 3001 0,'25'0'32,"-25"25"-32,25 0 15,-25 0-15,25-25 0,24 99 16,-24-74-16,25 49 15,24 50 1,-24 50 15,-125 124-31</inkml:trace>
  <inkml:trace contextRef="#ctx0" brushRef="#br0" timeOffset="59273.46">21010 3770 0,'-25'-24'0,"0"24"46,25-25-46,-25 25 16,0 0-16,-24 0 16,-100 25-1,-25-1 1,-74 26 0,174-50-16,-125 50 15,125-50-15,-199 49 16,0 1-1,50-1 1,74-24 15,50 25-15,25-50 0,74 25-16,-50-25 15,50 24-15,-25-24 16,-49 25-1,24 0 1,-24 0 0,24-25-1,-24 25 1,24-1 0,25-24-1,0 0 1,25 25-1,25 25 1,0-1 15,-25 26-15,74 98 0,-24-49-1,0 50 1,24 49-1,-24-49 1,-1-25 0,26 49-1,-50-74 1,-1-49 0,1-1-1,0-24 1,-25-1-1,0-24 1,25 0-16,-25 0 31,25-25-15,-1 25 0,1-25-1,25 0 1,49 0-1,50-25 1,-100 0-16,150-25 16,-149 50-16,148-49 15,124-50 1,-148 74 0,74-50-1,-25 26 1,-74-1-1,25 25 1,-75-24 15,0 49-15,-74-25-16,0 25 0,49 0 16,1-25-1,24 0 1,0 0-1,-49 1 1,-1-1 0,1 0-1,0 0 1,-26 0 0,-24 1-16,0-26 15,0 25-15,0-24 16,0-100-1,-24-25 1,-26 25 15,-24-24-15,-26-1 0,26 50-1,-1 0 1,26-50-1,49 150-15,-50-125 16,25 99-16,1-49 16,-1 74-16,-50-99 15,75 99-15,-49-49 16,-1 24 0,1 25-16</inkml:trace>
  <inkml:trace contextRef="#ctx0" brushRef="#br0" timeOffset="61156.44">17090 5779 0,'0'0'16,"0"-24"-16,-24 24 15,24-25-15,0 50 32,24-1-17,-24 51 1,50 49-1,24 124 1,50 25 15,-49-75-15,-50-148-16,24 74 16,-24-99-16,25 99 15,-1-50 1,-49-49-16,50 0 15,-50 0-15,25-25 16,-25 24 0,49-24-1,1-24 1,74 24 0,25-25-1,99-25 1,-25 25-1,-148 25-15,197-49 16,-197 24 0,123 0-1,125-24 1,-100-1 0,0 0-1,-99 1 1,-25 24-1,1 0 1,-51 0 0,1-24-1,-25-1 1,-25-24 0,0-75-1,0 0 1,0 25-1,0-25 1,-25 50 15,0 49-15,25 25 0,-25 25-1,25 75-15</inkml:trace>
  <inkml:trace contextRef="#ctx0" brushRef="#br0" timeOffset="62006.43">18876 6846 0,'0'0'0,"0"-25"0,0 0 16,-24 25 15,24 25-15,24-25-16,-24 50 16,50 49-1,0 50 1,49 0-1,99 124 1,-24-100 15,49-49-15,50-25 0,74-24-1,0-25 1,75-75-1,-298 25 1,199-50 0,-1 0-1,-74-24 1,-49-50 0,-1-50-1,0-49 1,-24 25-1,-25 24 1,49-49 15,-123 74-15,-26 99-16,75-247 16,-24-1-1,-51-24 1,-24 98-1,-25 1 1,0 0 0,0 198-16,0-74 15,0 74-15,0 0 16,0 75 0</inkml:trace>
  <inkml:trace contextRef="#ctx0" brushRef="#br0" timeOffset="62357.43">23664 4614 0,'0'0'0,"-25"-25"0,0 25 31,0 0-15,0 25-16,-49 24 15,74-24-15,-99 74 16,74-49-16,-74 99 15,74-100-15,-25 75 16,26-74-16,-26 49 31,-24 25-31</inkml:trace>
  <inkml:trace contextRef="#ctx0" brushRef="#br0" timeOffset="62606.42">23564 4663 0,'0'0'0,"25"0"0,-25-25 0,0 50 62,25-25-62,-25 75 16,50 49-1,24 74 1,-74-173-16,74 124 16,-49-100-1,99 199-15</inkml:trace>
  <inkml:trace contextRef="#ctx0" brushRef="#br0" timeOffset="64822.41">6623 16247 0,'0'0'0,"-25"0"16,25-25 0,-25 0-1,0-24 1,-49-26-1,24 51 1,-24 24 0,-50 24-1,0 51 1,25 24 0,24 25-1,26 0 1,49 0 15,25 50-31,49-25 16,25-25 15,0 0-15,1-75-1,48 1 1,51-100-1,-1-49 1,-74-25 0,-49 0-1,-50-25 1,-75-24 0,-24 24-1,-125-50 1,50 125-1,-99 99 1</inkml:trace>
</inkml:ink>
</file>

<file path=ppt/ink/ink6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20:06:11.354"/>
    </inkml:context>
    <inkml:brush xml:id="br0">
      <inkml:brushProperty name="width" value="0.05292" units="cm"/>
      <inkml:brushProperty name="height" value="0.05292" units="cm"/>
      <inkml:brushProperty name="color" value="#C00000"/>
    </inkml:brush>
  </inkml:definitions>
  <inkml:trace contextRef="#ctx0" brushRef="#br0">3026 1067 0,'0'24'31,"0"1"-15,0 0-1,0 0-15,25 0 0,-25 49 16,25 50-1,0 0 1,-25-74-16,24 74 16,-24-75-16,25 75 15,-25 25 1</inkml:trace>
  <inkml:trace contextRef="#ctx0" brushRef="#br0" timeOffset="383.96">3001 1166 0,'-24'-25'0,"24"0"15,0 0-15,0 1 16,0-26-1,49-24 1,26 24 0,49 0-1,74 26 1,-99 48 15,-24 26-15,-75 0-1,0-26-15,-50 76 16,50-51-16,-25-24 0,0 25 0,1 24 16,-100 100-1,49-26 1,-24-23 0</inkml:trace>
  <inkml:trace contextRef="#ctx0" brushRef="#br0" timeOffset="651.98">3200 1612 0,'25'0'31,"-1"0"-16,1 0 1,0 0-16,0 25 16,0-25-16,123 50 15,-123-50-15,124 49 16,25 26 0,24-1-16</inkml:trace>
  <inkml:trace contextRef="#ctx0" brushRef="#br0" timeOffset="1133.98">4192 1364 0,'0'0'0,"-25"0"15,0-25 1,1 1 0,-26 24-1,0 24 1,26 51-1,-26 24 1,25 50 0,50-75-1,49-24 1,26-50 15,-26-74-15,50-125-1,-99 125 1,-100-1 0,-24 26-1,25 73 1,24 51-16</inkml:trace>
  <inkml:trace contextRef="#ctx0" brushRef="#br0" timeOffset="1433.98">4465 893 0,'0'0'0,"0"-25"16,25 25 15,-25 25-31,0 0 16,24 0-1,1 99 1,50 99 0,-26-99-1,1 49 1,-1-48-1</inkml:trace>
  <inkml:trace contextRef="#ctx0" brushRef="#br0" timeOffset="1816.97">4440 918 0,'0'0'0,"0"-25"0,0 0 16,0 0-1,25 1 1,24-26 0,75-24-1,-99 49-15,74 0 16,-74 25-16,0 0 0,50 0 15,-51 25-15,51 24 16,-50-24 0,-25 25-16,0 24 31,-75 50-31,26-25 31,-26 50-15,25-74-1,1-1-15</inkml:trace>
  <inkml:trace contextRef="#ctx0" brushRef="#br0" timeOffset="2056.97">4812 1265 0,'0'0'0,"0"-25"16,25 25 0,-25 25-1,25-25-15,24 25 16,26 24 15,24 26-15,50 49-1</inkml:trace>
  <inkml:trace contextRef="#ctx0" brushRef="#br0" timeOffset="2383.96">5631 1191 0,'0'0'15,"0"-25"-15,24 25 31,-24-25-15,50 0 0,74-24-1,-25-1 1,25 25-16</inkml:trace>
  <inkml:trace contextRef="#ctx0" brushRef="#br0" timeOffset="2566.96">5804 1389 0,'0'25'16,"0"-50"-16,25 25 16,0 0-1,0-25-15,0 0 16,49-24-1,100-75-15</inkml:trace>
  <inkml:trace contextRef="#ctx0" brushRef="#br0" timeOffset="2899.96">6350 645 0,'-25'0'16,"25"25"-1,0 0 1,0-1-1,0 1-15,0 0 16,0 0-16,25 49 16,-25-49-16,50 74 15,49 50 1,-50-50 0,26-24-16</inkml:trace>
  <inkml:trace contextRef="#ctx0" brushRef="#br0" timeOffset="3250.96">6325 670 0,'0'-50'15,"0"100"-15,25-100 0,0-24 32,74-1-17,0 50 1,-74 25-16,99 0 16,-99 25-16,74 25 15,-49 24 1,-50-49-16,0 50 15,0-51-15,-50 26 16,-24 74 0,-26-50-1,1 1 1</inkml:trace>
  <inkml:trace contextRef="#ctx0" brushRef="#br0" timeOffset="3450.96">6697 967 0,'25'0'31,"0"25"-15,0 0 0,-1 0-1,51 24 1,-1 26-1,125 24 1</inkml:trace>
  <inkml:trace contextRef="#ctx0" brushRef="#br0" timeOffset="3999.95">7045 223 0,'0'-25'0,"0"1"47,24 24-31,1 0-1,0 0 1,0 0-16,0 24 15,49 26 1,-24 49 0,-75 25-1,-25 0 1,1-49 0,49-50-1,24-25 1,1-25-1,50 0 1,-1 0 0,0-24-1,1 49 1</inkml:trace>
  <inkml:trace contextRef="#ctx0" brushRef="#br0" timeOffset="4949.92">7813 1587 0,'0'0'0,"0"25"47,25-25-47,-25 25 0,0 0 15,25 25 1,0 74 0,24 0-1,1 0 1,0-50-1,-1 0 1</inkml:trace>
  <inkml:trace contextRef="#ctx0" brushRef="#br0" timeOffset="5299.92">7888 1612 0,'0'0'0,"-25"0"0,25-25 15,0 1 1,0-1 0,50-50-1,49 1 1,25 24-1,0 26 1,-25 73 0,-49 26-1,-50-1 17,0-49-32,-25 99 0,0-99 15,-24 74 1,49-74-16,-25-25 0,-50 124 0</inkml:trace>
  <inkml:trace contextRef="#ctx0" brushRef="#br0" timeOffset="5565.92">8136 1910 0,'25'0'16,"0"25"15,-1-25-15,-24 25-16,25-25 0,25 24 31,-25 1-31,-1-25 0,51 50 16,49-1-1,99 1-15</inkml:trace>
  <inkml:trace contextRef="#ctx0" brushRef="#br0" timeOffset="6149.92">8632 1166 0,'0'0'0,"-25"-25"0,25 0 16,0 0-1,0 1 1,0-1 0,25 25-1,74 0 1,-49 25 0,-25 49-1,-25 25 1,0-74-16,0 25 15,0-26-15,0 1 16,0 0 0,49-25-1,26 25 1,-26-25 0,-24 25-1,0-25 1,0 24-16,-25 1 15,25-25-15,-50 50 16,25-25-16,-50 24 16,-24 26-1,-1-50 1,26-25 0,24-50-16</inkml:trace>
  <inkml:trace contextRef="#ctx0" brushRef="#br0" timeOffset="6449.92">9475 1587 0,'0'-24'15,"25"24"1,-25-25 0,25 25-16,25-25 15,24 0 1,25 0-1,-24 25 1</inkml:trace>
  <inkml:trace contextRef="#ctx0" brushRef="#br0" timeOffset="6615.92">9575 1786 0,'0'0'0,"0"-25"31,24 25-31,26-25 16,24 1-1,-49-1-15,149-75 16</inkml:trace>
  <inkml:trace contextRef="#ctx0" brushRef="#br0" timeOffset="6899.92">10071 943 0,'25'24'47,"-25"1"-32,24 0-15,-24 0 16,50 49 0,0 50-1,49 25 1,-25-50 0,1-49-16</inkml:trace>
  <inkml:trace contextRef="#ctx0" brushRef="#br0" timeOffset="7249.92">10120 967 0,'0'-24'0,"0"-1"16,25 0 15,25-49-15,49 24-1,-74 50-15,49 0 16,-49 0-16,0 0 0,24 25 16,26 49-1,-50 1 1,-75 24-1,-24 0 1,74-74-16,-75 74 16,50-74-16,1 0 15,-26 24 1</inkml:trace>
  <inkml:trace contextRef="#ctx0" brushRef="#br0" timeOffset="7449.92">10344 1240 0,'24'0'16,"-24"25"0,25-25-1,-25 25-15,25 0 16,25-1 0,24 26-1,25 0 1,0-26-1,50 26-15</inkml:trace>
  <inkml:trace contextRef="#ctx0" brushRef="#br0" timeOffset="7916.91">10740 546 0,'-24'0'0,"48"0"0,-48-25 16,24 0 31,24 25-47,26 0 15,0 50 1,24 49 0,-99 0 15,-24 0-16,49-74-15,-50 25 16,50-25-16,0-1 16,25-24-1,49-24 1,1-1 0,24 0-1,25-25 1</inkml:trace>
  <inkml:trace contextRef="#ctx0" brushRef="#br0" timeOffset="8365.91">11485 843 0,'0'0'0,"-25"0"15,0 0 1,0 0 0,-49 50-1,-1 0 1,26 24-1,49 25 1,49 0 0,26-74-1,74-74 1,-50-1 0,-25-49 15,-99 0-16,-74 24 1,0 50 0,25 50-1,49 25-15</inkml:trace>
  <inkml:trace contextRef="#ctx0" brushRef="#br0" timeOffset="8666.91">11782 521 0,'-25'0'16,"25"25"-1,0 0 1,25-1 0,-25 1-1,0 0-15,25-25 0,0 99 16,49 0 0,-24 25-1,148 100 1</inkml:trace>
  <inkml:trace contextRef="#ctx0" brushRef="#br0" timeOffset="9000.9">11832 496 0,'0'0'0,"25"-25"0,-25 0 15,0 1 1,24-1 0,51-74-1,-1 49 1,-49 50-16,74 0 16,-74 0-16,50 50 15,-51-50-15,26 124 16,-25-124-16,-25 99 15,-75 0 1,1 25 0,-25-49-1,99-51-15,-75 26 16,26 0-16</inkml:trace>
  <inkml:trace contextRef="#ctx0" brushRef="#br0" timeOffset="9198.9">12030 769 0,'0'0'0,"25"0"0,-25 25 15,25 0 1,-25-1-16,0 1 16,49 50-1,26-26 1,-50-49-16,49 75 15,-49-75-15,124 99 16</inkml:trace>
</inkml:ink>
</file>

<file path=ppt/ink/ink6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7T20:06:11.354"/>
    </inkml:context>
    <inkml:brush xml:id="br0">
      <inkml:brushProperty name="width" value="0.05292" units="cm"/>
      <inkml:brushProperty name="height" value="0.05292" units="cm"/>
      <inkml:brushProperty name="color" value="#C00000"/>
    </inkml:brush>
  </inkml:definitions>
  <inkml:trace contextRef="#ctx0" brushRef="#br0">3026 1067 0,'0'24'31,"0"1"-15,0 0-1,0 0-15,25 0 0,-25 49 16,25 50-1,0 0 1,-25-74-16,24 74 16,-24-75-16,25 75 15,-25 25 1</inkml:trace>
  <inkml:trace contextRef="#ctx0" brushRef="#br0" timeOffset="383.96">3001 1166 0,'-24'-25'0,"24"0"15,0 0-15,0 1 16,0-26-1,49-24 1,26 24 0,49 0-1,74 26 1,-99 48 15,-24 26-15,-75 0-1,0-26-15,-50 76 16,50-51-16,-25-24 0,0 25 0,1 24 16,-100 100-1,49-26 1,-24-23 0</inkml:trace>
  <inkml:trace contextRef="#ctx0" brushRef="#br0" timeOffset="651.98">3200 1612 0,'25'0'31,"-1"0"-16,1 0 1,0 0-16,0 25 16,0-25-16,123 50 15,-123-50-15,124 49 16,25 26 0,24-1-16</inkml:trace>
  <inkml:trace contextRef="#ctx0" brushRef="#br0" timeOffset="1133.98">4192 1364 0,'0'0'0,"-25"0"15,0-25 1,1 1 0,-26 24-1,0 24 1,26 51-1,-26 24 1,25 50 0,50-75-1,49-24 1,26-50 15,-26-74-15,50-125-1,-99 125 1,-100-1 0,-24 26-1,25 73 1,24 51-16</inkml:trace>
  <inkml:trace contextRef="#ctx0" brushRef="#br0" timeOffset="1433.98">4465 893 0,'0'0'0,"0"-25"16,25 25 15,-25 25-31,0 0 16,24 0-1,1 99 1,50 99 0,-26-99-1,1 49 1,-1-48-1</inkml:trace>
  <inkml:trace contextRef="#ctx0" brushRef="#br0" timeOffset="1816.97">4440 918 0,'0'0'0,"0"-25"0,0 0 16,0 0-1,25 1 1,24-26 0,75-24-1,-99 49-15,74 0 16,-74 25-16,0 0 0,50 0 15,-51 25-15,51 24 16,-50-24 0,-25 25-16,0 24 31,-75 50-31,26-25 31,-26 50-15,25-74-1,1-1-15</inkml:trace>
  <inkml:trace contextRef="#ctx0" brushRef="#br0" timeOffset="2056.97">4812 1265 0,'0'0'0,"0"-25"16,25 25 0,-25 25-1,25-25-15,24 25 16,26 24 15,24 26-15,50 49-1</inkml:trace>
  <inkml:trace contextRef="#ctx0" brushRef="#br0" timeOffset="2383.96">5631 1191 0,'0'0'15,"0"-25"-15,24 25 31,-24-25-15,50 0 0,74-24-1,-25-1 1,25 25-16</inkml:trace>
  <inkml:trace contextRef="#ctx0" brushRef="#br0" timeOffset="2566.96">5804 1389 0,'0'25'16,"0"-50"-16,25 25 16,0 0-1,0-25-15,0 0 16,49-24-1,100-75-15</inkml:trace>
  <inkml:trace contextRef="#ctx0" brushRef="#br0" timeOffset="2899.96">6350 645 0,'-25'0'16,"25"25"-1,0 0 1,0-1-1,0 1-15,0 0 16,0 0-16,25 49 16,-25-49-16,50 74 15,49 50 1,-50-50 0,26-24-16</inkml:trace>
  <inkml:trace contextRef="#ctx0" brushRef="#br0" timeOffset="3250.96">6325 670 0,'0'-50'15,"0"100"-15,25-100 0,0-24 32,74-1-17,0 50 1,-74 25-16,99 0 16,-99 25-16,74 25 15,-49 24 1,-50-49-16,0 50 15,0-51-15,-50 26 16,-24 74 0,-26-50-1,1 1 1</inkml:trace>
  <inkml:trace contextRef="#ctx0" brushRef="#br0" timeOffset="3450.96">6697 967 0,'25'0'31,"0"25"-15,0 0 0,-1 0-1,51 24 1,-1 26-1,125 24 1</inkml:trace>
  <inkml:trace contextRef="#ctx0" brushRef="#br0" timeOffset="3999.95">7045 223 0,'0'-25'0,"0"1"47,24 24-31,1 0-1,0 0 1,0 0-16,0 24 15,49 26 1,-24 49 0,-75 25-1,-25 0 1,1-49 0,49-50-1,24-25 1,1-25-1,50 0 1,-1 0 0,0-24-1,1 49 1</inkml:trace>
  <inkml:trace contextRef="#ctx0" brushRef="#br0" timeOffset="4949.92">7813 1587 0,'0'0'0,"0"25"47,25-25-47,-25 25 0,0 0 15,25 25 1,0 74 0,24 0-1,1 0 1,0-50-1,-1 0 1</inkml:trace>
  <inkml:trace contextRef="#ctx0" brushRef="#br0" timeOffset="5299.92">7888 1612 0,'0'0'0,"-25"0"0,25-25 15,0 1 1,0-1 0,50-50-1,49 1 1,25 24-1,0 26 1,-25 73 0,-49 26-1,-50-1 17,0-49-32,-25 99 0,0-99 15,-24 74 1,49-74-16,-25-25 0,-50 124 0</inkml:trace>
  <inkml:trace contextRef="#ctx0" brushRef="#br0" timeOffset="5565.92">8136 1910 0,'25'0'16,"0"25"15,-1-25-15,-24 25-16,25-25 0,25 24 31,-25 1-31,-1-25 0,51 50 16,49-1-1,99 1-15</inkml:trace>
  <inkml:trace contextRef="#ctx0" brushRef="#br0" timeOffset="6149.92">8632 1166 0,'0'0'0,"-25"-25"0,25 0 16,0 0-1,0 1 1,0-1 0,25 25-1,74 0 1,-49 25 0,-25 49-1,-25 25 1,0-74-16,0 25 15,0-26-15,0 1 16,0 0 0,49-25-1,26 25 1,-26-25 0,-24 25-1,0-25 1,0 24-16,-25 1 15,25-25-15,-50 50 16,25-25-16,-50 24 16,-24 26-1,-1-50 1,26-25 0,24-50-16</inkml:trace>
  <inkml:trace contextRef="#ctx0" brushRef="#br0" timeOffset="6449.92">9475 1587 0,'0'-24'15,"25"24"1,-25-25 0,25 25-16,25-25 15,24 0 1,25 0-1,-24 25 1</inkml:trace>
  <inkml:trace contextRef="#ctx0" brushRef="#br0" timeOffset="6615.92">9575 1786 0,'0'0'0,"0"-25"31,24 25-31,26-25 16,24 1-1,-49-1-15,149-75 16</inkml:trace>
  <inkml:trace contextRef="#ctx0" brushRef="#br0" timeOffset="6899.92">10071 943 0,'25'24'47,"-25"1"-32,24 0-15,-24 0 16,50 49 0,0 50-1,49 25 1,-25-50 0,1-49-16</inkml:trace>
  <inkml:trace contextRef="#ctx0" brushRef="#br0" timeOffset="7249.92">10120 967 0,'0'-24'0,"0"-1"16,25 0 15,25-49-15,49 24-1,-74 50-15,49 0 16,-49 0-16,0 0 0,24 25 16,26 49-1,-50 1 1,-75 24-1,-24 0 1,74-74-16,-75 74 16,50-74-16,1 0 15,-26 24 1</inkml:trace>
  <inkml:trace contextRef="#ctx0" brushRef="#br0" timeOffset="7449.92">10344 1240 0,'24'0'16,"-24"25"0,25-25-1,-25 25-15,25 0 16,25-1 0,24 26-1,25 0 1,0-26-1,50 26-15</inkml:trace>
  <inkml:trace contextRef="#ctx0" brushRef="#br0" timeOffset="7916.91">10740 546 0,'-24'0'0,"48"0"0,-48-25 16,24 0 31,24 25-47,26 0 15,0 50 1,24 49 0,-99 0 15,-24 0-16,49-74-15,-50 25 16,50-25-16,0-1 16,25-24-1,49-24 1,1-1 0,24 0-1,25-25 1</inkml:trace>
  <inkml:trace contextRef="#ctx0" brushRef="#br0" timeOffset="8365.91">11485 843 0,'0'0'0,"-25"0"15,0 0 1,0 0 0,-49 50-1,-1 0 1,26 24-1,49 25 1,49 0 0,26-74-1,74-74 1,-50-1 0,-25-49 15,-99 0-16,-74 24 1,0 50 0,25 50-1,49 25-15</inkml:trace>
  <inkml:trace contextRef="#ctx0" brushRef="#br0" timeOffset="8666.91">11782 521 0,'-25'0'16,"25"25"-1,0 0 1,25-1 0,-25 1-1,0 0-15,25-25 0,0 99 16,49 0 0,-24 25-1,148 100 1</inkml:trace>
  <inkml:trace contextRef="#ctx0" brushRef="#br0" timeOffset="9000.9">11832 496 0,'0'0'0,"25"-25"0,-25 0 15,0 1 1,24-1 0,51-74-1,-1 49 1,-49 50-16,74 0 16,-74 0-16,50 50 15,-51-50-15,26 124 16,-25-124-16,-25 99 15,-75 0 1,1 25 0,-25-49-1,99-51-15,-75 26 16,26 0-16</inkml:trace>
  <inkml:trace contextRef="#ctx0" brushRef="#br0" timeOffset="9198.9">12030 769 0,'0'0'0,"25"0"0,-25 25 15,25 0 1,-25-1-16,0 1 16,49 50-1,26-26 1,-50-49-16,49 75 15,-49-75-15,124 99 16</inkml:trace>
</inkml:ink>
</file>

<file path=ppt/ink/ink6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35:28.404"/>
    </inkml:context>
    <inkml:brush xml:id="br0">
      <inkml:brushProperty name="width" value="0.05292" units="cm"/>
      <inkml:brushProperty name="height" value="0.05292" units="cm"/>
      <inkml:brushProperty name="color" value="#C00000"/>
    </inkml:brush>
  </inkml:definitions>
  <inkml:trace contextRef="#ctx0" brushRef="#br0">5606 5705 0,'0'-25'16,"-25"25"-1,0-25 1,0 1 0,1-1-1,24 0 1,-25 25-16,0-25 15,25 0 32,25 25-47,0 0 32,-1 0-32,1 0 15,25-24 1,49 24-1,-49 0 1,24 24 0,1 1-1,-26 0 1,26 0 0,-51-25-1,1 0 1,0-25-1,0 0 17,0 25-32,-1-25 15,1 1-15,0 24 16,25-25 0,-26 25-1,51 25 1,-50-25-1,49 24 1,0-24 0,26-24-1,-51-1 1,1 0 0,-1 0-1,-24 25-15,0 0 31,0 0-31,0 0 0,49 25 16,1 25 15,-1-26-15,0-48 0,-24-1-1,-25 0 1,24-25-1,-24 26 1,25 24 0,24 24-1,50-24 1,0 0 0,-25-24-1,-74 24-15,25 0 16,-25-25-1,-1 25-15,1 0 16,0 0 15,50 25-15,-1 24 0,50-24-1,-25 0 1,-24-25-1,-26-25 1,-24 0 0,0 0-1,24 25 1,26 25 0,-1-25-1,1 25 16,49-25-31,-25-25 16,-49 0 15,-1 1-15,-24 24 0,0 24-1,0-24 1,49 50-1,0 0 1,-49-50-16,25 0 16,-25 0-16,24 0 15,-24-25 1,25-25 0,-26 50-1,1 0 1,50 25-1,-51-25-15,76 25 16,-76-25 0,76 0-1,24 0 1,-25-25 0,0 0-1,-24 25 1,49 25-1</inkml:trace>
  <inkml:trace contextRef="#ctx0" brushRef="#br0" timeOffset="13148">6176 7888 0,'0'0'0,"25"0"15,0 0-15,0-25 16,24 0-1,-24-24 1,-25-1 0,-25 25-1,1 0 17,-26 25-17,0 25 1,26 0-1,24 0 1,24-25 0,1-25-1,25 0 1,-25-24 0,-1 24-1,-48 0 1,-1 25-1,-25 74 1</inkml:trace>
  <inkml:trace contextRef="#ctx0" brushRef="#br0" timeOffset="13798">10368 7565 0,'-24'0'31,"24"-24"-31,-25 24 31,0 0-15,0 24-16,25 1 15,-49 50 1,24-26 0,50 1-1,-1-50 1,26 0 0,-25 0-16,24-25 15,1-25 1,-25 26-1,-50-26 1,-49 50 0,-26 74-1</inkml:trace>
  <inkml:trace contextRef="#ctx0" brushRef="#br0" timeOffset="14514">14908 7491 0,'0'-25'15,"-25"25"1,0 0 0,25 25-16,-25-25 15,-24 74 1,49-24-1,24-25 1,1-25 0,25-25 15,-50 0-15,25 0-1,-50 1 1,0 24-1,0 24-15</inkml:trace>
  <inkml:trace contextRef="#ctx0" brushRef="#br0" timeOffset="15414.01">19621 7813 0,'0'0'0,"-25"0"63,25 25-63,-25-25 15,0 25 1,0 25-1,25-1 1,25-24 0,25-25-1,24-25 1,-49-24 0,-25-1-1,-25 25 1,-24 25-1,-1 0 1,25 50 0</inkml:trace>
  <inkml:trace contextRef="#ctx0" brushRef="#br0" timeOffset="16314.01">21183 7392 0,'25'0'0,"-25"25"31,25-25-31,0 0 16,-25 24-16,24 1 15,76 74 1,-51-24 0,-49-1-1,0-49-15,-124 149 16</inkml:trace>
  <inkml:trace contextRef="#ctx0" brushRef="#br0" timeOffset="17146.99">21903 7169 0,'-25'0'0,"50"0"0,-1 0 63,1 0-16,0-25-47,0 25 0,99-50 15,-99 50 1,-25-25 15,0 1-15,0-1 0,-75 0-1,1-25 1,49 75-1,-25-25 17,26 99-17,-1 25 1,124-24 0,0-51-1,-74-49-15,99 0 16,-99 0-16,24-49 15,1-75 1</inkml:trace>
  <inkml:trace contextRef="#ctx0" brushRef="#br0" timeOffset="17697">22399 6573 0,'24'0'47,"-24"25"-47,0 0 31,0 0-31,0-1 0,25 51 31,0-1-15,0 26-1,0-26 1,-1 0 0,1 1-1,0-1 1,-25 1 0,25-26-1,-25-24 1,25-25-1,-1 25 1,26-25 0,25 0-1,24-50 1</inkml:trace>
  <inkml:trace contextRef="#ctx0" brushRef="#br0" timeOffset="17917">22523 6995 0,'24'0'16,"1"0"31,74-25-47</inkml:trace>
  <inkml:trace contextRef="#ctx0" brushRef="#br0" timeOffset="18514">23168 7069 0,'-25'0'16,"50"0"15,-1 0 16,-24-24-31,25 24-1,0 0-15,-25-25 16,25 25-16,-25-25 16,0 0-1,0 0 1,-25 25-16,0-24 16,0 24-16,1 24 15,-51 1 1,26 0-1,-1 25 1,0-1 0,50-24 15,0 49-31,50-24 31,24 0-15,26-26-1,-76-24-15,150-49 0</inkml:trace>
  <inkml:trace contextRef="#ctx0" brushRef="#br0" timeOffset="29046.99">22225 10765 0,'25'0'0,"-50"0"0,75 0 16,-26-25-16,76 25 15,-26 0 1,124 0 0,-24 0 15,-75 0-16,-49 0 1,-25 0 0,24 25-1</inkml:trace>
  <inkml:trace contextRef="#ctx0" brushRef="#br0" timeOffset="50493">12254 11509 0,'-25'0'0,"25"-24"31,-25 24-15,0 0 0,25-25-1,0 0 1,0 0-1,25 0 1,49-24 0,-49 24-16,25 0 15,-25 0-15,74 25 16,-50 50 0,-24 24-1,-25 50 1,-25 0-1,1-24 17,-1-76-32,0 51 15,0-75-15,-24 74 16,-26-24 0,50-25-16,1-1 15,-1-24-15,50 0 47,-1-24-31,26-1-1,49 0 1,0 0 0,25 25-1,0-25 1</inkml:trace>
  <inkml:trace contextRef="#ctx0" brushRef="#br0" timeOffset="50926.99">13047 11658 0,'25'0'62,"0"0"-46,0 0-16,-1-25 0,51 25 15,-25-24 1,-26 24-16,76-25 16,-76 25-1,51-25-15</inkml:trace>
  <inkml:trace contextRef="#ctx0" brushRef="#br0" timeOffset="51226.99">13221 11286 0,'0'0'0,"-25"0"0,25 25 47,-25-25-47,25 25 15,0 24 1,25 51 0,-25-76-16,25 76 15,-25-76-15,50 76 16,-26 24 0,26 0-1</inkml:trace>
  <inkml:trace contextRef="#ctx0" brushRef="#br0" timeOffset="51793">13767 11261 0,'0'0'16,"-25"0"-16,25-24 0,0-1 31,0 0-16,25 25-15,-1 0 32,26 0-17,-25 0-15,24 50 16,-49-26-16,50 26 16,-25 99-1,-50-25 1,-25 0-1,-24 0 1,49-75 0,25-24-1,25-25 1,0-25 0,24 1-1,26-1 1,-1 0-1,25 0 17,25 25-32</inkml:trace>
  <inkml:trace contextRef="#ctx0" brushRef="#br0" timeOffset="52193">14635 11609 0,'0'0'0,"25"0"31,-25-25-31,24 25 16,1 0-1,50 0 1,-51 0-16,76 0 16,-76-25-16,51 25 15,49 25 1</inkml:trace>
  <inkml:trace contextRef="#ctx0" brushRef="#br0" timeOffset="52408.99">14808 11832 0,'0'0'0,"-24"0"0,48 0 0,1 0 47,25 0-32,24-25 1,199-49 0</inkml:trace>
  <inkml:trace contextRef="#ctx0" brushRef="#br0" timeOffset="52893">16073 10988 0,'0'0'0,"-24"0"31,24 25-16,0 0 1,0 0 0,0 74-1,0 25 1,24 0 0,-24 25-1,25-50 1,-25-74-16,0 49 15,25-49-15,0 25 16</inkml:trace>
  <inkml:trace contextRef="#ctx0" brushRef="#br0" timeOffset="53509">15949 10840 0,'-24'0'0,"24"-25"16,0 50-16,-25-25 31,25 24-31,0 1 16,-25-25-16,0 75 15,25-51-15,-49 76 16,-1 49 0,0-50-1,26 0 1,-1-49-1,25-26 1,-25 1 0,25 0-16,50-25 93,-26 0-77,1 0-16,50 0 16,73-25-1,-48 0 1,-51 25-16,100-24 16,-99 24-16,74 0 15,-25 0 1,-25 0-1</inkml:trace>
  <inkml:trace contextRef="#ctx0" brushRef="#br0" timeOffset="55592">11956 11435 0,'-25'-25'46,"25"0"-14,-25 1-32,25-1 15,-25-74 1,-24 24 0,24 1-1,0-1 1,25 50 31,0 1-16,0-1 31,25 25-62,0-25 16,0 25-16,49 0 16,-49-25-16,124 0 15,-100 25-15,51 0 16,73-24 0,1-1-1,-149 25-15,148 0 16,-123-25-16,74 25 15,99-25 1,-74 0 0,0 1-1,-50-1 1,-74 25-16,74-25 16,-74 0-16,24 25 15,26-25 1,-26 25-1,-24-24 1,0 24 15,0 0-15,0 0 31,-25 24 47,24-24-79,-24 25-15,25-25 16,-25 25-16,0 0 15,25 0-15,-25 24 32,25 1-17,0-1 1,-25 1 0,24-50-16,1 50 0</inkml:trace>
  <inkml:trace contextRef="#ctx0" brushRef="#br0" timeOffset="57625.99">15230 12378 0,'25'0'63,"0"0"-48,-1 24-15,1-24 16,0 0-16,0 0 16,25 0-1,24 0 1,0 0-1,26 0 1,-1-49 0,-50-1-1,26 1 1,-26-1 0,1-49-1,0 74 1,-50-25-1,0 25 17,0 1-17,0-1-15,0 0 16</inkml:trace>
  <inkml:trace contextRef="#ctx0" brushRef="#br0" timeOffset="58075.99">16024 11807 0,'-25'0'31,"0"0"1,0 0-17,1 25 1,-1 0-16,0-1 15,0 26-15,-24 0 32,24-1-17,0 1 1,-25-25 0</inkml:trace>
  <inkml:trace contextRef="#ctx0" brushRef="#br0" timeOffset="58408">15999 11807 0,'0'0'0,"0"-25"16,25 25-1,0 0 32,-25 25-31,0 0-1,24 0 1,1 49 0,0-24-1,25-1 1,-26 1-1,1-1 1,-25 26-16</inkml:trace>
  <inkml:trace contextRef="#ctx0" brushRef="#br0" timeOffset="60026.99">13370 12030 0,'0'25'63,"25"-25"-47,-25 25-16,24 24 15,26 26 1,-50-50-16,50 49 15,-26-74-15,1 75 16,0-26 0,0 1-1,24-25 1,-24-25 0,0 0-1,25-25 1,-1 25-1,1 0 17,49-25-17,0 25 1,-24 25 0,-51-25-16,76 0 15,-76 0-15,26 0 16,-25 0-16,49 0 15,-49 0-15,0 0 0,25 0 16,24 0 0,0-25-1,1 25 1,-1 0 0,-49 0-16,25-25 15,-26 25-15,1 0 16,0 0-1,0 0-15,49 0 16,-24-25 15,24 25-15,-24 0 0,-25 0-1,-1 0-15,1 0 16,0 0-16,0 0 15,0 0 1,24 0 0,-24 0-1,0 0 1,0 0 0,0 0-1,-1 0 1,1 0-1</inkml:trace>
  <inkml:trace contextRef="#ctx0" brushRef="#br0" timeOffset="62326.99">893 13146 0,'0'-24'0,"-25"24"15,25-25 1,-25 25-1,25-25-15,0 50 63,25-25-47,-25 25-16,0-1 15,50 51 1,-25-50-16,49 99 15,-74-99-15,74 24 16,26 50 0,-76-99-16,51 25 15,-50-25-15,49-25 16,25-49 0,25-25-1,-99 74-15,124-49 16,-124 49-16,74-25 15,75-24 1,-26-1 15,-48 50-15,-26 25-16</inkml:trace>
  <inkml:trace contextRef="#ctx0" brushRef="#br0" timeOffset="64557.99">571 14362 0,'0'0'0,"24"0"47,-24 25-31,25-25-1,0 0-15,0 0 16,0 25-16,24-1 31,1 26-15,-1-25 0,-24-25-1,0 25-15,0-25 16,0 0-1,-1-25 17,26 25-17,-25-25-15,74-25 16,-49 26-16,98-76 16,51-24-1,-100 75 1,0-1-1,-74 50 17,0-25-17,25 0-15</inkml:trace>
  <inkml:trace contextRef="#ctx0" brushRef="#br0" timeOffset="67427.98">18479 11881 0,'-74'0'0,"49"0"47,25-24-16,0-1-15,99-99-1,26 49 1,-26 51 0,0 48-1,-49 76 1,-50 24 0,-25 0-1,25-100-15,-50 100 16,50-99-16,-49 50 15,24-1 1,0-24 15,25-25-15,25-25 0,-25-25-1,25 25 1,-1-25-1,51 0 1,-1 0 0,50-24-16</inkml:trace>
  <inkml:trace contextRef="#ctx0" brushRef="#br0" timeOffset="67957">19472 11931 0,'-25'0'16,"0"25"-1,0-25 17,50 0-17,-25-25 1,25 0 0,0 25-16,49-25 15,-49 1-15,49-1 16,26 0-1,-76 25 1,-24 0 0,-24 25-1,-26 0 1,25-25 0</inkml:trace>
  <inkml:trace contextRef="#ctx0" brushRef="#br0" timeOffset="68641">20117 11534 0,'0'0'0,"-25"-25"15,25 1 16,0-1-15,0 0 15,25 25-31,24-50 16,1 26 0,-25 24-16,24-25 15,-24 25-15,0 49 16,-25 1-1,-25 49 1,-25 0 0,1-24-1,24-50 1,50-1 0,24-48-1,1 24 1,24 0-1,-49 0 17,25 24-17,-50 26 1,0 24 0,-25-24-1,-25 0 1,1-26-1,-100-24 1</inkml:trace>
  <inkml:trace contextRef="#ctx0" brushRef="#br0" timeOffset="69057">21183 11559 0,'0'0'16,"-25"0"-16,25 25 47,25-25-32,0-25 1,0 25-1,0 0-15,24-25 32,1 25-32,-1-25 15,-24 25-15,25-24 0</inkml:trace>
  <inkml:trace contextRef="#ctx0" brushRef="#br0" timeOffset="69274">21208 11832 0,'25'0'47,"0"-25"-31,-1 25-1,1-25-15,0 25 0,124-74 16</inkml:trace>
  <inkml:trace contextRef="#ctx0" brushRef="#br0" timeOffset="69846">21903 11584 0,'0'0'0,"-25"0"31,50 0 0,-1-25-15,1 25 0,50-25-1,-1 0 1,50 1-1,-99 24-15,24-25 16,-73 25 15,-1 0 1</inkml:trace>
  <inkml:trace contextRef="#ctx0" brushRef="#br0" timeOffset="70290">22547 11038 0,'0'-25'0,"0"50"94,0 0-79,0 0-15,0-1 16,25 1-16,0 99 16,0 25-1,24-50 1,-24 25-1,0-49 1,0-26 0</inkml:trace>
  <inkml:trace contextRef="#ctx0" brushRef="#br0" timeOffset="76473">19596 12601 0,'0'-25'47,"0"50"0,25 0-1,-1-1-30,-24 1-16,25 0 0,0 0 16,25 74-1,24-25 1,0 26 0,1-26-1,-26-24 1,26-1-1,-26-24 17,-24 0-32,25-25 0,-50 25 15,74 0-15,1-25 32,-1 24-17,75-24 1,-50 0-1,-74 0-15,99 0 16,-99 0-16,49-24 16,25 24-1,25-50 1,-49 0 0,49-24-1,-75 24 1,26-24-1,-1 24 1,25-24 0,-24 24-1,-1-24 17,26-25-17,-51-1 1,1 26-1,-25-50 1,-1 25 0,1 74-16,-25-50 15,25 75-15,-25-24 0,0-1 0,0 0 16,25 0 0,-25 0-1</inkml:trace>
  <inkml:trace contextRef="#ctx0" brushRef="#br0" timeOffset="77140">21754 11981 0,'0'0'0,"-25"0"0,25-25 15,0 0 16,0 50-15,25-25 15,0 0-15,24-25 0,50 0-1,50 0 1,0 1-1,-75-1 1,-49 25-16,0 0 16,0 0-16,0 0 62,-25 25-31,-25-25 1,25 24-32,0 1 15,-25 25-15,0 24 32,0 75-17,1-50 1,24 1-1,0-51-15,-25 100 16</inkml:trace>
  <inkml:trace contextRef="#ctx0" brushRef="#br0" timeOffset="79389">21481 12353 0,'0'-25'0,"0"0"0,0 0 31,-25 25 0,25 25-15,-25 0-16,-24 49 15,-26 75 1,-24 99 0,25-25-1,-1 26 17,-49 48-17,50-74 1,24-99-1,50-99-15,-49 25 0</inkml:trace>
  <inkml:trace contextRef="#ctx0" brushRef="#br0" timeOffset="79841.98">20687 12601 0,'0'0'0,"0"-25"15,-25 25-15,25-25 32,25 50-1,0-25-15,0 25-16,49 0 15,50 49 1,25 50-1,-124-99-15,99 124 16,-99-125-16,74 76 16,-74-51-16,74 125 15,-74-149 1,-1 49 0,51 25-1,-1 50-15</inkml:trace>
  <inkml:trace contextRef="#ctx0" brushRef="#br0" timeOffset="83489">695 15453 0,'0'-24'0,"-25"24"0,25-25 31,-25 25-15,25-25-16,25 25 62,-25 25-62,25-25 16,-1 25-16,51 49 16,24 0-1,-25-24 17,-24-25-17,-25 0-15,49-25 16,-49 0-16,0 0 15,24 0 1,26-25 0,-26 0-1,75-74 1,0 24 0,1-24-1,23 25 1</inkml:trace>
  <inkml:trace contextRef="#ctx0" brushRef="#br0" timeOffset="111584">15801 16917 0,'0'-25'0,"0"0"62,0 50 16</inkml:trace>
  <inkml:trace contextRef="#ctx0" brushRef="#br0" timeOffset="113168">15503 17140 0,'0'-25'47,"0"0"-32,0 1 1,0-1-16,0 0 15,50-25 1,24-24 0,0 24-1,26 26 1,-76 73 0,1 75-1,-99 50 1,-1-1 15,1-73-15,74-76-16,-25 26 15,25-25-15,-25-25 16,50-25 0,25 0-1,24-49 1,25 49-1,-49 25 1,-25 74 0,24 26-1,-49-75-15,0 49 16,0-49-16,-24 24 16,-26 1-1,25-25-15,-74 0 31,74-25-31,-99 24 16,-25-48 0,25-26-16</inkml:trace>
  <inkml:trace contextRef="#ctx0" brushRef="#br0" timeOffset="113620.99">16297 17338 0,'-25'0'16,"50"0"0,-1 0 15,1-24-16,0 24 1,74-75 0,-74 50-1,25 1-15,74-51 16,-50 50 0,1 1-1,-51-1 1</inkml:trace>
  <inkml:trace contextRef="#ctx0" brushRef="#br0" timeOffset="113967.99">16470 16917 0,'0'0'0,"0"-25"16,0 0 15,0 50-15,25-25-16,-25 50 15,25 74 17,0 0-17,0 24 1,24 1 0,-24-49-1</inkml:trace>
  <inkml:trace contextRef="#ctx0" brushRef="#br0" timeOffset="116723.99">17140 16867 0,'0'-25'16,"0"1"0,-25 24-1,25-25-15,-25 0 16,25 0-1,0 0 17,0 1-32,25 24 15,-25-25 1,25 25 0,-25-25-1,50 0 1,-26 25-1,1 25 17,-25 0-17,25 24 17,-25 1-17,0-25 1,0 24-1,0-24 1,25 0 0,-25 0-1,124 0 1,25-25 0,-100 49-1,-24 1 16,-50 173-15,-24-74 0,49-124-16,-75 49 15,50-74-15,-24 25 16,-75-25 0,-25-124-1</inkml:trace>
  <inkml:trace contextRef="#ctx0" brushRef="#br0" timeOffset="117300">18256 16867 0,'0'0'0,"-25"0"62,50 0-30,0 0-17,0-25-15,0 25 16,123-49-1,1-1 1,-124 25-16,74 1 16,-74 24-16,25-25 15</inkml:trace>
  <inkml:trace contextRef="#ctx0" brushRef="#br0" timeOffset="117567">18430 17016 0,'-25'25'16,"25"0"0,-25-25-16,50 0 31,0-25-16,99 0 1,50-49 0,-100 49-1,50 0-15</inkml:trace>
  <inkml:trace contextRef="#ctx0" brushRef="#br0" timeOffset="119867">19869 16049 0,'0'24'16,"-25"-24"-16,0 0 31,0 0-15,-24 0 0,-26 50-1,1 24 16,-50 50-31,49 25 16,50 0 15,50-50-15,50 25 0,49-49-1,49-1 1,51-99-1,-76-49 1,-73 0 0,-75 49-16,0-50 15,-25 51-15,-25-1 16,-98-25 0,24 75-1,-75 124 1</inkml:trace>
</inkml:ink>
</file>

<file path=ppt/ink/ink6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37:58.766"/>
    </inkml:context>
    <inkml:brush xml:id="br0">
      <inkml:brushProperty name="width" value="0.05292" units="cm"/>
      <inkml:brushProperty name="height" value="0.05292" units="cm"/>
      <inkml:brushProperty name="color" value="#C00000"/>
    </inkml:brush>
  </inkml:definitions>
  <inkml:trace contextRef="#ctx0" brushRef="#br0">2158 4589 0,'0'0'16,"-25"0"-1,25-25 1,-25 25-1,25-25-15,0 0 16,-24 25 0,-1-24-1,-25 24 1,25-25 15,-24 0-15,-26 0-1,51 25-15,-76 0 16,76 0-16,-26 0 16,0 25-1,25-25-15,-49 50 16,49-26-16,0 1 16,-74 74-1,25 1 1,24 49-1,-24 24 1,49-74 0,25 25 15,0-49-31,50 24 31,-26-25-15,26-24-1,-25-25-15,24 0 16,-49-1-16,50 1 16,24 0-1,-24 0 1,0-25 0,49 25-1,-25-25 1,26 0-1,-26-25 1,-24 0 0,24-25-1,0 1 1,1-75 15,-26 25-15,-24-1-1,-25 76-15,0-51 16,0 50-16,0-49 16,-25-50-1,-24 0 1,-50-50 0,74 125-1,-99-75-15</inkml:trace>
  <inkml:trace contextRef="#ctx0" brushRef="#br0" timeOffset="2068">9748 4663 0,'0'-25'0,"0"50"0,0-74 94,-25 49-78,25-25-16,-24 0 15,-1 0 1,25 0-16,-25 25 15,0-24-15,-24-1 16,24 25-16,0 0 16,-49 0-1,-1 49 1,-24 1 0,25 24-1,-1 50 1,50 1-1,1 48 1,24-49 0,24 0-1,26 0 1,0-49 15,-1-26-15,50 1-1,25-1 1,25-49 0,0 0-1,25-49 1,-1-75 0,-98 25-1,-26-100 1,-98 50-1,24 100-15,-74-100 16,74 124-16,-50-49 16,-73-26-16</inkml:trace>
  <inkml:trace contextRef="#ctx0" brushRef="#br0" timeOffset="3834.99">13196 5556 0,'-25'0'0,"50"0"78,0 0-47,0 0-31,0 0 16,-1 0-16,125 25 16,25-25-1,74 25 1,25-25-1,-25 0 1,-25 0 0,-149 0-16,125-25 15,-174 25 1,148 0-16,1 0 16,49 0 15,-74 0-16,25 0 1,-1 0 0,-148 0-16,124 0 15,-124 0-15,74 0 16,50 0 0,-25 0-1,0 0 1,-50 0-1,75 25 1,-99-25 0,24 0-1,-74 25 1</inkml:trace>
  <inkml:trace contextRef="#ctx0" brushRef="#br0" timeOffset="5783.99">23217 4564 0,'-25'0'47,"25"-25"-47,0 0 31,-24 1 1,-1-1-32,-25 0 15,-24 0 1,-25 25 0,24 0 15,-49 75-16,50-26 1,-1 50 0,26 1-1,49-76-15,-25 76 16,25-51-16,0 26 16,0 98-1,25-73 1,24-1-1,50 25 1,26-50 0,-101-74-16,100 50 15,-99-25-15,74-1 16,1 1 0,-76-25-16,76 0 31,-100-25-31,74 1 15,25-26 1,-24-24 0,-26-75-1,-24-25 1,-50 1 0,-24 24-1,49 124-15,-75-99 16,75 99-16,-74-49 15</inkml:trace>
  <inkml:trace contextRef="#ctx0" brushRef="#br0" timeOffset="11034">7937 6648 0,'25'0'109,"0"0"-109,0 24 16,25-24-16,49-24 16,50 24-1,-25 0 16,-50-25-15,-24 25 0,-50 25 31,-25-25-16,0 0 0</inkml:trace>
  <inkml:trace contextRef="#ctx0" brushRef="#br0" timeOffset="13215">15801 5779 0,'0'-24'0,"0"-1"31,0 0-15,0 0 0,0 0 15,-25 1-16,25-1-15,-25 0 16,0 0 0,0-24-1,-24 24 1,-26 25 0,1 0-1,0 0 1,74 25-16,-75-1 15,50-24-15,0 25 16,-74 50 0,50-1-1,-1 0 1,25-24 15,25-25-31,-25 25 16,25-1-16,0-24 15,0 0-15,0 49 16,25-49-16,0 49 16,0 1-1,0-50-15,24 49 16,-24-49-16,25 0 16,-1 49-1,51-24 1,-1-1-1,-25-24 1,1-25 0,-1-25-1,0-24 1,50-75 0,-74-25-1,-50 0 1,0 99-1,-50-123 1,50 148-16,-49-25 16,-1-24-1,1 49 1,24 0-16</inkml:trace>
  <inkml:trace contextRef="#ctx0" brushRef="#br0" timeOffset="14782">20513 6598 0,'-24'0'15,"-1"0"1,50 0 47,-1 0-48,1 0-15,0 0 0,0 25 16,74-25-16,100 25 31,-26-25-15,-24 24-1,-50-24 1,-49 0 0,-75 0 15</inkml:trace>
  <inkml:trace contextRef="#ctx0" brushRef="#br0" timeOffset="18664.99">9575 6573 0,'0'0'16,"0"-25"-16,-25 1 31,25-1-15,0 50 15,0-1-15,0 1-1,-25 25-15,25 74 16,0 25 0,0 24-1,0 1 1,0-50 15,0-99-31,0 74 16,0-74-16,0 24 15,0-24 1,0 0 0,25-25 30,0 0 1,-25 25-47,24-25 16,1 0-16,50 0 16,49 0-1,24 0 16,1 0-15,75 0 0,-76 0-1,1 0 1,-50 0 0,50 25-1,-50-1 1,1 1-1,-1-25 1,25 0 0,-25 0-1,-49 0 1,-25 0 0,-1 0-16,-24-25 15,0 1 16,25 24-15,-25-25 0,0-25-1,0-49 1,0 0 0,-25-50-1,25 0 1,0 75-1,0-1 1,0-49 0,0 75-1,0-1 1,-24 25 0,24 0-16,0 1 78,-25 24-47,0-25-31,0 25 16,-49 0-1,-75 0 1,-124 0-1,50 0 1,-50-25 0,50 25-1,-50 0 1,124 0 0,0 0-1,100 0 1,24 0 15</inkml:trace>
  <inkml:trace contextRef="#ctx0" brushRef="#br0" timeOffset="108802.99">1662 10120 0,'0'0'0,"-25"0"16,0 0-1,25-24 1,0-1-1,0 0 1,50-25 0,49-74-1,0 50 1,50-1 0,25 75-1,-25 25 1,-50 50-1,-25-51 1,-49 1-16,49-25 16,-49 0-1,25 0 1,49-74 0,0 24-1,-24 1 1,-1 24-1,1 50 1,-1-1 0,50-24-1,25-24 1,-25-26 0,-50-24-1,-49 74 1,0-25 15,0 25-31,148 0 16</inkml:trace>
  <inkml:trace contextRef="#ctx0" brushRef="#br0" timeOffset="110036">5705 10145 0,'0'-25'15,"25"1"1,-25-1-16,25-25 15,49-24 1,1-1 0,49 1-1,24 49 1,-73 25 0,-50 25-16,49 24 15,-49-49-15,49 75 16,25-1-1,25-24 1,0-25 0,-24-50-1,-75 25 1,74-50 0,-74 50-16,24-49 15,26 24 1,24 25-1,-74 0-15,74 49 16,-74-24-16,24 0 16,100 0-1,0-25 1,-50-25 0,50-49-1,-50-1 1,-24 26-1,-1 49-15</inkml:trace>
  <inkml:trace contextRef="#ctx0" brushRef="#br0" timeOffset="110986">9575 9947 0,'0'0'0,"0"-50"16,0 25-16,0 0 15,24-49 1,26-25 0,-25 74-16,49-25 15,-49 50-15,49-24 16,50 73 0,75 26-1,-25 49 1,-50-75-1,-75-49-15,50 0 16,-74 0 0,50-25-16,49-74 31,-25 25-15,25 24-1,-25 50 1,-74 0-16,99 50 15,-99-25-15,99 49 16,0-24 0,-25-1-1,50-98 1,-25-26 0,-99 75-16,123-99 15,-123 99-15,75-50 16,48 50-1,-123 0-15,50 25 16,-51 0-16,1-25 16,50 50-16,49 49 15,-25-74 17,25 24-17,0-49 1,-99 0-16,124 0 15,-125 0-15,100 0 16,25 0 0,-25 25-1,-25-25 1,1 0 0,73-25-16</inkml:trace>
  <inkml:trace contextRef="#ctx0" brushRef="#br0" timeOffset="112002">15007 9897 0,'0'0'0,"25"0"47,-25-25-47,24 25 16,26-25-16,24-24 31,-49 24-31,199-99 16,-200 99-16,100 0 15,25 1 1,-99 24-16,24 24 15,-49 1-15,49 25 16,50 99 0,-24-1-1,-26-98 1,50-50 0,0-74-1,25-26 1,-25-24-1,25 50 1,-50 49 0,-25 75-1,-24 49 17,49-25-17,-24-24 1,73-75-1,-23-24 1,-76 24-16,75-25 16,-99 50-16,74-25 15,-24 25 1,-26 0 0,75 50-1,-49 24-15</inkml:trace>
  <inkml:trace contextRef="#ctx0" brushRef="#br0" timeOffset="125351">19199 10567 0,'0'0'0,"-25"-25"0,25 0 15,0 0 1,0 1 0,-50-26-1,26 25 1,-26 0-1,-24 50 1,-26 0 0,-24 49-1,-24 75 1,23 0 0,51-25 15,24 25-16,75 49 1,25-74 0,49 25-1,0-74 1,75-1 0,-25-74-1,-100 0-15,100-50 16,-99 26-16,49-76 15,25-48 1,-74-76 0,-100 26-1,25 173-15,-74-124 16,74 124 0,-198-99-16</inkml:trace>
  <inkml:trace contextRef="#ctx0" brushRef="#br0" timeOffset="126650">10120 10517 0,'0'-25'0,"-24"25"15,24-24 1,-25 24-16,0-25 16,-25 0-1,-24 0 1,-1 50-1,-24 0 1,25 24 0,-25 51-1,24-1 1,1 0 0,24 0 15,25 50-16,25-124-15,0 149 16,0-150-16,0 76 16,50-1-1,0-25 1,24 1 0,50-51-1,-99-24-15,148 0 16,-123 0-16,49-24 15,75-76 1,-75-48 0,-24-51-1,-51-74 1,-48 50 0,24 198-1,-75-124 1,50 125-16,-49-26 15,-25 25-15</inkml:trace>
  <inkml:trace contextRef="#ctx0" brushRef="#br0" timeOffset="130532.99">5159 12923 0,'0'0'0,"-24"0"0,24-25 32,24 50-17,1-25 1,0 0-1,25 25 1,74-25 0,24-25-1,1 0 1,-124 1-16,124-1 16,-124 0-16,99 0 15,-25 25 1,25 25-1,50 25 1,-26-26 0,26 1-1,-25 0 1,-99-25-16,49 0 16,-74 0-1,24-25 1,26 0-1,-1 25 1,0 0 0,75 0-1,25 25 1,24 0 0,-49-50-1,0 0 1,-75-24-1,-24-1 1,0 50 0,74 50-1,0-1 1,-100-49-16,175 75 16,-150-75-1,100 25 1,99-25-1,-99-50 1,0-24 0,-50-1-1,-74 50-15,74 1 16,-74 24-16,74 0 16,50 24-1,149 76 1,-100-76-1,25-24 1,-99-49 0,0-26-1,-49 26 1,24-1 0,0 50 15,25 25-16,0 49 1,25-24 0,-50-25-1,-74-25-15,74-25 16,-74 25-16,25-25 16,74-24-1,-50 49 1,-49 24-16,74 1 15,-49-25-15,49 50 16,50 24 0,25-49-1,-75-50 1,25-49 0,-25-1-1,-25 51 16,-49-1-31,50 25 16,-50 0-16,74 49 16,25-24-1,49 50 1,-73-51 0,73-24-1,-98 0 1,73-49-1,26 24 1,0 0 0,49 25-1,-49 0 1,-1 25 0,50 25 15,-49-1-16,-124-24-15,99 25 16,-125-26-16,100 1 16,25 0-1,-50-50 1,25-49 0,-24 24-1,-76 25-15,76 1 16,-75 24-16,24 0 15,50 49 1,25 26 0,-49-26-1,24-24 1,-25-25 0,1-50 15,-26 1-16,26-26 1,-1 51 0,75 24-1,0 49 1,-124-24-16,148 25 16,-123-26-16,74 26 15,50 0 1,-50-50-1,-25-50 1,0-24 0,25-1-1,0 26 1,50 24 0,24 74 15,-24 1-16,49 49 1,-49-49 0,-1-50-1,-24-25 1,-50-49 0,-24 24-1,24-24 1,-25 49-1,26 50 1,-26 24 0,0-24-1,-74 0-15,75 0 16,-50-25 0,-1 0-1,1-25-15,0-25 31,25 1-15,-1-1 0,-24 50-16,0 0 15,0 0-15,-25 25 16,49 0 0,26 24-1,-26-24 1,1-25-1,24-74 1</inkml:trace>
  <inkml:trace contextRef="#ctx0" brushRef="#br0" timeOffset="131565.99">22547 11733 0,'0'0'16,"0"-25"-16,0 0 15,0 0-15,-24-24 31,-26-1-15,-24 25 0,-1 0-1,50 25-15,-74 25 16,74 0-16,-49 0 16,-50 49-1,50 25 1,49-74-16,-25 74 15,25-49-15,1 74 16,24 25 0,0 0-1,0-124-15,24 123 16,-24-123-16,50 99 16,24-25-1,1-24 16,74-1-15,-1-74 0,26-74-1,-50-25 1,-25-25 0,1-100-1,-76 1 1,-73 25-1,-26 74 1,-49 0 0,0 0-1</inkml:trace>
  <inkml:trace contextRef="#ctx0" brushRef="#br0" timeOffset="143532">3274 14139 0,'0'-25'16,"0"0"0,-25 25-1,25-25 1,0 0 0,0 1-1,25 24 1,-25-25-1,25 25 1,74-25 0,25-25-1,0 50 1,-99 0-16,74 0 16,-74 25-16,0-25 15,49 25-15,26 0 31,-1 0-15,-50-25 0,26-25-1,-26 0 1,-49 0-16,50-24 16,-25 49-16,0-25 15,24 0 1,-24 25-16,49 25 15,-49-25-15,99 49 16,50 1 0,-25-50-1,-50 0 1,25-25 0,-99 0-1,0 1 1,24-1 15,26 50-15,73-1-1,1 1 1,25-25 0,-50 0-1,-50-25 1,-24 1-1,-25-26 1,0 50 0,24 0-1,26 0 1,24 25 0,25 0-1,-25-50 1,-74 25-16,49-25 31,-49 25-31,0-25 16,0 0-1,-1 1 1,26 24 0,0 24-1,49 1 1,-25-25-1,26 25-15</inkml:trace>
  <inkml:trace contextRef="#ctx0" brushRef="#br0" timeOffset="144898">7268 12849 0,'0'-25'0,"0"0"16,0 0 15,-25 1-15,25-1-1,-50-25 1,1 1 0,-1-1-1,-74 0 1,25 26 15,-25-1-15,25 50-1,24-1 1,26 51 0,-26 49-1,50-99-15,1 49 16,-1-49-16,-25 99 15,25 49 1,1-73 0,24 49-1,24-1 1,1-24 0,25 0-1,24-24 1,50-1 15,-25-74-15,1 24-1,-1-24 1,-25-25 0,50-25-1,0-24 1,-24-26-1,-1-49 1,-50 25 0,1-124-1,-50 124 1,-74-100 0,-1 50-1,-24 25 16,0 0-31</inkml:trace>
  <inkml:trace contextRef="#ctx0" brushRef="#br0" timeOffset="158546">12601 15652 0,'0'0'0,"-25"0"31,25 25 0,25-25-15,-25 24-1,25-24 32,-1 0-31,1 0-16,25 0 16,49 0-1,0 0 1,50 0-1,0 0 1,-99 0-16,74 0 16,-100 0-16,76 0 15,24 0 1,0 0 0,-75 0-16,26 0 15,-51 0-15,100 0 16,25 25-1,-25-25 17,25 25-17,-25-25 1,0 0 0,0 0-1,-25 0 1,-74 0-16,74 0 15,-74 0-15,0 0 0,49 0 16,50 0 0,25-25-1,-25 25 1,25 0 0,-50 25-1,1-25 1,-1 0-1,0 0 1,-25 0 15,50 0-15,-49 0 0,24 0-1,0 0 1,1-25-1,-26 25 1,-49 0-16,24 0 0</inkml:trace>
  <inkml:trace contextRef="#ctx0" brushRef="#br0" timeOffset="160080">16619 15726 0,'25'0'47,"-25"25"-31,25-25-16,0 0 16,-1 0-16,-24 25 15,199 0 1,24-25-1,-25-25 1,-123 0-16,173 25 16,-198 0-16,173 0 15,-74 0 1,123 25 0,-73 24-1,49 1 1,-25-25-1,-49-25 17,-25 25-17,24-25 1,51-25 0,-76 25-1,-24 0 1,25 0-1,-99 0-15,49 0 16,-74 0-16,0 0 0,99 0 16,74 0-1,-49 25 1,-124-25-16,148 0 16,-148 0-16,99-25 15,99 0 1,-74 0-1,50 0 1,-1 25 15,1-24-15,-51 24 0,-73 0-16,24 0 15,-49 0-15,-26 0 0,100 0 16,75-25-1,-1 25 1,1-25 0,-26 25-1,-24 25 1</inkml:trace>
  <inkml:trace contextRef="#ctx0" brushRef="#br0" timeOffset="165564.99">5060 17090 0,'0'-24'16,"0"-1"15,0 0-31,25 25 16,-25-25-16,25 0 15,0-24 17,24-1-17,50 25 1,50 1 0,50 24-1,-51 24 1,-23 1-1,-1-25 1,-100 0-16,76 0 16,-100-25-16,74 1 15,-24-26 1,-50 25-16,49-24 16,-24 24-1,0 25-15,-25-25 0,74 25 16,-49 0-16,0 0 15,49 25-15,75-25 16,50 25 15,-51-50-15,-48 0 0,-26 0-1,-24 0 1,-26 25-1,76 0 1,-1 0 0,-50 0-16,150 0 15,-174 0-15,99 0 16,0-24 0,-75 24-16,26-25 15,-50 25 1,-1-25-16,26 25 15,0 0 17,98 50-17,26-26 1,49 1 0,-24-25-1,-150 0-15,75 0 16,-74 0-16,49-25 15,-49 25 1,-1-24 0,26 24-1,49 0 1,49 0 0,1-25-1,25-25 1,-75 25-1,-50-24 1,0 49 0,1 25 15,24 24-15,-74-24-16,124 25 15,-125-26-15,100 1 16,50 0-1,-25-50 1,-50-49 0,-74 49-16,74-49 15,-74 49-15,0 25 0,0-25 16,-1 0-16,100 0 16,25 50-1,25 50 1,0-1-1,-150-74-15,150 50 32,-149-50-32,74 0 15,-25-25 1,-49 25-16,74-50 16,-74 25-16,25 1 15,-25-1-15,49 25 16,-49 0-16,49 0 15,25 25 1,-74-25-16,124 49 16,-124-49-16,99 25 15,0-50 1,-50-24 0,1-1-1,-1 25 1,1 25-1,24 25 1,25 25 0,49-1 15,-48-24-15,-76-25-16,50-25 15,-74 25-15,50-49 16,-1 24-1,25-25 1,0 75 0,125 0-1</inkml:trace>
</inkml:ink>
</file>

<file path=ppt/ink/ink6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41:26.140"/>
    </inkml:context>
    <inkml:brush xml:id="br0">
      <inkml:brushProperty name="width" value="0.05292" units="cm"/>
      <inkml:brushProperty name="height" value="0.05292" units="cm"/>
      <inkml:brushProperty name="color" value="#C00000"/>
    </inkml:brush>
  </inkml:definitions>
  <inkml:trace contextRef="#ctx0" brushRef="#br0">14114 15081 0,'0'-25'31,"-25"25"-15,25-24 0,-25 24-16,25-50 15,-25 50 1,1 0 31,-1 0-32,-74 99 1,24-24 0,75-51-16,-25 51 15,25-50-15,25-1 16,0 26-1,0-25 1,0-25-16,-1 0 16,1-25-16,25 0 15,-25-24 1,24-51 0,-24 26-1,-25 0 16,0 24-15,0 75 0,0 0-1,0 24 1,0 50 0,25-49-1,24 24 1</inkml:trace>
  <inkml:trace contextRef="#ctx0" brushRef="#br0" timeOffset="914.99">14015 12328 0,'0'0'0,"0"25"47,0 0-31,0-1-16,24 26 16,-24 24-1,0-49-15,25 50 16,-25-51-1,0 26 1,25 24 0,-25-49-1,0-50 1,0 1 0,25-26-1,-25 0 1,49 1-1,-24-1 1,0 50 0,25 25-1,-26 25 1,1-1 0,-25 1-1,0-25 16,-25-1-31,-24 26 16,24-50-16,25 25 0,-124 0 0</inkml:trace>
  <inkml:trace contextRef="#ctx0" brushRef="#br0" timeOffset="1798.99">14213 9426 0,'0'25'0,"25"-25"62,-25-25-46,0 0 0,0 0-1,0 0 1,-25 25-16,0 0 16,0 0-1,1 0 1,24 25-16,-50 25 31,-24 24-15,49 1-1,0 24 1,50-25 0,74-24-1,25-50 1,25-50-1,-50-24 1,0-25-16</inkml:trace>
  <inkml:trace contextRef="#ctx0" brushRef="#br0" timeOffset="2747.99">18752 10716 0,'0'0'0,"0"-25"0,-24 25 16,24-25-16,0 0 16,-50-24-1,25 24 16,-99 0-15,25 25 0,-25 50-1,99-26-15,-49 26 16,74-25-16,-25 49 16,25 1-1,49-1 1,75-24-1,0-100 1,50-49 0,-75-25-1,-49-25 1,-75-49 0,-24 74-1,24 24 1,0 76-1,25 48 17,0 1-17,25 74 1,24 100 0,1-50-1,-25-100-15,49 298 16</inkml:trace>
  <inkml:trace contextRef="#ctx0" brushRef="#br0" timeOffset="3614.99">23515 12254 0,'0'0'0,"25"0"79,-1-25-64,1 25 1,-25-25-1,25 25-15,0-25 16,0 0-16,-1-24 16,-24 24-16,0 0 15,-24 25 1,-26 0 0,0 25-1,-24 24 1,24 76-1,26-1 1,48-25 0,76-50-1,24-49 1,74-74 0,25-124-1</inkml:trace>
  <inkml:trace contextRef="#ctx0" brushRef="#br0" timeOffset="4564.99">24160 9451 0,'-25'0'0,"50"0"0,-50-25 0,25 0 31,-25 25-15,0 0 0,1 0-1,-1 0 1,25 25-16,-50 24 15,25-24-15,25 25 16,-49 74 0,49 25-1,0-1 1,25-23 0,-1-26-1,1-25 16,50 1-15,-26-26 0,50-24-1,-24-50 1,-26-24 0,-24-26-1,-25-49 1,-74-50-1,-50 75 1,0 0 0,-25 49-1</inkml:trace>
  <inkml:trace contextRef="#ctx0" brushRef="#br0" timeOffset="5698.99">24581 6102 0,'0'0'0,"-24"-25"0,24 0 16,-25 25 0,25-24-16,-50-51 15,1 50 1,-26 25-1,26 75 17,-1 24-17,0 50 1,50-124-16,0 74 16,25-74-16,0 24 15,0-24-15,49 0 16,-49-25-16,0 0 0,49 0 15,25-75 1,1-49 0,-76 25-1,-48 25 1,-1 49 0,25 50 15,0 0-16,0-1 1,0 51 0,25 49-1,-1 25 1,-24-100-16,0 50 16,25-49-16,0 49 15,25 25 1,-26-24-1,1-26 1,-25-49 0,0 0-1,-25-25 1,-24 0 0,-50-25-1,24 25 1,-24-25 15,49-25-15,50 26-16,0-26 15,0 25-15,0 0 0,75-198 0</inkml:trace>
  <inkml:trace contextRef="#ctx0" brushRef="#br0" timeOffset="61124">14759 14585 0,'0'-25'31,"0"1"16,-25 48 0,0 1-31,25 0-16,-25-25 0,1 74 15,-26 50 1,25 0 0,25-49-1,0 49 1,50-50 15,-1 1-15,26-26-1,-1-24 1,-49-25-16,0 0 16,24 0-16,-24-25 15,50-24 1</inkml:trace>
  <inkml:trace contextRef="#ctx0" brushRef="#br0" timeOffset="61757">15379 14759 0,'0'0'0,"-25"0"16,25-25 0,0 0-1,-25 0 1,0 1-1,-24-26 1,-26 50 0,1 0-1,0 50 1,74-26-16,-50 26 16,50-25-16,-25 49 15,25 25 1,0-74-1,0 50 1,25-51-16,-25 1 0,25-25 16,74 0-1,25-49 1,-74-26 0,24-24-1,-74 25 1,0 24-1,25 50 17,-25 25-17,0 0 1,25-1-16,0 26 16,-1 24-1,-24 75 1</inkml:trace>
  <inkml:trace contextRef="#ctx0" brushRef="#br0" timeOffset="62056.99">15701 14908 0,'0'24'16,"25"-24"31,-25 25-47,25 0 15,-25 0 1,25 74 0,-75 25-16</inkml:trace>
  <inkml:trace contextRef="#ctx0" brushRef="#br0" timeOffset="62739.99">16123 14635 0,'0'-25'0,"0"0"15,-25 25 1,25-25 0,-25 1-1,25-1-15,-24 25 16,24-25-1,-50 25 1,0 0 0,1 50-1,-1 49 1,25 25 0,25-99-16,25 74 15,-25-74 1,25 24-16,0-24 31,49-25-15,1-74-1,-26-26 1,-24 1 0,0-25-1,-25 75 1,0 24-1,0 50 1,0 24 0,25 1-1,-1 49 1,1-25 0,25 50-1</inkml:trace>
  <inkml:trace contextRef="#ctx0" brushRef="#br0" timeOffset="63039.99">16346 14287 0,'0'0'0,"0"-24"16,25 24 15,0 24-31,0-24 16,49 50 0,1 25-1,-1 49 1,-74-100-16,0 125 31,0-99-31,-50 148 0</inkml:trace>
  <inkml:trace contextRef="#ctx0" brushRef="#br0" timeOffset="63923">15032 12055 0,'-25'0'0,"25"25"31,0 0-15,0-1-16,-25 1 0,25 0 0,-25 50 31,25-51-31,-25 51 16,25 74-1,0-25 1,25 24 0,0-48-1,74-1 1,0-50-1,25-49 1,50-24-16</inkml:trace>
  <inkml:trace contextRef="#ctx0" brushRef="#br0" timeOffset="64492">15354 12204 0,'0'-25'16,"0"50"15,0 0 0,0 0-31,25-1 0,-25 1 16,0 74-1,0 25 1,0-24 0,0-51-1,0-74 1,25-24-1,0-26 17,24-24-17,1 25 1,-1 24 0,1 75-1,0 25 1,-26 49-1,-24-25 1,-24-49-16,-1 49 16,0-49-16,0 25 15,-74-25 1,25-25 0,-1-50-1</inkml:trace>
  <inkml:trace contextRef="#ctx0" brushRef="#br0" timeOffset="64723.99">15850 12551 0,'0'25'47,"0"0"-32,0 0 1,0-1-16,0 1 0,-25 74 16</inkml:trace>
  <inkml:trace contextRef="#ctx0" brushRef="#br0" timeOffset="65907">16173 11981 0,'0'24'0,"0"1"157,0 0-95,0 0-46,0 0-1,24-25-15,-24 74 16,25 25 0,-25-74-16,0 99 15,0-99-15,25 25 16,-25-1-1,0-74 1,25 1 0,-25-51-1,25-49 1,-1 75 0,1 24-1,0 25 1,25 0-1,-25 25 17,-1 49-17,1-74-15,-25 74 16,0-49-16,-25 50 16,-24 49-1,-1-75 1,0 1-1,-74-125-15</inkml:trace>
  <inkml:trace contextRef="#ctx0" brushRef="#br0" timeOffset="66173">16545 11857 0,'0'0'0,"25"0"31,-25 24-15,24 1 0,51 74-1,-26 1 1,1 24-1,-50 49 1,-124 75 0</inkml:trace>
  <inkml:trace contextRef="#ctx0" brushRef="#br0" timeOffset="66964">14883 10096 0,'0'0'0,"25"-25"31,-25 0-15,74-25-1,124-99 1,125-24 0,-25-1-1,-75 50 1,-50 50-1,-98 24 1,-75 25 0,-25 25-1</inkml:trace>
  <inkml:trace contextRef="#ctx0" brushRef="#br0" timeOffset="67923">19298 10815 0,'0'-25'63,"25"25"-48,0-25-15,-1 0 16,26 1-16,-25-1 16,74-25-16,50-49 15,-75 49-15,199-98 16,-25-1 0,50 25-1,-249 74 1,-24 50-1,-50 0 1,1 25 0</inkml:trace>
  <inkml:trace contextRef="#ctx0" brushRef="#br0" timeOffset="68640">23019 13494 0,'0'0'0,"25"0"15,-1-25 1,26 25-16,74-74 15,25-26 1,99-24 15,25 25-15,24-25 0,-197 99-1,-76 0-15,26-24 16,-25 49-16,-25-99 0</inkml:trace>
  <inkml:trace contextRef="#ctx0" brushRef="#br0" timeOffset="69422.98">21729 9599 0,'25'0'31,"-25"-24"-31,25 24 16,24-25 0,100-50-1,74-49 1,0 50 0,-49 0-1,0 24 1,-100 25-1,-74 0 1,-25 1 0</inkml:trace>
  <inkml:trace contextRef="#ctx0" brushRef="#br0" timeOffset="70307.98">22622 6176 0,'0'0'0,"-25"25"0,25-50 16,25 25 31,-25-24-47,99-26 15,199-99 1,-125 50 0,199-25-1,-198 49 1,-149 75-16,49-24 15,-49-1 1,0 25 0,-75 25-1</inkml:trace>
</inkml:ink>
</file>

<file path=ppt/ink/ink6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43:45.053"/>
    </inkml:context>
    <inkml:brush xml:id="br0">
      <inkml:brushProperty name="width" value="0.05292" units="cm"/>
      <inkml:brushProperty name="height" value="0.05292" units="cm"/>
      <inkml:brushProperty name="color" value="#C00000"/>
    </inkml:brush>
  </inkml:definitions>
  <inkml:trace contextRef="#ctx0" brushRef="#br0">14362 6623 0,'0'-25'47,"0"0"-16,-25 0 48,0 1-48,0-1-16,1 0 17,-26 25-17,0 0 17,-24 0-17,0 25-15,-150 74 16,76 50-1,123-75 1,0-49 31,25 25-16,0-1-31,-25 75 16,25 124-1,25-74 1,0-124 0,-25-26-16,25 26 15,-25-25-15,24 0 16,26 24 0,0 1-1,-1-50 1,50 0-1,1 0 1,24 0 15,0 0-15,-50-25 0,1 0-1,-1-49 1,0-1-1,-74 51-15,50-51 16,-50 50-16,25-74 16,-25-50-1,0 25 1,-50 0 0,1 50-1,-26-25 1,1 49-1,-100 0 1</inkml:trace>
  <inkml:trace contextRef="#ctx0" brushRef="#br0" timeOffset="26797.99">19720 6424 0,'-25'-24'31,"25"-1"-15,-25 25-16,25-25 0,-25-25 16,1 1 15,-76-1-16,-73 1 1,98 73 0,-49 76-1,25-26 1,25 75 0,24-50-1,0 50 1,26-50-1,24 50 1,0-25 0,0-99-16,0 124 15,0-125 1,24 150-16,1-25 16,-25 49 15,0-99-16,0 75 1,0-124-16,-25 99 16,25-100-16,0 174 15,-24-99 1,24 50 0,0-75-16,0 1 15,0-51-15,0 50 16,74 100-1,-24-125 1,74 1 0,-75-51-1,150 26 1</inkml:trace>
  <inkml:trace contextRef="#ctx0" brushRef="#br0" timeOffset="27863.01">22151 6152 0,'0'0'0,"0"-25"0,0 0 16,0 0 0,0 0-1,49-24 1,1 24-1,24 25 1,75 25 0,-25 49-1,0 25 1,-49 25 0,-51-24 15,1 24-16,-25-75-15,0 100 16,0-124-16,0 24 0,0 51 16,25 98-1,0-49 1,0-25 0,-25-99-16,24 223 15,1-199-15,0 100 16,-25-25-1,0-74-15,25 74 16,-25-99-16,0 99 16,0 25-1,0-25 1,-25 24 0,25-123-1,-50 74 1,26-74-16,-51 50 15,-123 49-15</inkml:trace>
  <inkml:trace contextRef="#ctx0" brushRef="#br0" timeOffset="28547">19794 6722 0,'-25'0'16,"25"-25"-1,0 50 32,0 0-47,0 0 16,-24-25-16,24 24 0,0 76 15,0-75-15,0 24 16,0-24-16,24 0 0,-24 74 16,0-74-1,0 49-15,25 50 16</inkml:trace>
  <inkml:trace contextRef="#ctx0" brushRef="#br0" timeOffset="29030">20762 7293 0,'0'24'47,"0"1"-47,0 0 15,0 0-15,0 49 16,24 50-1,1 25 1,0-50 0,-25-74-16,25 74 15</inkml:trace>
  <inkml:trace contextRef="#ctx0" brushRef="#br0" timeOffset="29463.01">21555 7987 0,'0'0'0,"0"25"31,0 0-15,0 0-16,25-1 15,0 76 1,0-26 0,-25 25-1,24 25 1</inkml:trace>
  <inkml:trace contextRef="#ctx0" brushRef="#br0" timeOffset="29828.99">22275 8508 0,'0'0'0,"0"25"16,0 0 15,24-1-15,-24 26-16,25 49 15,0 25 1,0 0 0,0 0-1</inkml:trace>
  <inkml:trace contextRef="#ctx0" brushRef="#br0" timeOffset="30578.99">19323 7268 0,'0'0'0,"-25"0"16,50 0 0,-25 25-16,25-1 31,49 51-16,125 98 1,24-24 0,99 99-1,-49-49 1,0-1 0,-199-148-16,199 148 15,-223-148-15,173 123 16,-49-24-1,74-25 1,-50 0 0,-49-74-1,-50 49 1,-24-49 0,73 49-1</inkml:trace>
  <inkml:trace contextRef="#ctx0" brushRef="#br0" timeOffset="31396.99">19993 6325 0,'-25'0'15,"25"-25"-15,0 50 31,0 0-15,0 0 0,74 49-1,25 25 1,125 75 0,-1-50-1,149 25 1,-50-25-1,-247-99-15,173 124 16,-174-125-16,150 125 16,-51 0-1,26 25 1,-26-26 0,-49-23 15,-25-26-16,1 0 1,-1-25 0,-25-49-16</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46:02.895"/>
    </inkml:context>
    <inkml:brush xml:id="br0">
      <inkml:brushProperty name="width" value="0.05292" units="cm"/>
      <inkml:brushProperty name="height" value="0.05292" units="cm"/>
      <inkml:brushProperty name="color" value="#C00000"/>
    </inkml:brush>
  </inkml:definitions>
  <inkml:trace contextRef="#ctx0" brushRef="#br0">10914 5110 0,'0'25'16,"-25"-25"-16,25-25 93,0 0-61,0 0-32,-25 25 15,25-74 1,-49 24-1,-26 1 1,26 24 0,-26 25-1,51 0-15,-76 49 16,76-24-16,-26 25 16,-74 74-1,99-99-15,-49 99 16,49-100-16,-25 100 15,1-24 1,49 24 0,49-25-1,1-25 1,-25-49-16,49 50 31,-49-75-31,49 49 16,50 26-1,-24-51 1,-76 1-16,76-25 16,-76 0-16,100-25 15,0-49 1,25-50 0,-99 0-1,-25-50 1,-75 25-1,-49-24 1,0 74 0,-50 24-1</inkml:trace>
  <inkml:trace contextRef="#ctx0" brushRef="#br0" timeOffset="1166.94">13370 5953 0,'0'25'93,"25"-25"-77,-1 0-16,-24 25 16,25-25-16,74 25 15,-24-25-15,24 0 16,-49 0-16,98 0 15,-98 0-15,173-25 16,-148 25-16,148-25 16,-25 0-1,-49 0 17,25-24-17,-50 49 1,-25 0-1,0 0 1,-49 0 0,-25 0-1,0 0 1,-1 25 0,-24-1-16</inkml:trace>
  <inkml:trace contextRef="#ctx0" brushRef="#br0" timeOffset="6665.67">19298 5953 0,'0'0'0,"-25"0"0,25-25 16,0 1-1,-25 24 1,25-25-16,-24 0 16,24-25-1,-25 25 1,-25 1 0,25 24-1,1 0-15,-1 0 16,-25 24-1,25-24-15,-74 75 16,74-75-16,-99 99 16,25 25-1,0 25 1,49-25 0,25-25-1,50 25 1,0-74-16,25 49 15,-25-74-15,49 24 16,-49-24-16,99 50 16,-99-50-16,99 24 15,24 1 17,-24-25-17,-49-25-15,49-25 0,-99 25 16,124-75-1,-125 51-15,76-76 16,-76 51-16,26-100 16,-75-74-1,-74 49 1,0 50 0,-149 0-1</inkml:trace>
  <inkml:trace contextRef="#ctx0" brushRef="#br0" timeOffset="44811.78">19298 11435 0,'0'0'0,"0"-25"63,25 25-48,0 0 16,-1 0-31,1 0 16,50 0 0,74 0-1,-100 0-15,75 0 16,-74 0-16,74 0 16,49-25-1,-73 25 1,-1 0-1,0-24 1,25 24 0,-25 0 15,1-25-15,-1 0-1,0 25 1,0 0-1,-24 0 1,-1 0 0,25-25-1,-24 25 1,-26 0 0,-24 0-16,25 0 15,-26 0-15,1 0 16,0 25-16,74-25 15,-24 0 1,24 0 15,0 0-15,0 0 0,1 0-1,-76 0-15,76 25 16,-76-25-16,1 0 15,0 0-15,25 0 16,-26 0-16,1 0 0,25 25 16,-25-25-16,24 0 15,1 24 1,24-24 0,-49 0-1,0 0-15,0 0 16,24 0-16</inkml:trace>
  <inkml:trace contextRef="#ctx0" brushRef="#br0" timeOffset="50593.5">6052 12452 0,'-24'0'0,"48"0"47,1 0-31,0 0-1,0 0-15,0 25 0,-1-25 16,125 0 0,-25 25-1,99-25 1,-24-25 0,74 0-1,-50-25 1,25 26-1,25-26 1,-50 25 0,-74 25-1,-124 0 1,74 0 0,-74 0-16,49 0 15,1 0 1,49 0-1,-25 0 1,-50 0 0,1 0-1,-25 0 1,0 0 62,-25 25-78</inkml:trace>
  <inkml:trace contextRef="#ctx0" brushRef="#br0" timeOffset="51911.43">17487 11460 0,'0'0'0,"0"-25"0,-25 25 31,25-25-31,-24 0 16,-26 1-1,-24-26 1,24 50-1,-49 0 1,0 25 0,-50 49-1,0 50 1,25-25 15,25 75-15,49-50-1,50 0 1,50 50 0,99-1-1,-1-73 1,100-51 0,-24-49-1,-1-99 1,-74-25-1,-25-124 1,-149 49 0,-99 26-1,25 49 1,-100 25 0</inkml:trace>
  <inkml:trace contextRef="#ctx0" brushRef="#br0" timeOffset="56207.21">2257 10418 0,'0'-25'0,"0"0"0,-25 25 15,1 0 17,-1 25-1,0 0-16,-25 25 1,1 49 0,-1-50-1,50-24 1,174-50 0,24-49-1,-198 24 1,-25 1-1,-49 24 1,0 25 0,24 25-1,0 0 1,50 24 15,25-24-15,0-25-1,0 0 1</inkml:trace>
</inkml:ink>
</file>

<file path=ppt/ink/ink7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44:42.696"/>
    </inkml:context>
    <inkml:brush xml:id="br0">
      <inkml:brushProperty name="width" value="0.05292" units="cm"/>
      <inkml:brushProperty name="height" value="0.05292" units="cm"/>
      <inkml:brushProperty name="color" value="#C00000"/>
    </inkml:brush>
  </inkml:definitions>
  <inkml:trace contextRef="#ctx0" brushRef="#br0">7119 6896 0,'0'0'0,"0"25"32,0-1-1,25-24-31,-25 25 16,49 25-1,1-1 1,0 1-1,24-25 1,25-25 0,25 0-1,-99 0-15,149-25 16,-150 25-16,100-25 16,-74 25-16,99-25 15,-99 25-15,74-24 16,24 24-1,-73 0 17,74-25-17,-25 25 1,-100 0-16,125 0 16,-124-25-16,99 25 15,0 0 1,25-25-1,25 25 1,-26 0 0,1 0-1,50 0 1,-50-25 0,-25 25-1,74 25 1,-99-25-1,0 0 1,-74 0 0,99 0-1,-74 0-15,74 0 16,25-25 0,-25 25-1,-75 0-15,75-24 16,-99 24-16,99 0 15,-99 0-15,124-25 16,-100 25-16,75 0 16,-99 0-16,124 0 15,-99 0-15,74 0 16,-25 0 0,75 0-1,-50 0 1,0 0-1,-100 0-15,100 0 32,-99 0-32,99 0 15,0 25 1,25-25 0,0 24-1,25-24 1,-1 25-1,50-25 1,-49 0 0,25 25-1,-26-25 1,26 0 0,-26 0-1,50 25 1,-49 0-1,-149-25-15,173 0 16,-173 0 0,149 0-1,-1 0 1,1 24 0,-149-24-16,149 0 15,-150 0-15,100 0 16,-74 0-16,99 0 15,-100 0-15,100 0 16,0 0 0,-25 25-1,74-25 1,-24 0 0,-25 0-1,0 25 1,-25-25-1,0 0 1,74 25 15,-49-25-15,-99 0-16,123 0 16,-123 0-16,99 25 15,0-25 1,-25 0-1,24 0 1,26-25 0,-50 25-1,25-25 1,-124 25-16,74-50 16,-49 50-16,24-49 15,75-50 1,-75-1-1,1 1 1,-51-99 0</inkml:trace>
  <inkml:trace contextRef="#ctx0" brushRef="#br0" timeOffset="865.99">11733 6821 0,'-25'0'16,"0"0"-1,25 25-15,-25-25 16,-49 50 0,49-25-16,-49 49 15,-1-24-15,-49 123 16,-50 50 0,-49 75-1,0-75 1,-50 100-1,50-75 17,173-199-32,-173 175 15,173-175-15,-123 75 16,-1 25 0,-24-25-1,99-49 1,24-51-1,50-24 1,50-24-16</inkml:trace>
  <inkml:trace contextRef="#ctx0" brushRef="#br0" timeOffset="1549.99">9426 8483 0,'0'0'15,"0"25"17,-25 0-17,25 0-15,-25 49 16,25-49-16,-49 124 15,49-125 1,-50 76 0,50-51-16,-74 75 15,74-74-15,-50 49 16,-49 50 0,49-50-1,0-24 1,50-51-1,25-24 1,0 0 15,0 0-15,0 0-16,0 0 16,24-24-1,-24 24-15,74 0 16,-74-25-16,49 25 15,100-50 1,-50 25 15,50 1-15,-75 24 0,-25 0-16</inkml:trace>
</inkml:ink>
</file>

<file path=ppt/ink/ink7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45:36.172"/>
    </inkml:context>
    <inkml:brush xml:id="br0">
      <inkml:brushProperty name="width" value="0.05292" units="cm"/>
      <inkml:brushProperty name="height" value="0.05292" units="cm"/>
      <inkml:brushProperty name="color" value="#C00000"/>
    </inkml:brush>
  </inkml:definitions>
  <inkml:trace contextRef="#ctx0" brushRef="#br0">19050 4539 0,'-25'0'15,"25"-25"-15,-25 25 47,1 0-47,-1 0 16,-25 0 0,-49 50-1,-25 24 1,-25 50-1,50 1 1,49 48 0,75-49-1,25 25 1,24-75 0,75 1-1,-25-26 16,50-49-15,-75-49 0,25-75-1,-50-25 1,-24-49 0,-75 24-1,-49 25 1,-50 25-1,74 99-15,-173-74 16</inkml:trace>
  <inkml:trace contextRef="#ctx0" brushRef="#br0" timeOffset="892">22399 3721 0,'0'0'0,"-25"0"0,25-25 16,-25 25-16,25-25 15,-50 0 1,1 25-1,-1 0 17,25 0-32,-49 50 15,49-25-15,-49 99 16,-1 0 0,1 49-1,49 1 1,75-50-1,-50-74-15,74 24 16,-49-74-16,124 74 16,99-74-1,-99-49 1,-1-125 0,-98 50-1,-50 0 16,-124-74-15,99 148-16,-99-74 16,75 99-16,24 1 0,-149-51 0</inkml:trace>
  <inkml:trace contextRef="#ctx0" brushRef="#br0" timeOffset="2099">18703 5110 0,'-25'-25'0,"25"0"31,0 0-15,0 1 15,25 24-31,-25-25 16,25 25-16,-1-25 15,26 0 17,24 25-17,-24 25 1,-25 49 0,-25 1-1,0-50-15,0 24 16,0-24-16,-25 49 15,0-24 1,-24 0 0,24-26-1,25-48 17,-25 24-17,25-50-15,0 0 31,25-24-15,0 24 0,-1 1-1,1 24 1,0 0 0,-25 50-1,0 0 1,0 0-1,0 24 1,25 1 0,0-1-1,-1-24 1,76-25 0,-51-25-1,50-173 1</inkml:trace>
  <inkml:trace contextRef="#ctx0" brushRef="#br0" timeOffset="3136">22225 3820 0,'0'0'16,"0"25"31,0 0-32,0-1 1,0 1-16,0 0 16,0 25-16,25 74 15,-25-75 16,0 50-15,25-49 0,-25-25-1,0-50 17,0 0-17,0 0-15,0 1 16,24-26-1,26 0 1,0 26 0,-1-1-1,1 50 1,-25 49 0,-25 0-1,-25 1 1,0-26 15,-25-24-15,-24 25-16</inkml:trace>
  <inkml:trace contextRef="#ctx0" brushRef="#br0" timeOffset="4111">19124 4688 0,'0'0'0,"0"-25"31,25 25-15,-25-25-16,0 1 15,50-51 1,-1 26 0,51-51-1,-76 76-15,125-51 16,-99 50-16,173-74 16,0 0-1,-24 25 16,-1 24-31,-49 0 16,-99 50 0,123-24-1,-123 24-15,74 0 16,74 0 0,-98 0-1,24 24 1,-25 1-1,-50-25 1,-24 25-16,25-25 16,-25 0-16,49 50 15,-24-50 1,-1 24 0,1-24-1</inkml:trace>
  <inkml:trace contextRef="#ctx0" brushRef="#br0" timeOffset="4671.99">21754 3547 0,'0'0'0,"-25"0"15,50 25 32,0-25-31,-25 25 0,24 24-1,26 26 1,49 24-1,-99-74-15,75 49 16,-51-49-16,1 0 16,0 24-1,0-24 1,-50-25 0,25 25-1,-25-25 1,-24 50 15,-26-26-15,26 26-1,-75 49-15</inkml:trace>
  <inkml:trace contextRef="#ctx0" brushRef="#br0" timeOffset="5616">22374 4465 0,'0'-25'0,"0"50"47,-25-25-31,25 25-16,0-1 15,-25 26 1,0 24 0,-24 1-1,49-50-15,-50 74 16,25-74-16,-49 74 15,0 0 1,-26-24 0,-48 49-1,123-124-15,-99 99 16,99-99-16,-74 74 16,-75 25-1,100-49 1,-50 0 15,74-50-31,-74 49 0,99-24 16,-124 0-1,25 0 1,0-1 0,75-24-16,-51 25 15,51-25-15,24 0 0,-49 0 16,24 25-16,-74-25 15,-25-25 1,100 25-16,-75-25 16,99 25-16,-74-24 15,74-1-15,-50 0 16,50 25-16,-49-50 16,49 50-16,-24-24 15,24 24-15,0-25 16,0 0-16,-24-25 15</inkml:trace>
  <inkml:trace contextRef="#ctx0" brushRef="#br0" timeOffset="6215">19199 5383 0,'0'24'31,"0"1"-15,0 0-1,0 0 1,0 0-16,0-1 0,0 51 31,-25 24-15,25 0 0,-25-24-1,25-50-15</inkml:trace>
  <inkml:trace contextRef="#ctx0" brushRef="#br0" timeOffset="6566">19298 5308 0,'0'-25'0,"0"50"0,0-25 47,25 0-31,0 25-1,24 0 1,-24-25-16,74 25 15,-74-1-15,50 1 16,73 25 0,-98-25-1,0-1 1,-26 26 0</inkml:trace>
  <inkml:trace contextRef="#ctx0" brushRef="#br0" timeOffset="14614">15875 11609 0,'0'24'109,"25"1"-62,-25 0-31,25-25-16,-25 25 0,24-25 15,1 49-15,0-49 16,0 25-1,-25-50 1,74 1 0,125-51-1,-75 50 1,0-24 0,-50 49-1,-49 0 1,25 25-1</inkml:trace>
  <inkml:trace contextRef="#ctx0" brushRef="#br0" timeOffset="15380.99">20191 12626 0,'0'0'0,"0"24"78,0 1-62,0 0-1,25-25-15,-25 25 0,0 0 16,25-1-1,-1 1 1,26-25 0,-25 0-1,74-25 1,-25 1 0,-49-1-16,99 0 15,-99 25-15,50-25 16,222-24-1</inkml:trace>
  <inkml:trace contextRef="#ctx0" brushRef="#br0" timeOffset="16165">23837 11038 0,'0'0'0,"0"-25"0,0 50 47,25 0-16,-25 0-31,25-1 15,25 51 1,-1-1 0,1-49-1,-25-25 1,24 0 0,26-25-1,24 1 1,-74-1-16,74-25 15,-74 50-15,-1-25 16,51 0-16,24-24 31,0-26-31</inkml:trace>
  <inkml:trace contextRef="#ctx0" brushRef="#br0" timeOffset="16814">24333 8731 0,'0'25'47,"25"-25"-31,-25 25-16,0 0 15,25-25-15,-25 24 16,50 26 0,-1 0-1,1-26 1,-1-24-1,1-49 1,49-75 0,-24 49-1,-1 1 1,-49 49-16,25-49 16</inkml:trace>
</inkml:ink>
</file>

<file path=ppt/ink/ink7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46:29.531"/>
    </inkml:context>
    <inkml:brush xml:id="br0">
      <inkml:brushProperty name="width" value="0.05292" units="cm"/>
      <inkml:brushProperty name="height" value="0.05292" units="cm"/>
      <inkml:brushProperty name="color" value="#C00000"/>
    </inkml:brush>
  </inkml:definitions>
  <inkml:trace contextRef="#ctx0" brushRef="#br0">14039 9798 0,'0'0'0,"-24"0"0,-1 0 78,25 25-47,0-1-15,25 1-16,-25 0 0,0 49 16,24 51-1,1 73 1,-25-148-16,25 49 16,-25-50-16,0-24 15,25 99-15,0 25 16,-25-25 15,0 0-15,-25-25-1,25-24 1,0-26 0,0-24-16,0 0 15,0-50 16</inkml:trace>
  <inkml:trace contextRef="#ctx0" brushRef="#br0" timeOffset="1716.99">13915 9798 0,'0'-25'0,"25"25"47,74-25-16,-74 25-31,50 25 16,98-25-1,-24 50 1,74-26-1,1-24 1,24 0 0,-25-24-1,25-1 1,-99 0 0,-25 25-1,25 0 1,-125 0-1,76 0 1,-51 0-16,50-25 16,50 25-1,-25-25 1,-99 25-16,74 0 16,-74 0-16,74-24 15,-24 24 1,24 0-1,-25-25 1,-24 0 0,0 25-1,-26-25 1,1 25 0,0 0-1,-25 25 48,0 0-48,0 0-15,0-1 16,25 100 0,-25 25-1,0-124-15,0 149 16,25-125-16,-25-24 0,0 25 15,24 123 1,-24-98-16,25-1 16,-25-24-16,0 49 15,0-25 1,0 50 0,0-24-1,0-26 16,0 1-15,0-26 0,0 26-1,0-51 1,0 26 0,0-25-1,0 0 1,-25-25-1,1 0 17,-1 0-32,0 0 15,-74 0 1,0 0 0,-25-25-1,-50 25 1,25 0 15,-24 0-15,24 0-1,74 0-15,-24 0 16,49 0-16,26 0 0,-76 0 16,-48 0-1,-26 0 1,50 0-1,-50 0 1,25 0 0,25 25-1,100-25-15,-100 0 16,99 0-16,-74 0 16,-1 0-1,-48 0 1,24-25 15,99 25-31,-75 0 16,76 0-16,-26 0 15,-49 0 1,74 25 0,-49-25-16</inkml:trace>
  <inkml:trace contextRef="#ctx0" brushRef="#br0" timeOffset="2832.99">18281 3746 0,'-25'-25'0,"0"25"16,1-25 0,24 0-16,-50 0 15,0 0 1,-24 25-1,-25 75 1,24 24 0,26 25-1,24 25 1,50-50 0,0-74-16,24 0 15,-24-25 1,99 0-16,50-75 31,-100 1-15,25-50-1,-74 25 1,-25 74-16,0-49 16,-25 74-16,25-25 15,0 50 1,-25-1-1,25 26 1,0 49 0,0-74-16,0 25 15,25-50 1,-25 74-16,25-24 16,49-1-16</inkml:trace>
  <inkml:trace contextRef="#ctx0" brushRef="#br0" timeOffset="3232.99">18827 4043 0,'25'0'47,"-1"0"-32,1 0-15,0 0 16,49-25-1,150 1 1,-26-1 0,75 0-1,-75-25 1,-148 50-16,74-24 16,-99 24-16,0 0 15,-1 0-15</inkml:trace>
  <inkml:trace contextRef="#ctx0" brushRef="#br0" timeOffset="3916.99">20464 3324 0,'0'0'15,"-25"0"-15,25-25 16,0 50 15,0 0-15,0-1-16,0 76 16,25 24-1,-25 0 1,0-99-1,0 99 1,0-100-16,0 51 16,0-26-1,0-73 1,0-1 0,0-25-1,25-49 1,24 25-1,1 24 1,74 25 0,-50 50-1,26 49 1,-51 1 0,-49 49-1,-25-50 1,1-49-16,-51 25 31,50-26-31,-49 1 16,-125-25-16</inkml:trace>
  <inkml:trace contextRef="#ctx0" brushRef="#br0" timeOffset="4683">20588 4266 0,'0'0'0,"0"-24"16,0 48 15,0 1-15,0 0 0,0 74-1,25 0 1,-25 1 15,0-26-15,0-49-1,0 0 1,0-50 0,24 25-1,-24-25 1,25-25-1,25 1 1,0 24 0,24 0-1,-24 25 1,-1 50 0,-49-25-16,0 24 15,0-24 1,0 25-16,-25 24 31,-24 1-15,-26-26-1,51-49-15,-175-25 0</inkml:trace>
  <inkml:trace contextRef="#ctx0" brushRef="#br0" timeOffset="5216.99">19893 3522 0,'25'0'47,"0"25"-47,0-25 15,74 50 1,0-1 0,0 51-1,-49-26 16,0 0-15,-75 1 0,-50 24-1,1-25 1,-25 1 0,-25-1-1</inkml:trace>
  <inkml:trace contextRef="#ctx0" brushRef="#br0" timeOffset="5682.99">18703 4961 0,'25'0'16,"-1"0"-1,1 0-15,0 0 16,25 0-16,98 0 16,1 0-1,74 0 1,-24 0-1,24 25 17,-148-25-17,-51-25-15</inkml:trace>
  <inkml:trace contextRef="#ctx0" brushRef="#br0" timeOffset="6183.99">19000 4589 0,'0'-25'0,"-24"25"16,24 25 15,-25-25-31,0 25 16,0-1-1,-24 76 1,-26-1-1,1 50 1,-25-25 0,49-50-1,50-49 1,25-25 0,0 0-1,49 0 1,-24 0-1,49 0 17,-74 0-32,74 0 15,-74 0-15,198-25 16</inkml:trace>
  <inkml:trace contextRef="#ctx0" brushRef="#br0" timeOffset="6916">18157 4638 0,'0'0'0,"0"-24"16,-25 24-16,25-25 15,0 0 1,-25 25-16,1-25 16,24 0-16,-25 25 15,25-24-15,-75 24 16,26 0 0,-26 49-1,-24 26 1,74 24 15,25 0-15,50 0-1,24-49 1,26-25 0,24-100-1,-100 75-15,51-99 16,-75 74-16,49-49 15,-49 49-15,25-49 16,-25 49-16,-25 0 16,25 0-1,0 50 17,0 0-17,0 0-15,0 24 16,25 50 15,0-24-15,49 74-16</inkml:trace>
</inkml:ink>
</file>

<file path=ppt/ink/ink7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47:00.663"/>
    </inkml:context>
    <inkml:brush xml:id="br0">
      <inkml:brushProperty name="width" value="0.05292" units="cm"/>
      <inkml:brushProperty name="height" value="0.05292" units="cm"/>
      <inkml:brushProperty name="color" value="#C00000"/>
    </inkml:brush>
  </inkml:definitions>
  <inkml:trace contextRef="#ctx0" brushRef="#br0">7144 6772 0,'-25'0'0,"0"-25"31,50 50 32,-25-1-63,0 1 15,25-25-15,-25 25 0,49 74 32,-24 1-17,25-26 1,-50-49-16,49 49 15,-24-49-15,25 25 16,-1-26 0,75 1-1,-99-25-15,50 0 16,-51 0-16,100 0 16,0-25-1,25 25 1,-25-24-1,50 24 17,-149 0-32,74 0 0,-49 0 15,-26 0-15,76 0 16,98-25 0,-148 25-16,99-25 15,-100 25-15,50 0 16,-49 0-16,124 25 15,-125-25-15,50 0 16,75 0 0,24 0-1,-173 0-15,149 0 16,-149 0-16,124 0 16,-25 25-1,-100-25-15,125 0 16,-124 0-16,99 0 15,50 0 1,-1 24 0,26-24 15,-26 0-15,51 0-1,-26 0 1,75-24-1,-75 24 1,50 0 0,0 0-1,-49 0 1,-1 0 0,-148 0-16,148 0 15,-173 0-15,124 0 16,49 24-1,-24-24 17,49 0-32,-49 0 15,-149 0 1,148 0 0,-123 0-16,124 0 15,-26 25 1,26-25-1,25 0 1,-26 0 0,-148 0-16,149 25 15,-150-25-15,125 0 16,-25 0 0,149 0-1,-149-25 1,-74 25-16,123 0 15,-123 0-15,148-25 16,-148 25-16,124 0 16,-125 0-1,75 0 1,-74 0-16,148 0 16,-148 0-16,0 0 0,74 25 15,49-25 1,-24 0-1,-99 0-15,123 0 16,-123 0-16,74 0 16,-99 0-16,148 0 15,-148 0-15,25 0 0,-1 0 16,-24-25-16,99 25 16,-99 0-16,74-24 15,0 24 1,-24-25-1,-1 0 17,25 0-32,-24 0 15,24 1 17,-49-1-17,-1 0 1,26 0-1,-50 0 1,24-24 0,1-1-1,-1 1 1,-24-1 0,0 0-1,-25 25 1</inkml:trace>
  <inkml:trace contextRef="#ctx0" brushRef="#br0" timeOffset="967.99">10443 7293 0,'0'0'0,"0"-25"31,-25 25 0,25-25-31,-25 25 32,25 25-17,0 0-15,-49 49 32,-51 100-17,1-1 1,-25 26-1,50-75-15,-50 25 16,74-100-16,0 1 0,-49 123 16,-50 51-1,25-26 1,25-74 0,74-74-1</inkml:trace>
  <inkml:trace contextRef="#ctx0" brushRef="#br0" timeOffset="1581.99">9401 8260 0,'0'0'0,"0"25"47,-25-25-31,25 49-1,-25 26-15,-24 74 32,49-125-32,-50 125 15,50-99-15,-25 49 16,1-74-16,-1 74 15,0-74-15,25 25 16,-25-26-16,0 26 16,50-50-1,0 0 17,0 0-17,-25-25-15,74 0 16,50-24-1,50-26 1,-25 1 0,49 24-1,-99 25 17,-24 25-17</inkml:trace>
  <inkml:trace contextRef="#ctx0" brushRef="#br0" timeOffset="34508.99">20191 12923 0,'0'0'0,"0"-25"31,0 1-15,-25 24-1,50 0 17,0 0-1,-25-25-16,99 25 1,-25 0 0,1 0-1,-26 25 1,-24-25 0,0 24-1,-25 1 1,0 50-1,25-1 1,-25 0 0,0 26-1,25-26 1,-25 75 0,24 25-1,1-50 1,-25 24 15,0-24-15,25-24-1,-25-51-15,0-24 16,0 0-16,25 24 16,-25 26-1,25-25 1,-25 24-1,0-49 1,25 0 0,-25 24-1,-25 26 1,25-51 0,0 1-16,-25 0 15,25 0 1,-25 0-1,0-1 1,-24 26 0,-26-25-1,1 24 1,-50-24 0,49 0-1,-24-25 1,-25-25-1,25-99-15</inkml:trace>
  <inkml:trace contextRef="#ctx0" brushRef="#br0" timeOffset="36141.99">20662 13915 0,'0'0'0,"25"0"15,0 0 1,0 0 0,0 0-16,99 0 15,49-24 1,-24-1 0,49 0-1,-49-49 16,50-1-15,49-74 0,0 1-1,-75 24 1,26-25 0,-25 0-1,-100 50-15,50-25 16,-74 49-16,74-123 15,-25-25 1,-99 148-16,49-123 16,-49 148-16,0-24 0,0-75 15,-24-99 1,-1-75 0,-25 1-1,-24 74 1,74 198-16,-99-173 31,99 149-31,-75-100 16,50 99-16,-24-123 15,24 148-15,-49-123 16,49 74-16,-75-100 16,76 150-16,-1-1 0,-50-99 15,-73-124 1,24 50-1,0 0 1,0 24 0,0 26-1,-25-1 1,74 75 0,-74-50-1,25 25 16,25 25-15,-25-25 0,99 124-16,-99-75 15,100 75-15,-51-49 16,-49-26 0,25 26-1,0-26 1,24 50-1,50 1 1,1-1 0,-1 25-1,0 0 17,25-25-17,-25 25 16,50 0-15</inkml:trace>
  <inkml:trace contextRef="#ctx0" brushRef="#br0" timeOffset="36658.99">20464 6573 0,'0'25'94,"0"0"-79,0 0-15,0-1 0,0 51 16,-25 24 0,25 25-1,25-25 1,-25-24 15,25-50-15</inkml:trace>
  <inkml:trace contextRef="#ctx0" brushRef="#br0" timeOffset="37028">20513 6648 0,'0'-25'16,"-24"0"-16,24 0 16,-25 25-1,25-25 16,25 25-15,-1 0 0,26 25-1,-25-25-15,124 75 16,-100-51-16,51 26 16,-76-50-16,51 25 15,-75 0-15,49-1 16,-24-24-1</inkml:trace>
</inkml:ink>
</file>

<file path=ppt/ink/ink7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48:34.871"/>
    </inkml:context>
    <inkml:brush xml:id="br0">
      <inkml:brushProperty name="width" value="0.05292" units="cm"/>
      <inkml:brushProperty name="height" value="0.05292" units="cm"/>
      <inkml:brushProperty name="color" value="#C00000"/>
    </inkml:brush>
  </inkml:definitions>
  <inkml:trace contextRef="#ctx0" brushRef="#br0">11187 17512 0</inkml:trace>
  <inkml:trace contextRef="#ctx0" brushRef="#br0" timeOffset="1894.99">11088 17636 0,'24'0'15,"-48"0"-15,24 0 0,0-25 16,24 25 0,-24-24-1,0-26 1,-24 25 46,-1 0-46,0 0-16,0 25 16,0-24-16,-24-1 15,-100 25 1,75 25 0,49-25-16,-50 49 15,51-49-15,-1 25 16,-25 25-16,-49 74 31,49-50-15,50-49-16,-24 74 15,24-74-15,0 0 0,0 49 16,0 25 0,24-24-1,51-1 1,-26-24-1,-24-25-15,0-25 16,-25 24 0,25-24-16,0 25 15,-1 0 1,26 0 0,297 24-1,-49-73 1,-273-26-1,24-49 1,-24 49-16,0-74 16,-50-49-1,0 73-15,-24-48 16,49 123-16,-99-149 16,24 100-16,25-1 15,26 50-15,-51 1 16,26 24-16</inkml:trace>
  <inkml:trace contextRef="#ctx0" brushRef="#br0" timeOffset="3126.99">19174 10691 0,'0'-25'15,"0"0"17,-25 25-17,25-25 1,-25 25-16,1 0 15,-1-24 1,-50 48 0,1 1-1,49 0-15,-99 49 16,99-49-16,-49 74 16,49-74-16,-74 174 15,99-150-15,-25 75 16,0 25-1,50-25 1,0-99-16,49 99 16,-49-99-16,74 24 15,-24 1-15,24-25 16,-49 0-16,-26-25 16,100 0-16,-74-25 0,74 0 15,-74 0 1,98-74-16,-48 0 31,-26-50-15,-74 124-16,-25-99 15,1 75-15,-1 24 0,0-25 0,-25-24 16,25 49-16,-123-99 16,123 124-16,-174-50 15</inkml:trace>
</inkml:ink>
</file>

<file path=ppt/ink/ink7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49:41.929"/>
    </inkml:context>
    <inkml:brush xml:id="br0">
      <inkml:brushProperty name="width" value="0.05292" units="cm"/>
      <inkml:brushProperty name="height" value="0.05292" units="cm"/>
      <inkml:brushProperty name="color" value="#C00000"/>
    </inkml:brush>
  </inkml:definitions>
  <inkml:trace contextRef="#ctx0" brushRef="#br0">13643 6499 0,'0'0'16,"0"-25"-16,-25 25 16,25-25-1,0 0-15,0-24 16,0-1 15,0 25-15,25-24-1,-1-1 1,1 25 0,25 25-1,24 25 1,1 25-1,-1-1 1,25 26 0,-24-75-1,-1 0 1,0-50 0,1-24-1,-25 24 16,-1 25-15,1 50 0,24 50-1,1-26 1,-1 1 0,-49-50-16,24 25 15,-24-25-15,50-25 16,-1-50-1,0 1 1,-24 0 0,0 24-1,-26 50 1,1 25-16,50 24 16,-51-24-1,26 0-15,25 49 16,24-74 15,-50-24-15,26-26-1,-1-24 1,1 24 0,-1 25-1,25 50 1,0 74-1,-24-49 1,49 49 0,-25-74-1,0-50 1,-24-49 0,-50 49-16,74-50 15,-74 75-15,24-49 31,50 24-15,-24 50 0,24 24-1,0 51 1,25-51 0,-25-49-1,25-49 1,1-26-1,-26 1 1,0-1 0,-49 51-1,-1 48 1,26 26 0,49 24-1,-50-24 1,50-25-1,-25-50 17,-74 0-32,49 0 15,-49 1-15,25-26 16,24 0 0,-24 50-1,0 25 1,24 0-1,25 25-15</inkml:trace>
  <inkml:trace contextRef="#ctx0" brushRef="#br0" timeOffset="1537">5631 6995 0,'0'0'0,"-25"0"0,0 0 15,25-25 17,-25 25-17,50 0 1,0 0-1,49 0-15,75 25 32,74-25-17,125 0 1,73 0 0,-123-25-1,-25 0 1,-149 1-1,-50 24 1,-49 0 0,0 24 15</inkml:trace>
</inkml:ink>
</file>

<file path=ppt/ink/ink7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50:59.432"/>
    </inkml:context>
    <inkml:brush xml:id="br0">
      <inkml:brushProperty name="width" value="0.05292" units="cm"/>
      <inkml:brushProperty name="height" value="0.05292" units="cm"/>
      <inkml:brushProperty name="color" value="#C00000"/>
    </inkml:brush>
  </inkml:definitions>
  <inkml:trace contextRef="#ctx0" brushRef="#br0">12576 1017 0,'0'-25'16,"0"0"15,-25 25-15,25-24 15,0-1 0,25 0-15,-25 0-16,74-24 16,-24 49-1,24 49 1,-49 1-1,25-1 17,-25 26-17,-25 24 1,-25-25 0,0-49-16,0 50 15,25-51-15,-49 26 16,24 0-1,0-50-15,0 0 16,0 0 0,25-25-16,0-25 15,0-49 1,25 25 0,-25 49-16,25-50 15,-25 51 1,25-26-16,0 25 0,-1 0 15,1 1 1,0 24 0,-25 24 31,0 1-32,0 50 1,0-1-1,0-49-15,0 49 16,0-49-16,0 49 16,50 1-1,-26-26 1,51-24 0,-1-50-1,1-49 1,-51 0-1,-24 49-15,0-74 16</inkml:trace>
  <inkml:trace contextRef="#ctx0" brushRef="#br0" timeOffset="463">13519 1339 0,'-25'0'16,"25"25"31,0 0-16,25-50 0,-25 0-15,24 25-16,-24-24 15,25-1 1,0 25 0,0 0-1,-25 74 1,0-49-16,-25 49 16,25-49-16,0 25 15,-25-25-15,-24 99 16</inkml:trace>
  <inkml:trace contextRef="#ctx0" brushRef="#br0" timeOffset="1128.99">13816 670 0,'0'25'63,"0"-1"-48,0 1 1,0 0-16,25 0 0,-25 99 31,25-25-15,-25-49-16,25 98 16,-25-123-16,0 25 15,0-1 1,0-24-1,0-50 1,0-49 0,0 0-1,0 49-15,0-50 16,0 51 0,0-1-16,24-25 15,26 1 1,24 49-1,-24 0 17,-25 0-32,0 24 15,-25 1-15,49 50 16,-49-1 0,25 75-1,-25-75 1,-25-74-16,0 75 15,1-51-15,-26 1 16,-99 25-16</inkml:trace>
  <inkml:trace contextRef="#ctx0" brushRef="#br0" timeOffset="1529">14412 620 0,'24'0'31,"1"0"-15,0 0-16,25 25 16,24 49-1,0 50 1,-49-24-1,-25-51-15,-25 125 32,25-125-32,-49 75 15,-100 174-15</inkml:trace>
  <inkml:trace contextRef="#ctx0" brushRef="#br0" timeOffset="2045.99">12526 695 0,'-24'0'0,"48"0"0,-48 24 15,-1-24-15,0 50 16,-25 24 0,1 50-1,49 25 1,0 25-1,74 24 17,1-123-17,73 49 1,249 0-16</inkml:trace>
  <inkml:trace contextRef="#ctx0" brushRef="#br0" timeOffset="2631">15354 645 0,'-25'0'0,"0"0"15,1 25 17,24 0-32,0-1 15,-25 26 1,-25 74-1,25-50 1,25-49-16,-24 50 16,-26-1-16</inkml:trace>
  <inkml:trace contextRef="#ctx0" brushRef="#br0" timeOffset="2898.99">15354 645 0,'0'-25'16,"25"25"-1,-25 25 1,25 0 0,0 0-1,-25-1-15,24 1 16,51 50-1,-26-1 1,1-24 0,0 24-1</inkml:trace>
  <inkml:trace contextRef="#ctx0" brushRef="#br0" timeOffset="3397.99">16123 422 0,'-25'0'0,"25"24"31,0 1-15,-25 0-16,25 0 16,-24 49-16,-1 50 31,0 0-15,0 25-1,50 25 1,0-50-1,49 25 1,75-100 0,50-49-16</inkml:trace>
  <inkml:trace contextRef="#ctx0" brushRef="#br0" timeOffset="4098.99">16520 620 0,'-25'-25'16,"25"50"46,0 0-46,0 0-16,0 0 0,0 24 15,0 50 1,0-24 0,0-50-1,0 49 1,0-49-16,0 74 16,0-124 30,0 0-46,25-49 16,0 0 0,0 24-1,24 0 1,1 26 0,-1 24-1,26 24 1,-26 26-1,-24 24 17,-25-24-32,0 49 31,-49-24-15,-26-26-1,-24-24 1,-75-50-1</inkml:trace>
  <inkml:trace contextRef="#ctx0" brushRef="#br0" timeOffset="4479.99">17140 1166 0,'0'-25'16,"25"25"46,-25 25-46,25-25 0,-25 25-16,24-25 15,-24 24-15,25 26 16,-99 74-1</inkml:trace>
  <inkml:trace contextRef="#ctx0" brushRef="#br0" timeOffset="5045">17537 769 0,'-25'0'15,"50"0"48,0 0-16,-25-25-32,0 0 1,0 1-16,0-1 15,-25 0 1,0 25 0,-25 50-1,1 24 1,-1 25 0,50-24-1,0-1 1,50 0-1,-1-24 17,-24-50-32,75 25 0,-76-25 15,51-25 1,-50 0-16,74-49 0</inkml:trace>
  <inkml:trace contextRef="#ctx0" brushRef="#br0" timeOffset="5427.99">17810 273 0,'0'0'0,"0"-25"15,0 50 1,25-25 15,-25 25-15,99 74 0,-50-50-1,-49-24-15,75 75 16,-50-76-16,24 76 15,26 48 1,-75-24 0,0 0-1,0-49-15,-25 74 16,-50-1-16</inkml:trace>
  <inkml:trace contextRef="#ctx0" brushRef="#br0" timeOffset="6727.99">18777 1067 0,'0'24'47,"25"-24"-32,0 0 1,0 0-16,-1 0 16,76 0-1,98 0 1,-49-24-1,-50-1-15,174-25 16,-223 50-16,49-25 16,-50 25-16,100-49 15,-99 49-15,-25 0 0,49-25 16,0 25 0,-24-25-1,-25 50 1</inkml:trace>
  <inkml:trace contextRef="#ctx0" brushRef="#br0" timeOffset="7179">20191 719 0,'0'0'0,"0"-24"0,25 24 46,0 0-30,-1 24 0,51 1-1,-50-25-15,49 50 0,-49-50 16,49 49 0,-24-24-1,-25 25 1,-50-25-1,0-1 1,-49 51 0,24-1-1,0-24 1,26-1 0</inkml:trace>
  <inkml:trace contextRef="#ctx0" brushRef="#br0" timeOffset="7712.99">21357 248 0,'0'0'0,"-25"0"0,0 0 47,25 25-31,-25 0-16,25-1 16,-24-24-16,24 50 15,-50 74 1,0 0-1,26 50 1,48-100 0,-24-49-16,50 99 15,-25-99-15,0 0 0,24 24 16,100 50 0,-25-74-1,75-50 1</inkml:trace>
  <inkml:trace contextRef="#ctx0" brushRef="#br0" timeOffset="8699">21754 571 0,'0'0'0,"0"-25"15,-25 0 1,50 25 0,0-50 15,-1 25-31,51 1 15,24 24 1,-25 49 0,-49 26-1,-25-26 17,-49 75-17,-26-49 1,26-1-1,-1-49 1,25-25 0,0 0-1,25-50 1,25-24 0,25 0-1,-1 24 1,26 0-1,-50 26 17,-1 24-32,-24 24 15,-24 1 17,24 50-17,-25-1 1,25-24-1,25-26-15,-1 51 16,1-75-16,0 0 16,74 0-1,25-50 1,-99-24 0,-75-25-1</inkml:trace>
  <inkml:trace contextRef="#ctx0" brushRef="#br0" timeOffset="9127.99">22498 918 0,'0'0'0,"-25"0"47,50 0-1,-25-25-46,25 25 32,-25-25-32,24 25 15,-24-25-15,25 25 32,0 0-17,0 50 1,-50 0-1,0 24 1,-49 25 0</inkml:trace>
  <inkml:trace contextRef="#ctx0" brushRef="#br0" timeOffset="9661">23019 446 0,'-25'0'16,"25"25"62,25-25-62,-25-25-16,25 25 15,-25-24 1,0-26-1,-25 50 17,-50 0-32,1 50 15,-25 24 17,49 1-17,25-75-15,25 74 16,0-49-16,25 0 15,50 49 1,73-49 0,26-50-1,0-49 1</inkml:trace>
  <inkml:trace contextRef="#ctx0" brushRef="#br0" timeOffset="10112.99">23416 99 0,'0'-25'0,"0"50"31,24-25-15,-24 25-1,25-25-15,25 50 16,24 49 0,-49-74-1,49 74-15,-74-74 16,50 99 0,-25-25-1,-25 25 1,-50-25-1,-24 25-15</inkml:trace>
</inkml:ink>
</file>

<file path=ppt/ink/ink7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52:52.280"/>
    </inkml:context>
    <inkml:brush xml:id="br0">
      <inkml:brushProperty name="width" value="0.05292" units="cm"/>
      <inkml:brushProperty name="height" value="0.05292" units="cm"/>
      <inkml:brushProperty name="color" value="#C00000"/>
    </inkml:brush>
  </inkml:definitions>
  <inkml:trace contextRef="#ctx0" brushRef="#br0">14610 10145 0,'0'25'47,"0"-50"47,25 25-78,-25-25-16,25 1 15,-25-1-15,24 0 16,26-25 0,-25 25-1,0 25 1,24 0-1,26 50 17,-1-25-17,0 25 1,1-50 0,-1-25-1,-24 0 1,-25 0-1,-1 25 1,1 0-16,0 0 16,0 0-16,25 25 15,-26-25-15,76 25 16,-76 0-16,51-25 16,24 24-1,-25-48 1,-49 24-16,25-50 15,-25 50 1,-1-50 0,26 1-1,0 49 1,-1 0 0,50 49-1,-24-24 1,24 0-1,25-50 1,-49-25 0,-1 1-1,-24-1 1,-1 25 0,1 50-1,49 50 1,-74-75-16,24 49 15,-24-49 1,50 50 0,-51-50-16,26 0 15,-25-25-15,0 25 0,49-25 16,25-49 0,-74 74-16,49-50 15,-74 25-15,50 25 16,25 0-1,-26 25 1,50 25 0,1-1-1,-1-24 1,-25-50 0,25-49-1,-49 24 1,-25 26-16,0-26 15,-1 50 1,1 0 0,0 25-1,99 0 1,-25 24 0,25 1-1,-24-75 1,-26 0-1,25-24 1,-24-1 0,-26 50-1,26 25 1,-26 0 0,1 24-1,49 1 1,-74-50-16,49 25 15,-49-50 1,49 25 0,-49 0-16,50-25 15,-50 0-15,24 25 16,1-25 0,-25 25-16,-1 25 15,1-25-15,25 25 16</inkml:trace>
</inkml:ink>
</file>

<file path=ppt/ink/ink7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54:13.526"/>
    </inkml:context>
    <inkml:brush xml:id="br0">
      <inkml:brushProperty name="width" value="0.05292" units="cm"/>
      <inkml:brushProperty name="height" value="0.05292" units="cm"/>
      <inkml:brushProperty name="color" value="#C00000"/>
    </inkml:brush>
  </inkml:definitions>
  <inkml:trace contextRef="#ctx0" brushRef="#br0">14387 15106 0</inkml:trace>
  <inkml:trace contextRef="#ctx0" brushRef="#br0" timeOffset="1742">14362 15131 0,'-50'49'0,"50"-24"47,-25-25-16,1 25 16,-1 0-32,25 0 32,25-50 16,-1 25-48,1 0-15,0 0 0,0-25 16,74 0 0,0 25-1,-24 0 1,24-25 0,-49 25-1,49-24 1,-25 24-1,25 0 1,-24 0 0,-1 0-1,25-25 17,-24 25-17,24 0 1,-74 0-16,74 0 15,-74 0-15,74-25 16,0 0 0,25-24-1,-49 24 1,24 0 0,25 0-1,0 25 1,-99-25-16,74 25 15,-74 0-15,0 0 16,49 0-16,1 0 16,24 0 15,0-24-15,0 24-1,0-25 1,25 25-1,-49-25 1,49 0 0,-99 25-16,49-25 15,-49 25-15,74-24 16,-74 24-16,49-25 16,-49 25-16,74-25 15,-74 25-15,50-25 16,24 0-1,-25 1 1,25 24 0,-99-25-16,100 0 15,-76 25 1,100-50 0,-49 26-1,49-1 1,50 0-1,-75 25 1,50-25 0,-50 25-1,25-25 1,-75 25 15,125-24-15,-124 24-16,-25 0 0,-1 0 0,51 0 15,74-25 1,-25 0 0,-25 0 15,-74 25-31,74 0 16,-74-25-16,74 25 15,-25-25 1,-49 25-16,99-24 15,-99 24-15,74 0 16,25-25 0,25 0-1,-50 25 1,-74 0-16,99-25 16,-99 25-16,74-25 15,0 1 1,0 24-1,75-25 1,-50 0 0,-99 25-16,74-25 15,-74 25 1,49 0 0,-49 0-16,50-25 15,-51 25-15,26 0 16,-25 0-16,74-24 15,-74 24-15,24 0 16,26 0 0,-1 0-1,-24 0 1,49 0 0,-49 0-1,49-25 1</inkml:trace>
  <inkml:trace contextRef="#ctx0" brushRef="#br0" timeOffset="3275.99">14238 15007 0,'0'-25'0,"0"50"0,-25-50 0,25 0 15,-25 25 1,25-25 0,-25-24-1,-24 24 1,-1 25 0,-24 0-1,49 25-15,-74 24 16,74-24-16,-49 50 15,24-26-15,-49 75 16,74-99 0,-25 74-16,50 1 15,25 48 17,25-48-17,24-26 1,-24-24-16,49-1 15,-49-49-15,98 0 16,51-74 0,-50-25-1,-100 49-15,26-148 16,-50 148-16,-50-99 16,-50 50-1,26 49-15,-100-24 16,124 74-16,-74 0 15,-75 74 1</inkml:trace>
  <inkml:trace contextRef="#ctx0" brushRef="#br0" timeOffset="4174.99">18479 16024 0,'0'0'15,"0"-25"-15,0 0 16,-24 0 0,24-24-1,-25 24-15,0-49 16,0 49-16,-24-25 15,24 25-15,-50-24 16,51 49-16,-51-25 16,-24 25-1,-25 50 1,50 74 0,-26 148-1,100-123 1,50 50-1,-25-125-15,124 75 16,-125-124-16,150 0 16,49-75-1,-24-148 1,-125 24 15,-74-25-15,-149-24-1,100 198-15,-100-49 16,124 74-16,-99 0 16,50 74-16</inkml:trace>
  <inkml:trace contextRef="#ctx0" brushRef="#br0" timeOffset="5242">23614 13419 0,'0'0'15,"0"-24"-15,0-1 16,0 0 0,0 0-1,-25-24 1,-24-1 0,-1 0-1,-49 50 1,-50 25-1,124-25-15,-148 99 16,148-74-16,-124 99 16,0 99-1,99-74 1,50-99 0,25 99-1,0-100-15,25 26 16,223 73-1,24-123 1,1-124 0,-100-99-1,-148-1 1,-149-24 0,-149-25-1,198 223-15,-198-99 16</inkml:trace>
  <inkml:trace contextRef="#ctx0" brushRef="#br0" timeOffset="8275">14188 14982 0,'-74'-25'32,"148"50"-32,-173-75 0,74 50 0,-49-24 15,24 24 1,1 0 15,-1 24-15,0 1-16,-24 25 15,49-25-15,0-1 0,-49 100 16,0-24 0,49-51-16,0 75 15,25-99-15,-25 99 16,50 25 0,25 0-1,24-50 1,-49-74-16,74 74 15,-74-74 1,74 0-16,25-25 16,50-50 15,24-74-31,-74 0 31,-49 0-15,-26-74-1,-74 24 1,-24 0 0,-125 1-1,-74 73 1,74 76 0,125 24-16,-100 24 15,99 1-15,26 0 0,-76 49 16,1 50-1,74-24-15,-24 49 16,49-100 0,0 75-16,0-74 0,49 99 15,-24-125-15,0 26 16,49 49-16,75 25 31,0-99-15,149-124-1,-100-50 1,-173 99-16,99-98 16,-99 98-16,-25-99 15,-50 0 1,-173-49 0,173 173-16,-99-25 15,100 50-15,-125 0 16,25 25-1,50 124 1</inkml:trace>
  <inkml:trace contextRef="#ctx0" brushRef="#br0" timeOffset="9191">18728 15875 0,'-25'-25'16,"50"50"-16,-50-75 0,0 50 0,0-24 16,-49-51 15,24 26-31,-74-1 31,-25 25-15,0 50-1,1 49 1,-1 50 0,0 149-1,124-25 1,100-74 0,-26-124-16,150 49 15,-125-74-15,149-1 16,-148-24-16,222-49 15,-222 24-15,74-74 16,-25-100 0,-124 150-16,-75-175 15,50 175 1,-99-100-16,50 124 16,-149-74-1,148 74-15,-148 25 16,49 50-1,26 74 1,123 49 0,99-24-1,323 25 1</inkml:trace>
  <inkml:trace contextRef="#ctx0" brushRef="#br0" timeOffset="10308">23440 16694 0,'-24'-174'0,"-1"149"31,0 0-15,-25 1-16,26-1 0,-1 0 0,-99-25 15,74 25-15,-99 50 16,-49 50 0,24 49-1,1 74 1,148-49 15,99 0-15,-49-100-16,149 51 15,-125-100-15,249 24 16,49-123 0,-173-25-1,-100-49 1,-198 24 0,-74 25-1,-75 99 1,99 50-1,-24 99 1,148-25 0,50-74-16,50 99 15,-25-75-15,99 51 16,99-1 15,-173-99-31,148-50 16,-148 50-16,123-173 15,-98-26 1,-125-49 0,-173 25-1,-75 173 1,50 125 0,74 98-1,150-123-15,-1 124 16,25-125-16,74 100 15,-24-124-15,124 74 16,-100-99-16,149 25 16,100-124-1</inkml:trace>
  <inkml:trace contextRef="#ctx0" brushRef="#br0" timeOffset="11141">14188 15478 0,'25'0'0,"0"0"63,-25 25-48,25-25-15,-1 0 16,-24 25-16,25-25 16,25 25-1,0 24 1,24 26-1,-49-75-15,173 173 16</inkml:trace>
  <inkml:trace contextRef="#ctx0" brushRef="#br0" timeOffset="13508">18529 15478 0,'-25'0'47,"25"-25"-15,-25 1-32,1 24 15,24-25-15,-100 0 16,26 0-1,49 25-15,-49 0 16,49 0-16,0 0 0,-49 25 16,-50 25-1,49-1 1,1 50 15,0 50-15,24 0-1,25 0 1,25-25 0,25-50-16,0 25 15,-25-74-15,49 75 16,26-1 0,49 0-1,0-49 1,0-1-1,49-49 1,-123 0-16,99-25 16,-99 25-1,24-49-15,25-26 16,-49 26 15,-1-100-15,-49 0-1,0-25 1,-49-49 0,-26 99-1,51 99-15,-76-74 16,51 74-16,-51-24 16,-73-1-1,123 50-15,-99 0 16,125 0-16,-100 50 15,0 24 1,99-49-16,-50 74 16,51-74-16,24 25 15,-25 24-15,74 224 16,1-174 15,74 74-15,74-74-1,-49-49 1,0-75 0,-99 0-16,148-75 15,-148 50-15,24-99 16,-49-25 0,-50 100-16,-74-75 15,74 99-15,0 0 0,-24 0 16,-26 1-16,-98 48 0</inkml:trace>
</inkml:ink>
</file>

<file path=ppt/ink/ink7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19:55:35.074"/>
    </inkml:context>
    <inkml:brush xml:id="br0">
      <inkml:brushProperty name="width" value="0.05292" units="cm"/>
      <inkml:brushProperty name="height" value="0.05292" units="cm"/>
      <inkml:brushProperty name="color" value="#C00000"/>
    </inkml:brush>
  </inkml:definitions>
  <inkml:trace contextRef="#ctx0" brushRef="#br0">3621 15255 0,'-24'25'0,"24"-50"62,24 25-46,1 0 0,0 0-16,0 0 15,0 0-15,49 0 32,25 0-17,-49 25 1,0-25-1,-26 0 1,-48 0 31,-1 0-47,0 0 16,0 0-1,0 0-15,-24 24 16,24-24-16,-25 0 15,26 0-15,-26 25 16,25-25-16,0 0 16,0 0-1,50 0 32,-25-25-31,25 50-1,0-50 1,0 25 0,124 0-1</inkml:trace>
  <inkml:trace contextRef="#ctx0" brushRef="#br0" timeOffset="1316">13717 15255 0,'25'0'79,"0"0"-64,-1 25 1,1-25-1,25 24 1,74-24 0,0 0-1,-25-24 1,-49 24 0,-26-25-1,-73 25 1,-1-25-1,-49 50 1,-25-25 0,50 25-1,49-25 1,-25 0 0,75 0 30,0 0-30,0-25 0,24 25-1,1 0 1,-1 0 0,-24 0-1,0 0 1</inkml:trace>
  <inkml:trace contextRef="#ctx0" brushRef="#br0" timeOffset="24529.99">6970 3845 0,'0'-25'0,"0"0"16,0 0-1,25 1-15,-25-1 16,0 0-1,50-25-15,-1-24 16,-24 74 0,49-25-1,-49 25-15,74 50 16,25 24 0,-24 1-1,48-1 1,-24-24-1,-99-50-15,74-25 16,-74 0-16,99-25 16,-24-49-1,-1 49 1,25 1 0,-50 98-1,75 76 1,25 23-1,24-73 1,-74-75 15,75-50-15,-26-49 0,-49 0-1,25 49 1,0 50-1,-124 0-15,99 25 16,-99-25-16,148 50 16,50-1-1,-49-49 1,-50 0 0,-50-25-1,-49 25 1,25 0-1,49 50 1,50 0 15,0-1-15,49-24 0,-148-25-16,74-25 15,-99 25-15,74-74 16,25-25-1,-25 24 1,-25 25 0,26 75-1,49 25 1,49 24 0,-24-49-1,-125-25-15,125 0 16,-125-25-16,100-24 15,-25-26 1,-24 1 15,-1-1-15,0 51 0,25 73-1,50 75 1,-26-24-1,26-26 1,25-74 0,-150 0-16,100-74 15,-25-26 1,50 1 0,-26 49-1,-98 50-15,49 0 31,-49 0-31,173 75 16,-24-26-16,-1-49 31,100-24-15,24-76-16</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47:25.464"/>
    </inkml:context>
    <inkml:brush xml:id="br0">
      <inkml:brushProperty name="width" value="0.05292" units="cm"/>
      <inkml:brushProperty name="height" value="0.05292" units="cm"/>
      <inkml:brushProperty name="color" value="#C00000"/>
    </inkml:brush>
  </inkml:definitions>
  <inkml:trace contextRef="#ctx0" brushRef="#br0">3870 4018 0,'0'-24'110,"0"-1"-95,24 25-15,-24-25 0,0 0 16,75-124 0,-1-74-1,1 99 1,-26 0 0,-49 74-1,0 75 1,0 25-1</inkml:trace>
  <inkml:trace contextRef="#ctx0" brushRef="#br0" timeOffset="515.97">4217 2828 0,'0'0'0,"-25"0"0,25-25 0,0 0 31,-25 25-31,25-25 15,0 1 1,25-26 0,0 0-1,49 50 1,1 50 0,-26 24-1,1 26 1,-75 48 15,-25-48-15,26-51-1,24-24-15,-25-25 16,50 0-16,-25-25 16,24 25-1,51-74 1,-1-1-1,75-49 1</inkml:trace>
  <inkml:trace contextRef="#ctx0" brushRef="#br0" timeOffset="1066.94">4514 2282 0,'0'0'0,"-24"-25"0,-1 25 0,25-25 16,-50 1-1,-49-1 1,0 25-1,24 49 1,1 51 0,0 24-1,-1 74 1,26 1 0,49-51-1,24-24 1,1-99-16,25 74 31,-25-74-31,74 50 16,50-26-1,-100-49-15,174-49 16,-173 49-16,124-75 16,49-98-1,-149-1 1,-98 0-1,-76 1 1,51 123-16,-100-74 16,99 99-16,-49-24 15,0 24-15</inkml:trace>
  <inkml:trace contextRef="#ctx0" brushRef="#br0" timeOffset="1750.91">7020 3721 0,'0'-25'32,"25"25"-32,-25-25 15,24 25-15,1-25 0,50-74 16,24-25 15,-74 74-31,99-49 16,-100 74-16,175-148 15,-50 49 1,-50 25 0,-50 49-1,-49 25 1</inkml:trace>
  <inkml:trace contextRef="#ctx0" brushRef="#br0" timeOffset="2348.88">8161 2356 0,'0'0'0,"0"-24"47,0-1-47,25-25 16,24-49-1,1 74 1,24 25 0,-49 50-1,-25 49 1,-25-25 15,0 1-15,25-26-1,25-49 17,25-24-17,24 24 1,-49 0-1,25 49 1,-50 1 0,-25 24-1,-50 1 1,1-50 0,-25-1-16</inkml:trace>
  <inkml:trace contextRef="#ctx0" brushRef="#br0" timeOffset="2798.86">8310 1836 0,'0'0'0,"-25"0"16,0 0-16,0 0 16,0 24-1,1 1-15,-51 25 16,-24 49 0,24 25-1,75-74-15,-49 123 16,49-123-1,25 123 1,74 1 0,75-25-1,74-75 1,-50-74 0,-124-24-16,100-100 15,-149 99-15,74-174 16,-124 1-1,-99-1 1,99 150-16,-198-75 16,25 74-16</inkml:trace>
  <inkml:trace contextRef="#ctx0" brushRef="#br0" timeOffset="24397.79">10120 7565 0,'-24'-24'0,"24"-1"32,-25 25-32,25-25 15,-25 25-15,25-25 16,-25 25 0,0 0-1,25 25 1,-25 49-1,1 26 1,24-51 0,24 1 15,1-50-15,25-25-1,0-25 1,-1 1-1,-49-1 1,-49 1 0,24 49-1,-50 24 1,26 26 0,24 0-1,25-26 1,25-24-1,-1 0 1,51-49 0,-25 24-1,-50 0 17,0 0-17,-75 50 1,25 0-1,1 25 1,49-1 0,25-49-1,-1 0 1,26-25 0,-50 1-1,25 24-15,-50 0 16,0 0 15,25 24-15</inkml:trace>
  <inkml:trace contextRef="#ctx0" brushRef="#br0" timeOffset="27066.66">11733 8310 0,'-25'0'0,"0"0"16,0 0-1,0 0 1,1 49 0,24-24-1,0 0 1,24 74-1,1-49 1,25-50 0,-25-25-1,-1-25 17,-24 1-17,-24-1 1,-1 25-1,0 0 1,0 50 0,25 0 15,0 25-31</inkml:trace>
  <inkml:trace contextRef="#ctx0" brushRef="#br0" timeOffset="37360.15">6697 9178 0,'0'0'0,"-25"0"15,1 0 1,-1 0-1,-25 25 1,50-1-16,-49 1 16,49 0-1,-25 0-15,25 24 16,25 1 15,24-25-15,1-50-1,-25 25-15,-1-25 16,1 0-16,-25-24 16,0-1-1,-49 25 1,24 25 0,-50 25-1,75 0-15,-49 25 0</inkml:trace>
  <inkml:trace contextRef="#ctx0" brushRef="#br0" timeOffset="56057.23">397 6102 0,'25'0'0,"-25"-25"16,-25 0 15,25 1 0,0 48 0,0 1-31,25 74 16,-25 75 0,24 74-1,-24-50 16,0 1-15,25-25 0,0-1-1,-25-74 1,25 1 0,-25-76-1,0 1 1,25 0 15,0-25-15,-1 25-1,26-25 1,24 0 0,26-25-1,24 0 16,0-24-15,148-1 0,-123 25-1,0-24 1,0 24 0,-50 0-1,25 0 1,50-24-1,-50 24 1,49 0 0,-49 0-1,-24 0 1,-1 25 0,-49-24-1,24-1-15,-49 25 16,99-25-1,-99 25-15,74 0 16,-74 0-16,74 0 16,25 0-1,-25 0 1,-74 0-16,74 0 16,-74 0-16,74 0 15,25-25 1,-49 25-1,24 0 1,-25 0 0,125 0-1,-1 0 1,-49 0 0,25 0-1,-26 0 16,-48 0-15,-76 0-16,51 0 0,24 0 16,-74 0-16,99 0 15,-99 0-15,148 0 16,-148 0-16,124 0 16,-25 0-1,0 0 1,50 0-1,-50 25 1,-100-25-16,100 0 16,-74 0-16,74 25 15,0 0 17,0-25-32,25 24 15,0 1 1,-25 0 15,-25-25-15,0 0-1,25 25 1,75-25 0,-100 0-1,25 0 1,-25 0-1,-49-25 1,-1 0 0,-24 0-1,-25 1-15,25-51 16,-25 50 0,25-49-16,0-25 15,-1-25 16,-48 0-15,-26-25 0,25 50-1,0-1 1,1 26 0,24 49-1,-25-24 1,25 24-1,-25 25 1,-25-25 0,26 25-16,-51 0 15,50 0 1,-24 0 0,-175 0-1,175 0-15,-174 0 0,173 0 16,-124 0-16,125 0 15,-150 0 1,150-25-16,-150 25 16,1 0-1,-1 0 1,125 25-16,-124-25 16,148 0-16,-124 0 15,125 0-15,-199 0 16,198 0-16,-198 0 15,0 25 1,-25-25 0,50 0-1,-25 0 1,25 0 0,74 0-1,-50 0 16,-24 25-15,25-1 0,-1 1-1,1 25 1,49-25 0,124-25-16,-149 24 15,125-24-15,-150 25 16,150-25-16,-75 0 15,99 25-15,-124-25 16,0 0 0,1 0-1,-1 25 1,0-25 0,124 0-16,-198 25 15,198-1 1,-74-24-16,74 0 15,-74 25 1,74 0-16,-25-25 16,-24-25-1,-25 0-15</inkml:trace>
  <inkml:trace contextRef="#ctx0" brushRef="#br0" timeOffset="64758.8">2406 11832 0,'-25'0'0,"25"-25"15,-25 25 1,25-25 0,-24 0-1,24 50 1,0 0 15,0 0-15,-25 124-1,0 124 1,25-100 0,25 1-1,0-25 1,-1-75 0,26-24-1,-25-26 1,0-24 15,24 0-15,1 25-1,24-25 1,1 0 0,24 0-1,0 0 1,-74 0-16,49 0 15,-49 0-15,25 0 16,74-25 0,-99 25-16,99 0 15,-100 0-15,76-24 16,-1 48 0,0-24-1,-24 0 16,24-24-15,-50 24-16,51 0 16,-76 0-16,51 0 15,-50 0-15,99 0 16,-100 0-16,76 0 16,24 0-1,24 0 1,-123 0-16,124-25 15,-124 25-15,99 0 16,0 0 0,25 0-1,-75 0 1,75 0 0,-75 0-16,1-25 15,-26 25-15,51 0 16,-1 0 15,0 25-15,0-25-1,25 0 1,-24 0 0,24 25-1,-25-25 1,25 24-1,0-24 1,0 0 0,50 0-1,-50 0 1,49 0 0,-49 0-1,0 0 1,50 0 15,-25 0-15,49 0-1,-49 0 1,-25 0 0,25 0-1,0 0 1,-125 0-16,200 0 15,-200 0-15,51 0 16,-25 0-16,98 0 16,-98 0-16,74 0 15,0 0 1,-25 0 0,149 0-1,-99 0 1,-99 0-16,123-24 31,-148 24-31,124 0 16,25 0-1,-26 24 1,-98-24-16,99-24 16,-100 24-16,125 0 15,0-25 1,-1 25-1,1 0 1,49-25 0,-173 25-16,99 0 15,-100 0-15,150-25 16,-26 25 0,26 0-1,-75 0 16,25 0-15,-125 0-16,125 0 16,-124 0-16,99 0 15,0 0 1,0 0 0,-25 0-1,50 0 1,-74-25-1,-51 25-15,76 0 16,-76 0-16,51 0 16,24 0-1,0 0 1,25-24 0,-24 24-1,-1 0 1,0-25 15,-49 25-15,-1 0-1,1 25 1,-25-25-16,-1 0 16,-24 24-16,25-24 15,25 0 1,-25 25-1,24-25 1,-49-25 0,50 1-1,-1-1 1,1 0 0,-50 0-1,50 0 1,-50 1-16,24-1 15,1-25 1,0-24 0,0-25-1,-25-1 1,-25-24 0,25 50-1,-25-50 1,25 99-1,-25-49 1,1 49 0,-26-25-1,25 25 1,-49 25 0,-1-24-1,-73 24 1,24 0 15,-75 24-15,50-24-1,0 0 1,-74 0 0,0-24-1,99 24 1,0-25-1,-25 25 1,-24 0 0,-26 0-1,75-25 1,0 25 0,50 0-1,-26 0 1,-24 0 15,-74 0-15,24-25-1,-49 25 1,25 0 0,74-25-1,-25 25 1,-50-24-1,26 24 1,148 0-16,-149 0 16,125 0-16,-51-25 15,76 25-15,-125 0 32,74 0-32,26 0 15,-224 25-15,50-25 16,24 24-1,1 1 17,24-25-17,-49 25 1,0 0 0,-50 0-1,99-1 1,-24 1-1,49-25 1,-99 25 0,99 0-1,124-25-15,-173 25 16,148-25 0,-49 24-16,-50-24 15,-24 25 1,-26 0 15,25-25-15,-24 0-1,24 25 1,50-25 0,-24 0-1,-26 25 1,0-25-1,-24 24 1,49-24 0,50 0-1,-25 0 1,49 0 15,-123 0-31,99 0 16,-75-24-1,50 24 17,99-25-32,-99 25 15,99 0-15,-24 0 16,24 0-16,-99-25 16,99 25-16,0 0 0,-24 0 15,-75-25 1,49 25-1,1 0 1,-50 25 0,-25-25-1,0 0 1,-24 0 0,49 0-1,99 0-15,-74 25 31,74-25-31,-25 0 16,-24 25-16</inkml:trace>
  <inkml:trace contextRef="#ctx0" brushRef="#br0" timeOffset="67220.69">7466 13097 0,'0'-25'15,"0"0"1,-25 25 31,25 25-31,0 0-16,0 24 15,-24 76 1,24 23-1,0-24 1,0 0 0,24-24-1,1-51 1,-25 1 0,0-1-1,0-24 1,0 0 15,25-25-15,-25 25-1,25-25 1,0 0 0,-1 0-1,1 25 1,25-50-1,-25 25-15,24 0 16,-24 0-16,0 0 16,74 0-1,0 0 1,-24 0 0,-1 0-1,1 0 1,-1 0 15,0-25-15,26 25-1,-26 0 1,-49 0-16,49 0 16,-49 0-16,25 0 15,24 0 1,25-25-1,-24 25 1,-1-25 0,-24 25-1,-1 0 1,-24-24 0,0 24-16,0-25 31,0 25-16,-25-25 1,24 25 0,1-25-1,-25 0 1,0 1 0,-25-26-1,25-24 1,-24-1-1,24 1 1,-25-25 0,25 49-1,-25 0 1,25 1 0,-25 24-1,25 0 1,0 0 15,0 0-31,-25 25 16,25-24-16,0-1 15,-24 25 1,24-25 0,-25 25-1,0-25 1,0 25-1,0 0 1,0 0 0,-24 0-1,-26 0 1,-73 0 0,24 25-1,49-25 1,-24 0-1,25 25 17,-1-25-17,-24 25 1,25-25 0,49 0-16,-25 24 15,25-24-15,-24 0 16,-1 0-1,-24 0 1,-1 25 0,26-25-1,-1 0 1,0 0 0,1 0-1</inkml:trace>
  <inkml:trace contextRef="#ctx0" brushRef="#br0" timeOffset="73578.37">3522 14039 0,'0'-24'31,"0"-1"0,-25 25 0,25-25 16,-24 25-16,-1 0-15,0 25 0,0-25-16,-24 49 15,49-24 1,-25 25 0,50-25-1,-25-1 1,24-24-1,1 25 1,25-50 15,-25 1-15,-1-1 0,1 0-1,0 0 1,-25 0-1,0 1 1,0-1 0,0 50 77,0-1-46,0 1-31,0 0 0,25 25-16</inkml:trace>
  <inkml:trace contextRef="#ctx0" brushRef="#br0" timeOffset="74403.33">4068 13841 0,'0'0'15,"0"25"32,0 0-16,0-1-31,0 1 16,0 0 0,0 49-1,0 1 1,0-26-1,0-24 1,25 0 0,-25-50 15,0 0-15,25 1-1,-25-1 1,24-25-1,1 25 1,0 25 31,-25 25-31,25 0-1,-25 25 1,0-26-1,-25 26 1,-25 0 0</inkml:trace>
  <inkml:trace contextRef="#ctx0" brushRef="#br0" timeOffset="76585.22">5259 13891 0,'0'0'0,"0"-25"32,0 0-1,-25 25-31,0 25 31,25 0-15,-25-25-1,25 24 1,0 1-16,-25 25 16,25-25-16,0-1 15,25-24 1,0 25-1,0-50 1,0 25 0,24-24-1,-24-26 1,0 25 0,-25 0-1,0 50 48,0 0-48,0 0 1,0 0 0,25-1-1</inkml:trace>
  <inkml:trace contextRef="#ctx0" brushRef="#br0" timeOffset="77218.19">5829 13767 0,'0'-25'15,"0"50"1,0-1 15,0 1-15,0 25-1,-25-1 1,25 26 0,0-26-1,0-24 1,0-50 15,25-24 0,-25 24-15,50-25 0,-25 26-1,-1 24 1,1 24-1,0 1 1,-25 25 0,0-1-1,-25 1 1,0 0 0,-74-26-1</inkml:trace>
  <inkml:trace contextRef="#ctx0" brushRef="#br0" timeOffset="78118.14">7045 14015 0,'0'-25'16,"-25"25"-1,0-25 17,0 25-1,0 0-16,25 25-15,-24-25 16,-1 49 0,0-24-1,25 0 1,25 0 0,24-25-1,1-25 1,0 0-1,-26 0 1,-24 1 15,-24 24-15,24 24 0,0 1-1,-25-25 1,25 75-1</inkml:trace>
  <inkml:trace contextRef="#ctx0" brushRef="#br0" timeOffset="78785.11">7590 13791 0,'-25'0'31,"25"25"-15,-24-25-1,24 25 1,0 0-16,0 0 16,-25 24-1,25 26 1,0-26-1,0-24 1,0 0 15,25-25-15,-25-25 0,0 0-1,24-24 1,-24 24-1,25 0 1,25 0 0,-1 25-1,1 25 1,-25 0 0,-25 24-1,-25 1 16,0 0-31,0-26 16,-74 26 0</inkml:trace>
</inkml:ink>
</file>

<file path=ppt/ink/ink8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20:48:21.880"/>
    </inkml:context>
    <inkml:brush xml:id="br0">
      <inkml:brushProperty name="width" value="0.05292" units="cm"/>
      <inkml:brushProperty name="height" value="0.05292" units="cm"/>
      <inkml:brushProperty name="color" value="#C00000"/>
    </inkml:brush>
  </inkml:definitions>
  <inkml:trace contextRef="#ctx0" brushRef="#br0">8062 6474 0,'0'0'0,"0"-25"15,0 0 1,0 1-1,0-1-15,24 0 32,1 0-17,25-24 1,-1 24 0,51 25-1,-26 25 1,50 24-1,-50 1 1,1-1 0,-1-49-1,-49 0 1,25-24 0,-26-26-1,26 25 16,-25 0-31,-25 1 16,25 24-16,-1 0 0,1 0 16,50 24-1,-1 1 1,50 0 0,-49-25-1,-1-50 1,0 26-1,-74-1-15,50 0 16,-50 0-16,25 25 16,0 0-1,24 0 1,50 50 0,-49-50-16,74 25 15,-74-25 1,24 24-16,75-48 15,-99-1 1,-1 0 15,1 0-15,-25 0 0,49 25-1,0 0 1,26 25-1,-100 0-15,74-25 16,-49 0-16,24 0 16,26 0-1,-26-50 1,-24 26 0,0-1-1,0 25 1,24 0-1,26 25 1,-1-1 15,1 1-15,24-25 0,-49-25-1,-1 1 1,1-26-1,-1 25 1,1 50 0,-25 0-1,0-25-15,-1 25 32,26-25-32,-25 0 15,0 0-15,99-50 0</inkml:trace>
  <inkml:trace contextRef="#ctx0" brushRef="#br0" timeOffset="3349">21084 5035 0,'25'0'46,"-25"-24"1,-25 24-31,25-25-16,-25 25 16,25-25-16,-25 0 15,-24-24 1,24 24-16,-49-25 15,49 50-15,-25-25 16,1 50 0,-51 25-1,26-1 1,-25 100 0,24 0-1,50-25 1,1 25-1,24-124-15,0 99 32,24-100-32,-24 76 15,50 24 1,0-25 0,49 0-1,-25-49 1,26-1-1,-76-49-15,26 25 16,-25-25-16,74 0 16,0 0-1,-24-25 1,-1 1 0,-49-1-16,49-50 15,-74 51-15,50-76 31,-50 51-31,25-51 0,-25 51 16,-25-75-16,-25-99 31,-24 99-15,-75-75 0</inkml:trace>
  <inkml:trace contextRef="#ctx0" brushRef="#br0" timeOffset="5467">5755 7392 0,'-25'-25'0,"0"25"32,25-25-32,25 25 15,-25-25 1,25 25-1,-1-24 1,26 24-16,49-25 31,75 25-15,-50 49 0,25-24-1,-25 25 1,-99-50-16,74-25 15,-74 25-15,24-25 16,-49 0-16,50-49 16,-25 49-16,-1-24 15,26-1 1,0 25 0,49 50-1,-25 0 1,-49-25-16,74 49 15,-74-49 1,74 25-16,-99 0 16,50-25-1,-25 0-15,0-25 16,24 0 0,1-24-1,-1 49 1,51 0-1,-26 49 1,50 1 0,0-25-1,-25-25 1,-24-25 0,-26-25-1,-24 50 16,-25-24-31,25 24 0,25 0 16,-26 24-16,76 1 31,-76-25-31,76 50 16,-76-50-16,125 25 16,-124-25-16,74-25 15,25 0 1,-74-25-1,0 1 1,24 24 0,25 25-1,25 0-15</inkml:trace>
  <inkml:trace contextRef="#ctx0" brushRef="#br0" timeOffset="6917">14932 7392 0,'25'0'31,"-25"25"-15,25-25-16,49 0 15,125 0 1,-1 0 15,50 0-15,-24 24 0,48-24-1,-48-24 1,49 24-1,-50-25 1,-25 0 0,-148 25-16,123-25 15,-123 25-15,149-25 16,-26 25 0,50-24-1,-24 24 16,-125 0-31,174-25 16,-74 25 15,-25 0-15,-50 0 0,-49 0-1,-1 0 1,-49-25 15</inkml:trace>
  <inkml:trace contextRef="#ctx0" brushRef="#br0" timeOffset="8931.99">3870 8657 0,'0'-25'0,"0"0"31,24 0-31,-24 1 16,25-1 0,25-50-1,24 1 1,50 49-1,50 0 1,24 50 0,25 25-1,26-1 1,-101 1 0,51-50-1,-50-50 16,-50-24-31,0 24 16,-99 26-16,74-1 31,-49 0-31,25 25 16,49 0 0,25 25-1,75 24 1,-26-24-1,-123-25-15,123 0 16,-148 0-16,99-25 16,-24 1-1,-26-1 1,-24 25 0,24 25-1,25 24 1,75 26-1,-25-1 1,24-74 15,26-25-15,-125-24 0,1-26-1,-26 50 1,-24 25-1,49 25 1,50 50 0,0 24-1,-24-74 1,73-25 0,-98-50-1,-51 25-15,51-24 16,-50 24-1,24 0 1,51 0-16,-26 50 31,25 25-15,0 24 0,-74-74-16,74 50 15,-49-26-15,74-24 16,0 0-1,0-49 1,0-1-16</inkml:trace>
  <inkml:trace contextRef="#ctx0" brushRef="#br0" timeOffset="10380.99">11981 7169 0,'0'-25'16,"0"0"15,-25 25-15,25-25-1,-25 25-15,0 0 16,0-25-1,-49 1 1,0 24 0,-1 0-1,26 0 1,24 0-16,-25 24 16,25-24-16,-49 50 15,0 0 1,-1 24-1,1 25 1,24 0 15,50-74-31,-50 74 16,50-74-16,-24 99 16,-1-25-1,25 25 1,25-24-1,-1-1 1,1-74-16,0 49 16,0-49-16,49 49 15,26-24 1,24 0 0,-25-26-1,-50-24-15,26 0 31,-26 0-31,-24 0 0,0 0 0,173-49 16,-148 24-16,99-74 31,-50-50-15,-74-25 0,-25 125-16,-50-175 15,50 175-15,-24-1 0,-125-148 16</inkml:trace>
  <inkml:trace contextRef="#ctx0" brushRef="#br0" timeOffset="11531">4961 9823 0,'-25'-25'0,"25"50"63,0-1-63,0 1 15,0 0-15,25 99 16,25 75-1,-1 123 1,1-49 0,-1 74-1,-24-74 1,0-223-16,0 123 16,-25-148-16,0 74 15,25-24 1,-25-26-16</inkml:trace>
  <inkml:trace contextRef="#ctx0" brushRef="#br0" timeOffset="14130.99">4638 9649 0,'0'25'47,"25"-25"-47,0 25 15,0-25-15,0 24 16,74 1-1,99 0 1,1-25 0,-125 0-16,273 0 15,-247 0-15,123 0 16,75-25 0,24 25-1,100-25 1,-75 1-1,-273 24-15,224-25 16,-224 25 0,150 0-1,-100 0-15,99 0 16,-173 0-16,346 0 16,-172 0-1,173 0 1,-75 0-1,-24 0 1,-149 0-16,123 0 16,-197 0-16,123 0 15,100 0 1,49 25 0,-74-25-1,99 24 1,-74-24-1,-224 25-15,199-25 16,-199 0 0,125 25-1,-125-25-15,199 0 16,-198 0-16,197 0 16,1 0-1,-198 0-15,222 0 16,-222 0-16,173 0 15,74 0 1,-247-25-16,297 25 16,-273 0-16,273-25 15,74 25 1,-123 0 0,-1 25-1,26-25 1,-51 25-1,26 0 1,24 0 15,-173-25-15,49 0 0,-173 0-16,148 0 15,-173 0-15,99 0 16,-75 0-16,75 24 15,-99-24-15,99 0 16,25 0 0,-25 25-1,-74-25 1,-25 0 0,-25 25 15,-25-25-16,25 50 1,0 49 0,0 25 15,0 0-15,25 25-1,24 74 1,-24-99-1,-25-99-15,50 173 16,-50-148-16,24 49 16,1 25-1,0-25 1,-25-49-16,25 24 16,-25-49-16,0 0 0,0 25 15,25 24 1,-25 0-1,0-49 1,0 0 15,-25-25 16,0 0-31,0 0-1,-74 0 1,0 25 0,49-25-16,-124 25 15,125-25-15,-100 24 16,75-24-16,-150 25 16,150-25-16,-199 50 15,-25-25 1,-123 49 15,198-49-31,-125 0 31,75 24-15,50-49 0,149 25-16,-199-25 15,223 0-15,-123 25 16,-75-25-1,74 0 1,-24 25 0,148-25-16,-124 0 15,125 0-15,-150 0 16,1 25 0,-1-1-1,-49 1 1,25 0-1,-75 0 1,75 0 15,-74-1-15,49 1 0,173-25-16,-173 0 15,174 25-15,-125-25 16,-123 0-1,-26 0 1,274 0-16,-124 0 16,148-25-16,-248 25 15,125-25 1,-125 1 0,50 24-1,-74-25 16,272 0-31,-148 25 0,148 0 0,-25-25 16,-123 25-16,-50-25 16,-50-24 15,25 49-15,199-25-16,-224 25 15,249 0-15,-26 0 0,-123-25 16,-50 25-1,-25-25 1,199 25-16,-174-25 16,198 25-16,-148 0 15,148 0-15,-198-24 16,198 24-16,-74-25 16,50 25-16,-199-25 15,223 25-15,-148 0 16,0 0-1,-51-25 1,26 0 15,50 25-15,49-24 0,24-1-1,-24 25-15</inkml:trace>
  <inkml:trace contextRef="#ctx0" brushRef="#br0" timeOffset="27411.99">8037 11187 0,'0'-25'47,"0"50"-16,0 0-15,0 0 0,25-1-1,-25 26 1,24 49 0,1 25-1,0-49 1,0-26-1,0-24 1,-25 0-16,24-25 31,1 25-31,0-25 16,0 0 0,0 0-1,24 0 1,26-25-1,-26 25 1,50 0 0,25-25-1,-24 25 1,-76-25-16,100 25 16,-99 0-16,75-25 15,-26 25 1,-24-24-1,-26 24-15,51 0 16,-50 0 0,-1-25-1,1 0 17,-25 0-17,25 0 1,-25-24-1,0-1 1</inkml:trace>
  <inkml:trace contextRef="#ctx0" brushRef="#br0" timeOffset="28594.99">10244 11112 0,'0'0'0,"0"25"47,0 0-31,0 0 0,25-25-16,-25 50 15,25 49 1,0 0-1,-25-25 1,25-24 0,-1 24-1,-24-49 1,25 0 0,0-25-1,0 0 1,49 0-1,-24-25 1,24 25 0,1 0-1,24 0 17,25-25-17,-25 25 1,-74 0-16,74-24 15,-74 24-15,49 0 16,-49 0-16,50 0 16,-51 0-16,51-25 15,-1 25 1,-49-25 0,0 25-16,0-25 15,-1 25-15,-24-25 16,25 1-1,-25-26 1,0 25 15,0 0-31,0 1 16</inkml:trace>
  <inkml:trace contextRef="#ctx0" brushRef="#br0" timeOffset="29845.99">12626 11237 0,'-25'-25'31,"25"50"0,0-1-15,25 1-1,-25 0-15,0 49 16,24 1 0,1-1-1,25 25 1,-50-74 0,25 0-16,-1 25 15,1-50 1,-25 24-16,25-24 15,0 0 17,-25-24-17,99-1-15,0 25 32,25-25-17,-99 0-15,124 0 16,-99 25-16,49 0 15,50-24 1,24 24 0,-148 0-16,99-25 15,-99 25-15,74 0 16,-74 0-16,99-25 16,-99 25-16,74-25 15,-74 25-15,24 0 16,-24 0-16,25-25 15,-25 25 1,-25-24 31</inkml:trace>
  <inkml:trace contextRef="#ctx0" brushRef="#br0" timeOffset="31563">16321 11137 0,'-24'0'15,"24"25"95,24-25-95,-24 25 1,25-25-16,-25 25 15,25 0-15,-25-1 16,25-24 0,0 75-1,0-50 1,-1 49 0,-24-49-1,25 0 1,-25-1-1,25-24 48,0 0-16,0 0-32,-1 0 1,1 0-16,0 0 16,0 0-16,0 0 15,24 0 1,1 0 0,24 0-1,-24 0 1,24-24-1,-24 24 1,24-25 15,25 25-31,1 0 32,-26 0-17,0-25 1,1 25-1,-50 0-15,24 0 16,-24 0-16,25-25 16,24 25-1,1 0 1,-26-25 0,-24 25-1,0 0 16,-25-24-15,25 24 0,-1-25 31,1 25-1,-25-25-46,25 0 32,-25 0-1,25 25-15,-25-24-16,0-1 31,0 0-16,25 25 17</inkml:trace>
</inkml:ink>
</file>

<file path=ppt/ink/ink8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20:49:42.185"/>
    </inkml:context>
    <inkml:brush xml:id="br0">
      <inkml:brushProperty name="width" value="0.05292" units="cm"/>
      <inkml:brushProperty name="height" value="0.05292" units="cm"/>
      <inkml:brushProperty name="color" value="#C00000"/>
    </inkml:brush>
  </inkml:definitions>
  <inkml:trace contextRef="#ctx0" brushRef="#br0">10939 7466 0,'25'0'15,"-25"-25"-15,24 25 32,-24-24 14,-24 24-14,-1-25-32,25 0 15,-50 0-15,-24-49 32,-25 24-17,49 1 1,0 49-1,-49 0 1,50 0 0,-26 49-1,1 26 1,74-51-16,-75 76 16,75-76-16,-49 76 15,-1 24 1,25 0-1,25-50 1,0 25 0,0-49-1,25 0 17,-25-26-32,50 51 15,-50-50-15,49 24 16,26 1-1,-1-1 1,1 1 0,-1 0-1,25-1 1,-24-24 0,49-25-1,-50-25 1,0-24-1,26-1 1,-76 25-16,51-49 16,-75 49-16,25 0 15,0-49-15,-25-75 32,-25 25-17,-50-25 1,26 75-1,24 49-15,0-25 16,0 25-16,-49-49 0</inkml:trace>
  <inkml:trace contextRef="#ctx0" brushRef="#br0" timeOffset="3482.99">14089 8334 0,'-25'0'15,"50"0"32,0 0-16,-25-24-15,25 24 0,-1-25-16,1 0 15,0 0 1,25 0 0,24 1-1,-49 24 1,0 0-16,0 0 15,49 24 1,-24 1 0,49 50-1,-25-51 1,1 1 0,-1-25-1,0-25 1,-24 1-1,-25-1 1,0 0 0,24 50 31,-24 0-47,25-25 15,-50 24-15,99 1 16,0 0-1,-24-25 1,-51 0-16,26-25 16,-25 25-16,-25-25 0,49 1 15,-24 24-15,0-25 16,0 25 0,24 0-1,1 25 1,24-1-1,26 1 1,-1 0 0,-25-25-1,1-25 17,-1 0-17,-24 25 1,-1 0-1,1 0-15</inkml:trace>
  <inkml:trace contextRef="#ctx0" brushRef="#br0" timeOffset="4932.99">14139 7689 0,'0'0'0,"-25"0"0,50 0 47,-25-24-16,24 24-15,1-25-16,25 0 15,-25 0-15,99-49 16,-75 49-16,75-49 16,-24-1-1,-26 50 17,-99 25-32</inkml:trace>
  <inkml:trace contextRef="#ctx0" brushRef="#br0" timeOffset="5283.99">14734 6921 0,'0'-25'16,"0"0"-1,0 0 1,0 50 46,0 0-46,25 0-16,0 49 16,49 100-1,-24-75 1</inkml:trace>
  <inkml:trace contextRef="#ctx0" brushRef="#br0" timeOffset="5848.99">14709 6846 0,'0'-25'0,"0"0"31,0 1-15,25-1 0,0 25-16,0-25 15,-1 25 1,1 0-16,25 0 16,24 25-1,-49-25 1,-25 25-1,0-1 1,-25 51 0,-24-1-1,24-24 17,-25 24-17,25-49 1,25 0-1,0-50 1,25 25 0,0 0-1,0 0 1,24 25 0,-24-25-1,0 25 1,0 0-16</inkml:trace>
  <inkml:trace contextRef="#ctx0" brushRef="#br0" timeOffset="6350">15478 7714 0,'0'0'0,"25"0"47,-25-25-47,25 25 16,0-49-1,-1 49-15,26-50 16,-25 25-16,24-24 16,75-50-1,-49 24 1,-26 50-1</inkml:trace>
  <inkml:trace contextRef="#ctx0" brushRef="#br0" timeOffset="6966.99">16173 6821 0,'-25'0'0,"50"0"0,-50-25 15,25 50 64,25-25-64,-25-25 16,24 25-31,-24-24 16,0-1-16,0 0 16,0 0-1,-24 0 1,-26 25 0,-24 25-1,24 25 1,25 24-1,0 1 1,25 24 0,25-25-1,74-24 17,25-25-17,25-25 1,75-50-16</inkml:trace>
  <inkml:trace contextRef="#ctx0" brushRef="#br0" timeOffset="13032">1587 8682 0,'0'0'0,"-24"0"78,24 24-47,24-24 32,1 0-32,0 0-31,0 0 16,0 0-16,49 25 15,-49-25-15,49 0 16,-49-25-16,50 25 15,-26 0 1,1 25 0,-25-25-16,-1 0 15,1 0 1,0 0-16,0-25 31,0 25-15,-1 0-1,-24 25 1,-24-25 15</inkml:trace>
  <inkml:trace contextRef="#ctx0" brushRef="#br0" timeOffset="13614.99">2034 8458 0,'-25'0'47,"25"25"-31,25-25-1,-25 25 1,25-25-16,24 25 15,26 24 1,-75-24-16,99 25 16,-74-50-16,74 49 15,-25 1 1,-24-25 15,-50 0-15,-25-1 15,0-24-15,-24 25-1,-26 25 1,-24-1 0,25-24-1,-1 0 1,51 0-1,24-50 1</inkml:trace>
  <inkml:trace contextRef="#ctx0" brushRef="#br0" timeOffset="15831">1389 9525 0,'-25'0'47,"50"0"-1,0 0-30,0 0-16,-1 0 16,1 0-16,0 0 0,0 0 0,49 0 15,-49 0-15,50 0 32,49 0-32,-50 0 31,0 0-16,1-25 1,-50 25 0,-1 0-16,1 0 31,0 0 0</inkml:trace>
  <inkml:trace contextRef="#ctx0" brushRef="#br0" timeOffset="16298">2084 9277 0,'-75'-25'15,"50"0"1,25 50 46,25-25-62,0 25 16,0-25-16,74 50 16,-74-50-16,49 49 15,-49-49-15,25 25 16,-26 0 15,-24 0-15,0-1-1,-49 1 1,-26 0 0,51 0-1,-26 0 1,0-25 0</inkml:trace>
  <inkml:trace contextRef="#ctx0" brushRef="#br0" timeOffset="17183">2977 8880 0,'24'0'47,"-24"25"-47,25-25 31,-25 25-31,75 24 16,-1 1-1,25 0 1,50-1 15,-50 1-15,25-1-1,-49 1 1,-50-50-16,24 25 16,-24 0-16,0-1 15,0-24 1,-1 25 0,1-25-1,0 0 16,0 0 32,-25 25-63,25-25 16</inkml:trace>
  <inkml:trace contextRef="#ctx0" brushRef="#br0" timeOffset="17831.99">3845 9103 0,'25'25'62,"-25"0"-46,24-25-16,-24 25 15,25 0 1,25 49 0,-25-24-1,-1-26-15,1 26 16,0-50-16,0 25 16,-25 0 15,25-1-31,-25 1 15,0-50 32,-25 25-31,0 0 0,0 0-1,0 0 1,-49 25-1,0-25 1,24 0 0,25 0-1,25 25 48</inkml:trace>
  <inkml:trace contextRef="#ctx0" brushRef="#br0" timeOffset="21330.99">4961 9748 0,'0'25'32,"0"0"15,-25-25-32,25 25-15,-25-1 16,25 1-1,0 0 1,25-25 15,0 0-15,-25-25-16,25 0 16,-25 1-1,0-1 1,0 0-1,-25 25 1,0 0 0,25 25-1,0 0 1,0-1 0,0 1-1,25-50 16,0 25-15,-25-24 0,0 24-1,-25 0 17,0 0-1,25-25-16,-25 25 1,25-50 0,0 25-1,-24-49 1,48 24 0,-24 1 15,25 24-16,0 0-15,25-24 16,-26 24-16,1 0 16,74-25-1,1 1 1,48 24 0,-48 0-1,-1 25 1,-74 0-16,74 25 15,-74-25-15,74 25 16,-49 0 0,24 24-1,-24-24 1,24 49 0,-24-24-1,-26 0 16,1-1-15,-25-24-16,25 49 16,-25-49-16,0 0 15,25 25 1,-25-1 0,0-24-1,25-25-15,-25 25 16</inkml:trace>
  <inkml:trace contextRef="#ctx0" brushRef="#br0" timeOffset="23163.99">3845 10716 0,'0'-25'15,"0"0"17,-25 0-17,25 0 1,-25 1 0,0 24-1,25-25-15,-24 25 0,-1-25 16,-25 25-1,0-25 1,-24 25 0,0 25-1,24 0 17,-24 24-17,24 1-15,25 0 31,0 24-15,25-24 0,0 49-1,0-25 1,0 1 0,25-1-1,0-24 1,0 24-1,24-49 1,1 25 0,-25-1-1,24-24 1,1 0 0,0-25-1,-1 25 16,26-50-15,-26 25 0,1-25-1,0-25 1,-26-24 0,1 24-1,-25-123 1,-25 49-1,25 99-15,-24-50 16,-1 51-16,0-51 16,-25 50-1,1 1-15</inkml:trace>
  <inkml:trace contextRef="#ctx0" brushRef="#br0" timeOffset="25090">6573 10716 0,'0'-25'172,"-25"25"-156,25-25-1,-24 0 1,-1 25-16,0-25 0,-49-49 16,-26 24-1,26 26 1,0-1-1,49 25-15,-25-25 16,25 25-16,-49 0 16,49 0-16,-24-25 15,24 25-15,-25 0 16,-49 0 15,49 0-31,-24 0 31,-1 0-15,51 0 0,-1 0 15,0 0-15,0 25 15,-99 74-16,50-24 1,49-26 0,25-24-1,-25-25 1,25 25 0,0-50 140</inkml:trace>
  <inkml:trace contextRef="#ctx0" brushRef="#br0" timeOffset="28909.99">5829 10889 0,'25'-25'63,"0"25"-47,0-24-16,-1 24 0,51-50 15,49 0 16,74-49-15,25 0 0,125-25-1,-26 25 1,-148 0 0,-1-1-1,-73 51 1,-51 24-1</inkml:trace>
  <inkml:trace contextRef="#ctx0" brushRef="#br0" timeOffset="29912.99">8111 9252 0,'0'0'0,"-25"0"0,25-25 0,-24 25 15,24-24 1,-25-1 0,0 0-1,0 50 1,25 49 0,0-49-16,25 99 15,-25-74-15,0 74 16,50 74-1,-26-24 1,-24-75 0,0-74-1,0-50 1,0-25 0,0-49-1,25-25 16,25 50-15,24-1 0,-24 50-1,24 25 1,-49 0-16,0 75 16,0-50-16,-25 99 15,0-25 1,-50 25-1,0-74 1,-49-1 0,74-49-16,-74-25 15,74 25-15,-99-149 16</inkml:trace>
  <inkml:trace contextRef="#ctx0" brushRef="#br0" timeOffset="30395.99">8806 9599 0,'0'0'0,"-25"-24"0,0 24 16,0 0 0,0 0-1,-24 0 1,-1 0 0,-24 74-1,24 50 16,50 0-15,25-25 0,25-24-1,-26-50-15,51-25 16,-50 0-16,99-25 16,0-75-1,-124 26 1,-75-50-1,-24 50 1,-25 49 0,-25 99-1</inkml:trace>
  <inkml:trace contextRef="#ctx0" brushRef="#br0" timeOffset="30829">9203 9525 0,'-25'0'0,"50"0"0,-75 0 15,25 0 1,0 25-1,-24 24 1,24 51 0,0-76-16,25 100 15,0-74-15,0 24 16,75 26 0,24-75-1,25-50 16,-50-50-15,-49 50-16,-25-74 16,0 50-16,-50-26 15,-98-49 1,-1 75 0,49 49-1,76 24-15</inkml:trace>
  <inkml:trace contextRef="#ctx0" brushRef="#br0" timeOffset="31229.99">9302 9178 0,'0'0'0,"0"-25"15,0 0 1,0 0-1,0 50 32,25 0-31,-25 0-16,49 99 16,1 49-1,-1 1 1,-24 0-1,-25-75 1,25-25 0,-25-49-1,0 25 1,74-1 0,26-49-1,-1-49 16,0-26-31</inkml:trace>
  <inkml:trace contextRef="#ctx0" brushRef="#br0" timeOffset="31713">9773 9723 0,'-25'0'15,"50"0"32,-25-24-31,25 24-16,0 0 15,-1-25 1,51-25 0,-1 1-1,-74-1 1,-25 25 0,-49 0-1,0 50 1,24 25-1,25 24 1,25 1 0,0-51-16,50 51 15,-25-50-15,24 24 16,50-24 0,1-25-1,24-74 1</inkml:trace>
  <inkml:trace contextRef="#ctx0" brushRef="#br0" timeOffset="32230">10170 9475 0,'0'0'0,"0"-24"15,0-1 1,0 0 0,25 0-16,0 25 15,-1-25 1,26 50 0,24 25-1,-24 24 16,-50-24-15,0-25-16,0 49 16,-25-49-16,0 24 15,-24 1 1,49-25-16,-50-25 16,50-25-16,-25 0 15,1-49 1,24 49-16,0-49 15,24 49-15,1 0 16,0 0 0,25 25-1,-26 25 1,26 25 0,-50-26-16,25 26 15,0-25 1,-1 0-1,1-1-15</inkml:trace>
  <inkml:trace contextRef="#ctx0" brushRef="#br0" timeOffset="32663.99">10542 9401 0,'0'0'0,"25"0"0,0 0 47,-1 0-32,-24 25-15,25 0 16,0-1-16,0 51 16,0-1-1,-25 1 16,0-51-15,0-48 0,-25-26-1,0-49 1,25 24 0,25 1-1,-25 49 1,49 25-1,1 25 1,-25-25-16,49 50 16,-74-26-16,75 51 15,-51 24-15</inkml:trace>
  <inkml:trace contextRef="#ctx0" brushRef="#br0" timeOffset="33311.99">11633 8905 0,'0'-25'0,"0"50"62,0 0-62,0-1 16,25 1-16,0 99 16,25 75-1,24 24 1,50 75 0,-99-249-16,24 175 15,-49-175 1,25 50-16,-74 25 31,-1-74-15,-49-25-1,-50-50 1,-25-25 0,1-98-1</inkml:trace>
  <inkml:trace contextRef="#ctx0" brushRef="#br0" timeOffset="33712">11832 9351 0,'0'-24'0,"0"-1"31,25 25-15,-25-25-16,24 25 0,-24-25 15,100 0 1,-1 25-1,-50 25 1,1 74 0,-75 1-1,-24-1 1,-51 0 0,26-74-1,24-75 1</inkml:trace>
  <inkml:trace contextRef="#ctx0" brushRef="#br0" timeOffset="34095.99">12303 9128 0,'0'0'0,"25"0"47,-25 25-47,25-25 16,-25 25-16,25-25 0,24 49 16,1 26-1,-1-1 16,-24-24-15,0-25 0,-50-25-1,0-25 1,1-25 0,-26 1-1,50-26 1,99-74-1</inkml:trace>
  <inkml:trace contextRef="#ctx0" brushRef="#br0" timeOffset="34578.99">12824 9128 0,'0'-25'0,"0"1"16,0-1 0,0 0-16,-25 25 15,0-25 1,-24 50-1,-1 25 1,-24 49 0,74 0-1,25-49 1,-25-26-16,49 1 16,-24-25-16,49 0 15,-49-25-15,50 1 31,-51-1-31,1-50 16,-25 26 0,-49-1-1,24 25-15,-25 25 16,25 0-16,1 25 16,24 25-1,24-1-15</inkml:trace>
  <inkml:trace contextRef="#ctx0" brushRef="#br0" timeOffset="35396">13444 9004 0,'0'0'15,"25"-25"-15,-25 0 16,-25 25-16,25-24 16,-74-1-1,-25 25 16,24 25-15,-24 49 0,74 1-1,-25 24 1,75 0 0,25-49-1,49-50 1,-74-25-16,49-25 15,-49 25-15,50-74 16,-1-99 0,-74 24-1,-74-24 1,-1 98 0,50 100-1,1 25 16,-1 0-31,25 49 16,0-49-16,0 149 16,25-75-1,49 75 1,-24-75 0,-1-49-1,1-26 1,-1-73-1,-24-26 1,-25-49 0,0 50-1,0 49 1,-25 25 0,25 25-1,25 49 1,0 1 15,25-26-15,-50-24-16,74 0 15,-49-25-15,0 0 16,49-50 0,-49 1-1,-50-51 1,0 26-1,25 49-15,-25-24 16,1 24-16,24 74 31</inkml:trace>
  <inkml:trace contextRef="#ctx0" brushRef="#br0" timeOffset="36112">14163 8806 0,'0'-25'15,"-24"25"-15,24-25 16,0 0 0,0 50 30,0 0-30,24-25 0,1 0-1,0 0-15,0-25 16,0-25 0,-25-24-1,-50 49 1,0 25 15,-24 50-15,24 24-1,26 50 1,24-49 0,24-51-16,26 26 15,-25-25-15,99 0 16,0-50-1,0-25 1,25-74 0,-100 25-1,-49-75 1,-24 150-16,-26-100 16,50 99-1,-50 0-15,26 0 31,-1 25-15,25 25 0,0 0-1,25-25-15,-25 99 16,0-49-16,49 74 16,1 0-1,-1-25 1,-24-74-16,50 49 15,24 1-15</inkml:trace>
  <inkml:trace contextRef="#ctx0" brushRef="#br0" timeOffset="36312">14536 8731 0,'0'0'0,"24"0"31,1-25-15,25 25 0,173-74-1</inkml:trace>
  <inkml:trace contextRef="#ctx0" brushRef="#br0" timeOffset="50418.99">2629 11733 0,'0'24'46,"-25"-24"-46,50 0 141,0 0-125,0 0-16,-25 25 15,74-25 1,-49 0-16,50-25 16,49 25-1,-75-24 1,26 24-1,-51 0 1,1 0 0,0 0-1</inkml:trace>
  <inkml:trace contextRef="#ctx0" brushRef="#br0" timeOffset="50877">2977 11559 0,'0'0'0,"0"-25"16,-25 25 15,50 0-15,-1 0 15,-24 25-31,50 0 16,24 0-1,1 24 1,-26-24 15,-24 0-15,0-25 0,-25 25-16,0-1 15,-25-24-15,0 25 16,-24 25-1,-1-1 1,-24-24 0</inkml:trace>
  <inkml:trace contextRef="#ctx0" brushRef="#br0" timeOffset="56364">5383 12129 0,'-25'0'78,"50"0"0,-1 0-63,1 0 1,0 0-16,0 0 16,49 25-1,1-50 1,-1 25 0,25 0-1,-49-24 1,24 24-1,-49 0 1,0 0 0,-50 0 31,25 24-32,-25-24 1,1 0-1,-1 0 1,-25 0 0,0 0-1,1 0 1,-1 0 0,1 0-1,-1 0 1,25 0 15,50 0 0,-25-24-15,25 24 0,0 0-1,-1 0 1,1 24-1</inkml:trace>
  <inkml:trace contextRef="#ctx0" brushRef="#br0" timeOffset="62976.99">7169 13295 0,'0'0'0,"0"-24"16,0-1-1,24 25 1,26-50 0,0 25-1,-1 0 1,-24 25-16,25 0 15,-26 0-15,76 25 16,24 25 15,-75-50-31,50 25 16,-74-25-16,0 25 0,74-25 16,1 0-1,-76 0-15,26-50 16,-25 50-16,24-25 15,-49 0 1,50 0 0,0 1-1,-1 48 1,26-24 0,49 0-1,-75 0-15,26-24 16,-26 24-16,50-25 15,-49 0 1,-25 25 0,0 0-1,24 50 17,51 24-17,-1-24 1,25-25-1,-99-1-15,74-24 16,-74 0-16,49-24 16,-24-1-1,-26 0 1,1 0 0,25 25-1,-1 25 1,75-25-1,-24 0 1,-1 0 15,-25-25-15,-49 25-16,0-25 16,0 25-16,0 0 31,-1 0-31,1 0 15,50 0 1,24 25 0,25-25-1,-50 0 1,-49 0-16,25-25 16,-26 25-1,-24-25-15,25 1 31,50-51-31</inkml:trace>
  <inkml:trace contextRef="#ctx0" brushRef="#br0" timeOffset="63975.99">13097 12005 0,'0'0'0,"-25"0"0,25-24 0,-25-1 16,0 0 0,-24-25-1,-1 1 17,25 49-32,-49-25 15,49 25-15,-49 0 16,-25 25-1,-25 24 1,0 26 0,-25 49-1,25-25 1,0 100 0,74-51-1,25 26 1,50-25-1,74-25 1,-24-25 15,74 0-15,-25-49 0,-100-25-16,125 0 15,-124-25-15,99 0 16,74-25-1,-49-25 1,25-74 0,-75 25-1,-49-75 1,-25 149-16,-50-173 16,25 148-16,-75-98 15,-49-51 1,-49 50-1</inkml:trace>
  <inkml:trace contextRef="#ctx0" brushRef="#br0" timeOffset="66108">2877 12799 0,'0'0'0,"-24"0"47,24 25-47,-25-25 15,0 0 1,0 25-16,-49-25 31,-100 0-15,149 0-16,-173 25 16,148-25-16,-148-25 15,-1 0 1,1-25-1,74-24 1,99 49-16,-223-148 16,223 123-16,-49 0 15,49 26-15,-99-100 16,99 99-16,0-25 0,-49-24 16,49 49-16,-49-50 15,49 51-15,0-1 0,-24-50 16,-26 1-1,-24-75 1,99 124-16,-50-74 16,50 74-16,-25 1 15,1-76-15,-26-24 32,25 100-32,-24-125 15,49 124-15,-25 0 0,-25-124 16,50 124-16,-25-74 15,1 74-15,-26-123 16,50 123-16,-25-74 16,-24-25-1,49 99-15,-25-99 16,25 99-16,0-74 16,-25 24-16,25-98 15,0 148-15,25-99 16,0 0-1,24 49 1,-24 51-16,49-76 31,-74 76-31,75-51 0,-50 50 16,49-99 0,-49 100-16,0 24 0,24-75 15,51-24 1,-26 24-1,-49 51-15,49-51 16,-24 50-16,49-74 16,99 0-1,-24 25 1,74-1 0,-74 26-1,-149 24-15,123-25 16,-123 50-1,25-25-15,-25 25 0,24-24 16,-24 24 0,0-25-16,0 25 15,-1 0 17,1 0-17,0-25 1,0 50-1</inkml:trace>
  <inkml:trace contextRef="#ctx0" brushRef="#br0" timeOffset="66641">1736 7838 0,'0'0'0,"-24"0"0,24 25 47,24-25-47,26 50 31,49-26-15,25 1 0,75-25-1,-26 0 1,-49 25-1,-74-25-15,24 0 16,-49 0 0,-25 25-16,-25-25 31,25 25-15,0 0 15,-25-25-31,1 49 15,-76 50 1,1-24 0,-74 123-16</inkml:trace>
</inkml:ink>
</file>

<file path=ppt/ink/ink8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20:50:59.575"/>
    </inkml:context>
    <inkml:brush xml:id="br0">
      <inkml:brushProperty name="width" value="0.05292" units="cm"/>
      <inkml:brushProperty name="height" value="0.05292" units="cm"/>
      <inkml:brushProperty name="color" value="#C00000"/>
    </inkml:brush>
  </inkml:definitions>
  <inkml:trace contextRef="#ctx0" brushRef="#br0">7243 7094 0,'0'-25'62,"0"1"-31,0-1-31,0 0 32,25 25-17,-25-25-15,25 25 0,49-49 16,50 24 15,-74 50-15,-1 24-1,-49 26 1,-74 49 0,-1-25-1,51-25 1,24-99 15,24 1-15,-24-1-16,50 0 15,-25 0-15,0 25 16,-1 0-16,26 0 31,-25 0-31,0 25 0,-1 0 16,1 24 15,-25-24-31,0 25 16,0-25-16,-25-1 15,25 1-15,-49 0 16,-1 25-16,-24-50 16,-50-25-1</inkml:trace>
  <inkml:trace contextRef="#ctx0" brushRef="#br0" timeOffset="399.9699">8260 6747 0,'-25'0'32,"25"25"-1,-25-25-16,25 24-15,0 1 0,-24 50 16,-1 24 0,0 0-1,-25 50 1</inkml:trace>
  <inkml:trace contextRef="#ctx0" brushRef="#br0" timeOffset="684">7987 6871 0,'0'-25'0,"25"25"47,-25 25-32,25-25-15,0 25 16,-1 0-16,1-1 16,50 51-1,-51-75-15,26 49 16,-25-24 0,24 0-1,-24 25-15</inkml:trace>
  <inkml:trace contextRef="#ctx0" brushRef="#br0" timeOffset="915.99">7987 7094 0,'0'0'0,"25"0"0,0 0 62,0 0-62,-1 0 16,-24-25-16,50 25 0,74-74 16</inkml:trace>
  <inkml:trace contextRef="#ctx0" brushRef="#br0" timeOffset="1615.99">8632 6623 0,'0'-25'0,"0"50"0,0-75 31,-25 50-15,25-25-16,25 1 16,-25-1-1,25 0 1,49 0 0,25 0-1,-24 50 1,-1 74-1,-74 1 1,-49-1 0,-26-25-1,26-24 1,24-50 15,50-25-15,24-25-1,26 26 1,-51 24 0,76 0-1,-26 24 1,-24 26 0,-25 0-1,-50-1 1,0 26-1,0-26-15,-49-24 16,49 0-16,-149 0 16</inkml:trace>
  <inkml:trace contextRef="#ctx0" brushRef="#br0" timeOffset="2884">3125 7888 0,'0'0'0,"25"0"47,-25 25-31,0-1-1,-25-24-15,25 50 16,0 25-1,25-1 1,-25 25 0,25 50-1</inkml:trace>
  <inkml:trace contextRef="#ctx0" brushRef="#br0" timeOffset="3550">3076 9277 0,'0'0'0,"25"-25"16,-25 0 0,24 25-1,1-24 1,25 24-1,-1 24 1,-24 1-16,0 0 16,-25 0-16,0 74 15,-25-74-15,-24 74 16,24-74 0,-25 74-16,25-49 31,1-26-16,48-24 1,1 0 0,25 0-1,24 0 1,1-24 0,49-1-16</inkml:trace>
  <inkml:trace contextRef="#ctx0" brushRef="#br0" timeOffset="4199">3051 10567 0,'-25'0'0,"25"-25"31,0 0-15,25 25-1,-25-25-15,25 25 0,24-49 16,-24 49 0,0-25-16,25 50 31,-26 24-16,-73 75 1,-1-49 0,50-50-1,0-50 17,25 25-32,25 0 15,-26 25 1,1-1-1,0-24-15,0 25 16,-25 0-16,0 0 16,0 0-16,-25 24 15,25-24-15,-25 25 16,0-26 0,-49 26-1,74-25-15,-50-25 16,-74-75-16</inkml:trace>
  <inkml:trace contextRef="#ctx0" brushRef="#br0" timeOffset="4898.99">4142 7045 0,'0'-25'0,"0"50"31,0-1 16,25 1-47,-25 0 0,0 124 16,0 0-1,0-125-15,0 125 16</inkml:trace>
  <inkml:trace contextRef="#ctx0" brushRef="#br0" timeOffset="5584">5209 7144 0,'0'-25'31,"25"0"-15,-25 0-16,25 25 16,-1 0-16,26 0 15,-25 25-15,24 0 16,-49 0 0,25 49-16,-50 75 31,-24-25-16,-1 0 1,1-74 0,73-50-1,1 0 1,0 0 0,25-25-1,24 0 1,100-25-1</inkml:trace>
  <inkml:trace contextRef="#ctx0" brushRef="#br0" timeOffset="6249">6127 7094 0,'0'0'16,"0"-25"-16,25 25 16,-25-24-16,24-1 31,1 0-16,0 25-15,0-25 16,0 25-16,49 25 16,-49 0-1,0 24 1,-50 26 0,-50-1-1,51-24 1,-1-50-1,25 25-15,25-50 32,-1 25-32,1 25 15,50-25 1,-26 24 15,-24 1-15,0 0-16,-25 49 15,0-49-15,-25 25 16,-49 49 0,-100-25-16</inkml:trace>
  <inkml:trace contextRef="#ctx0" brushRef="#br0" timeOffset="12197.99">3547 2257 0,'0'0'0,"0"-25"16,0 50-1,25-25 16,-25 25-31,0 0 16,0 74 0,25 25-1,-25 50 1,24-50 0,-24 0-1,25-75 1</inkml:trace>
  <inkml:trace contextRef="#ctx0" brushRef="#br0" timeOffset="12615">3547 2158 0,'0'-25'31,"25"25"-15,-25-25-16,25 25 15,-1 0-15,-24-24 0,125-1 31,23 0-15,1 0 0,-50 50-1,-49 49 1,-75 1 0,-49 74-1,24-50 1,-74 74-1,25-73 1,25-1 0</inkml:trace>
  <inkml:trace contextRef="#ctx0" brushRef="#br0" timeOffset="12898">3870 2679 0,'0'0'0,"0"25"31,24-25-31,-24 25 16,75 74-1,24 0 1,25 0 0,74 0-1,75 25 1</inkml:trace>
  <inkml:trace contextRef="#ctx0" brushRef="#br0" timeOffset="13266">4862 2580 0,'25'0'31,"-1"0"-16,1-25 1,25 25 0,24 0-1,-49 0-15,99 25 0</inkml:trace>
  <inkml:trace contextRef="#ctx0" brushRef="#br0" timeOffset="13448">4911 2927 0,'0'0'0,"25"0"15,0 0 1,0-25 0,0 25-16,49-25 15,100-74 1</inkml:trace>
  <inkml:trace contextRef="#ctx0" brushRef="#br0" timeOffset="14017.99">5804 1910 0,'0'0'0,"0"-25"0,-49 50 16,-1-25-1,-24 74 16,-1 1-15,50 49 0,50 25-1,0-75 1,74 50 0,-24-50-1,-1 1 1,-24-1-1,-50 26 1,0-76-16,0 51 16,0-50-16,-25 49 15,50 25 1,0-74 0,-1 0-16,26 0 15,-25-25 1,24 49-1,-24 1 1,-25 24 0,-49 1-1,-125 49 1</inkml:trace>
  <inkml:trace contextRef="#ctx0" brushRef="#br0" timeOffset="14482">6548 2108 0,'0'0'16,"-24"0"-1,24 25 1,-25 0 0,-25 74-1,1 25 1,49 0 0,24 0-1,76-24 16,-1-26-15,74-24-16</inkml:trace>
  <inkml:trace contextRef="#ctx0" brushRef="#br0" timeOffset="14831">7392 2034 0,'25'0'31,"-1"0"-15,1 25-16,0 0 15,0-1 1,74 76 0,0 98-1,-99-74 1,-74 75-16</inkml:trace>
  <inkml:trace contextRef="#ctx0" brushRef="#br0" timeOffset="15182">8161 2555 0,'25'0'47,"-1"25"-32,-24-1 1,0 1-16,0 75 16,-49 24-1</inkml:trace>
  <inkml:trace contextRef="#ctx0" brushRef="#br0" timeOffset="15698">8731 1786 0,'-25'0'32,"25"25"-17,-24-25-15,24 25 16,-25-1-16,0 26 15,0-50-15,25 25 0,-49 49 16,49-49-16,-25 74 16,25 0-1,25-74-15,-1 124 16,-24-124 0,50 24-16,49 75 15,75-74 1</inkml:trace>
  <inkml:trace contextRef="#ctx0" brushRef="#br0" timeOffset="16148">9426 2257 0,'25'25'47,"-25"0"-47,0 0 16,0-1-16,0 26 15,-50 74-15</inkml:trace>
  <inkml:trace contextRef="#ctx0" brushRef="#br0" timeOffset="16581">9897 1662 0,'0'-25'15,"25"25"32,0 25-47,-1-25 0,1 25 16,99 49-1,-24 25 1,-76-74-16,26 99 16,-25-99-16,0 99 15,-50-50 1,-50 100-16</inkml:trace>
  <inkml:trace contextRef="#ctx0" brushRef="#br0" timeOffset="17281">7392 2679 0,'0'0'16,"-25"0"-16,25 25 16,0 0-1,0-1 1,-25 175 0</inkml:trace>
  <inkml:trace contextRef="#ctx0" brushRef="#br0" timeOffset="17981">10641 2133 0,'0'25'32,"0"0"-17,0 0 1,25 24-16,-25 26 31,-50 123-31</inkml:trace>
  <inkml:trace contextRef="#ctx0" brushRef="#br0" timeOffset="18346.99">11137 1141 0,'0'0'0,"-25"25"16,25 0-16,-24-25 0,24 24 15,-25 1 1,25 0-16,-75 149 16,26-50-1,-1 25 1,50-25 0,0-100-16,75 100 15,-75-99-15,99 50 16,-74-51-16,74 26 15,-74-50-15,0 0 0,247 0 16</inkml:trace>
  <inkml:trace contextRef="#ctx0" brushRef="#br0" timeOffset="18814">12278 1761 0,'0'25'0,"0"-50"0,0 50 16,0 0 15,0 0-15,0 24 0,-24 26-1,-51 24-15</inkml:trace>
  <inkml:trace contextRef="#ctx0" brushRef="#br0" timeOffset="19365">12799 794 0,'0'-25'0,"25"25"31,-25 25-15,25-25-16,0 25 15,24-1 1,26 76 0,-51-76-16,51 100 15,-50-74-15,-1 0 0,1 98 16,25 26-1,-50-124-15,0 123 16,-25 1-16</inkml:trace>
  <inkml:trace contextRef="#ctx0" brushRef="#br0" timeOffset="19714">13891 1439 0,'0'0'0,"0"-25"15,0 50 1,24-25-1,1 24-15</inkml:trace>
  <inkml:trace contextRef="#ctx0" brushRef="#br0" timeOffset="19865.99">14362 1364 0,'25'-25'15,"0"25"1,-1 0-16,-24-24 16,25 24-16</inkml:trace>
  <inkml:trace contextRef="#ctx0" brushRef="#br0" timeOffset="20023">14932 1191 0,'0'-25'47,"25"25"-47</inkml:trace>
  <inkml:trace contextRef="#ctx0" brushRef="#br0" timeOffset="21031">15652 248 0,'0'0'0,"25"0"31,-25-25-15,24 25-1,-48 0 32,24-25 31,-25 25-62,25-24 0,0-1-1,-25 25 1,0-25 0,-24 0-1,-1 25 1,25 0-1,0-25 1,50 25 15,0 0-15,0 0 0,-25 25-16,74 25 15,1 49 1,-51 0 15,-73 50-15,24-25-1,0-74 1,25 74 0,0-99-16,50 24 15,-50-24-15,49 0 16,26 24-1,-50-49-15,24 50 16,-49-25-16,25 0 16,-50 74-1,25-74-15,-49 49 16,49-49-16,0 74 16,24 0-1,100-24 1,-74-26 15,49 51-15,-99-26-1,-25 0 1,-74 75 0</inkml:trace>
  <inkml:trace contextRef="#ctx0" brushRef="#br0" timeOffset="22481">3646 2753 0,'-49'25'0,"24"-25"32,0 0-32,-74 25 15,-75 25 1,50 24 0,75-49-16,-125 74 15,124-74-15,-173 124 16,0-25 15,0 49-15,-25 75-1,99-49 1,-25-1 0,124-148-16,-98 123 15,123-148-15,-74 74 16,-100 149-1,50-24 1,50-1 0,0-25-1,99-173-15,-74 124 16,74-99-16,-25 49 16,0 174-1,25-50 1,25 0 15,0-24-15,-1-26-1,-24-148-15,50 74 16,-50-74-16,74 124 16,1 0-1,-1-25 1,-74-99-16,75 99 15,-51-100-15,1 1 0,50 25 16,49 49 0,0-25-1,-75-24-15,75 24 16,-99-74-16,74 75 16,1-1-1,-26-24 1,-24-25 15,98 49-31</inkml:trace>
  <inkml:trace contextRef="#ctx0" brushRef="#br0" timeOffset="23197">2009 7193 0,'-25'0'16,"25"25"31,0 0-47,25-25 0,-25 25 15,0 0-15,50 74 16,74 74-1,-25-49 1,-25-24 0,26-1-1,-51-25 1,1 1 0,-25-26-1,-25 1 1,0-25 15,-25 0-15,0-1-1,0-24 1,-24 0 0,-1 0-1,0 25 1,-74 0-1,0-25 1,0 50 0,100-50-16,-76 24 15,76-24-15,-76 25 16,1 0 0,0 25 15,24-50-31</inkml:trace>
  <inkml:trace contextRef="#ctx0" brushRef="#br0" timeOffset="41095.99">10294 12824 0,'-25'0'0,"25"25"47,0 0-16,25-1-15,-25 1-1,0 0-15,25 0 16,-25 0-16,25 74 15,-25-25 1,0 1 15,0-50-15,0-50 15,-25 0-15,25-25-1,-25-49 1,25 0 0,0 0-1,25-1 1,0 26 0,24 24-1,1 50 1,-1 25-1,1 50 1,0 24 15,-1 0-15,-24-25 0,-25-49-16,25 25 15,-25-25-15,0-1 0,0 1 16,0 0-1,0-50 1,-25 25 0,0-74-1,0-50 1,25 25 0,0-25-1,25 49 1,0 1-1,25 49 1,24 75 15,-49 24-15,24 25 0,-24 0-1,25 1 1,-50-51-1,0-24-15,25 49 0</inkml:trace>
  <inkml:trace contextRef="#ctx0" brushRef="#br0" timeOffset="41563.99">11162 12923 0,'0'25'62,"25"-25"-62,-25 25 16,25 0-16,-25-1 15,25 26 1,-1 24 0,1 26-1,-25-51 1</inkml:trace>
  <inkml:trace contextRef="#ctx0" brushRef="#br0" timeOffset="41878">11212 12948 0,'0'0'15,"0"-25"-15,0 0 16,0 1-1,0-1 1,25 25-16,-1-25 16,51 25 15,-26 0-15,1 25-1,-25 24 1,-25 1-1,-25 0 1,0-1 0,-49 1-16</inkml:trace>
  <inkml:trace contextRef="#ctx0" brushRef="#br0" timeOffset="42044">11311 13097 0,'0'0'0,"25"0"31,-25 25-15,25-25-16,24 24 16,-24 1 15,49 50-15,26-1-16</inkml:trace>
  <inkml:trace contextRef="#ctx0" brushRef="#br0" timeOffset="43228">15106 12402 0,'0'0'0,"-25"25"15,0-25 1,25 25-16,0 0 16,0 24-1,0 26 1,0 24 0,25 0-1,-25-24 1,0-26-1,0-74 17,0 1-17,0-26 1,0-74 0,25-25-1,0 0 1,24 75-1,1-25 1,0 74 0,-1 25-1,1 74 1,0 50 0,-26-24-1,1-76-15,0 100 16,-25-99-16,25 25 15,-25 49 1,0-74 0,-25 0 15,0-50-15,25 0-16,-25-49 15,25 49-15,0-74 16,0-100-1,0 150-15,25-75 16,0 99-16,0-50 16,74 1-1,-49 99 1,-1 24 0,1 100-1,-25 50 1,-1-75-1,26 99 1</inkml:trace>
  <inkml:trace contextRef="#ctx0" brushRef="#br0" timeOffset="43582">16098 12725 0,'0'0'0,"0"25"62,0-1-62,25 1 16,-25 0-16,0 0 16,25 74-1,0-25 1,-25 1-1</inkml:trace>
  <inkml:trace contextRef="#ctx0" brushRef="#br0" timeOffset="43911">16073 12700 0,'0'0'0,"0"-25"31,25 25-15,0-25 0,-25 1-16,74-1 15,-49 25-15,50-50 16,-1 50-1,1 0 1,-51 50 0,-24-1-1,-49 75 1,-26-24 0</inkml:trace>
  <inkml:trace contextRef="#ctx0" brushRef="#br0" timeOffset="44111">16297 12849 0,'0'25'47,"24"-25"-31,-24 24-1,25 1-15,75 74 16,98 75-16</inkml:trace>
  <inkml:trace contextRef="#ctx0" brushRef="#br0" timeOffset="45810">4614 15726 0,'-25'0'16,"25"25"31,25 0-32,-1 49 1,-24-24-16,25 24 15,0 25-15,25 1 16,-26-26 0,26-24-1,0-26 17,49 1-17,0-25 1,0-25-1,50 25 1,-25-24 0,75-1-1,-26 25 1,1 0 0,0 0-1,-125 0-15,75 0 16,-99 0-16,99 0 15,-25 0 17,-49 0-32,49 0 0,-74 0 15,99-25 1,-50 25 0,50 0-1,25 0 1,-74 0-1,24 0 1,50 0 0,-125 0-16,100-25 15,-99 25-15,99-25 16,-25 25 0,1-24-1,-75 24-15,24 0 16,-24 0-16,25 0 15,-50-25-15,24 25 16,1 0-16,0-50 16,-25 25 15,25-49-15,0 49-16,-25-24 15,0 24-15,24-50 0</inkml:trace>
  <inkml:trace contextRef="#ctx0" brushRef="#br0" timeOffset="52109">8905 14560 0,'-25'0'15,"50"0"32,0 0-16,-1 0-15,26 0 0,49 0-16,-49 25 15,99-25 1,74 0-1,-173 0-15,98 0 16,-98 0-16,0-25 0,123 25 16,224 0-1,-198 0 1,-26 0 0,1 25-1,49-25 1,-24 0-1,-51 0 1,-123 0-16,99-25 16,-99 25-1,99 0-15,50-24 32,-26-1-17,-73 50 1,-1-25-1,1 24 1,-1 26-16</inkml:trace>
  <inkml:trace contextRef="#ctx0" brushRef="#br0" timeOffset="53183">14536 13395 0,'0'0'15,"-25"0"-15,25-25 0,-25 25 31,25 25-15,0-1 0,0 51-1,0-26-15,0 51 16,0-51-16,0 100 16,25 99-1,0-74 1,-1-1-1,1 100 1,0-223-16,-25 99 16,0-100-1,0 174-15,0-74 32,0-124-32,0 99 15,0-99-15,0 74 16,0 100-1,0-51 1,0 26 0,0-25-1,0-124-15,0 74 16,0-74-16,25 0 16,0 123-1</inkml:trace>
  <inkml:trace contextRef="#ctx0" brushRef="#br0" timeOffset="54593">15577 13320 0,'0'-25'0,"0"1"15,0 48 48,0 1-63,25 0 15,-25 49-15,0-24 16,0 24-16,0-24 0,0 99 16,25 124-1,0-1 1,0 51-1,-1 74 17,-24-199-32,25 75 15,-25-50 17,-25 1-17,25-26 1,0-148-16,0-26 15,0 26-15,0 24 0,0 125 0</inkml:trace>
  <inkml:trace contextRef="#ctx0" brushRef="#br0" timeOffset="56677">9004 15652 0,'0'0'0,"0"25"16,25-25-16,0 0 16,0 0-1,49-25 1,124 25-1,274-50 1,-1 50 0,25 0-1,-25 25 1,-123-25 0,297 50-1</inkml:trace>
  <inkml:trace contextRef="#ctx0" brushRef="#br0" timeOffset="67107">19298 12303 0,'0'-25'32,"0"50"-1,-25-25-16,25 25 1,0 0-16,0 0 16,0-1-16,0 76 15,25 24 1,-25 0 0,0-100-1,25 76 1,-25-76-16,25 1 15,-1 0 1,-48-25-16</inkml:trace>
  <inkml:trace contextRef="#ctx0" brushRef="#br0" timeOffset="67375">19298 12353 0,'0'0'16,"0"-25"-16,0 0 16,25 25 15,-25 25-31,74 0 31,25 49-31,-74-49 16,75 74-1,-76-74-15,26 25 16,-50-26-16,74 51 16,-74-50-16,50 49 0</inkml:trace>
  <inkml:trace contextRef="#ctx0" brushRef="#br0" timeOffset="67624.98">19993 12179 0,'0'0'0,"0"25"16,-25 0 15,25 0-15,0 49-1,-25-49-15,0 74 16,25-49-16,0-26 0,-25 51 16,-99 173-1</inkml:trace>
  <inkml:trace contextRef="#ctx0" brushRef="#br0" timeOffset="67890.98">19968 12254 0,'0'-25'0,"25"50"32,-25-1-17,24-24-15,1 75 31,-25-50-31,50 99 16,-25-100-16,-1 76 16,-24-76-16,50 125 15,-25-124-15,49 124 16</inkml:trace>
  <inkml:trace contextRef="#ctx0" brushRef="#br0" timeOffset="68224">20439 12799 0,'0'0'0,"0"0"16,25 50 47,-25-25-63,0-1 15,25 1-15,-1 50 16,1-1-1,0 0-15</inkml:trace>
  <inkml:trace contextRef="#ctx0" brushRef="#br0" timeOffset="68558">20414 12774 0,'0'0'16,"0"-24"-16,25-1 15,-25 0 1,25 25 0,24-25-1,1 0 1,24 25-1,-24 25 1,0 25 0,-50-25-1,0-1-15,-25 26 16,0-25 0,-25 49-16,-49 1 15</inkml:trace>
  <inkml:trace contextRef="#ctx0" brushRef="#br0" timeOffset="68775">20588 12973 0,'0'0'0,"25"0"47,-1 25-31,1-25-1,0 24-15,25 26 16,24 0 0,-49-26-16,49 1 15,1 25-15</inkml:trace>
  <inkml:trace contextRef="#ctx0" brushRef="#br0" timeOffset="69373.98">20340 11609 0,'0'0'15,"0"-25"17,25 25-1,-1 0-15,26 0-1,49 25 1,-24 24-1,-75-24-15,0 74 16,-25-74-16,0 74 16,0-74-16,-49 49 15,49-49-15,0 0 16,0 25 0,75-50-1,24 0 16,26-25-15,-76 25-16,101-25 16,-101 25-16,150-25 0</inkml:trace>
  <inkml:trace contextRef="#ctx0" brushRef="#br0" timeOffset="77640">1091 11956 0,'0'0'0,"-24"0"0,24 25 0,0-1 16,0 1-16,-25 50 16,25-51-16,0 125 15,25-124 1,-25 99-1,0-25-15,24 25 16,-24-99-16,0 124 16,0 49-1,-24-49 1,-1 0 0,25-50-1,0 25 1,0-74-1,25 0 1,-25-26 0,24 1-1,1-25-15,25 25 16,-25 0 0,24-25-16,50 25 15,-49-25-15,49 24 31,-74-24-31,124 0 16,0 0 0,0 0-1,-25 0 1,-75 0-16,100 0 16,-99-24-16,-1 24 0,150 0 15,24-25 1,-74 25-1,-100 0-15,100 0 16,-124 0-16,25 0 0,24-25 16,224 0-1,-100-24 1,-148 49-16,148-25 16,-148 25-1,123-25-15,26 25 31,24-50-15,0 26 0,-74-1-1,50 0 1,-26 25 0,-148 0-16,173-25 15,-173 25-15,174 0 16,-1-25-1,-173 25-15,149 0 16,-150-24-16,125 24 16,50-25-1,-75 25 17,74-25-32,-74 25 15,25 0 16,0 0-15,-25-25 0,-75 25-16,51 0 15,-26-25-15,50 25 16,-25 0 0,25 0-1,-24-24 1,-76 24-16,26 0 15,-25 0-15,0 0 0,123 0 32,-123 0-32,50 24 15,-51-24-15,1 0 16,99 0-16,-25 0 16,25 0-1,-24 0 16,98 25 1,-148-25-32,-1 0 15,26 0 1,-1-25 0,1 25-1,-51-24 1,26 24-1,0-75 1,-26 1 0,1-26-1,-25-24 17,0 50-32,0 49 0,-25-99 15,25 99-15,0-74 0,0-74 31,0-1-15,0 25 0,0 0-1,0 50 1,0 74-16,0-24 16,0 24-16,0 0 15,-24 25 1,-1 0-1,-25 0 1,1 25 0,-26 0-1,-49-1 1,0 1 0,-49-25-1,-1 25 16,-49-25-15,49 25 0,-24 24-1,-1-24 1,-74 0 0,25 0-1,-25-25 1,25 0-1,199 0-15,-199 0 16,198 0-16,-148 0 16,-75 0-1,50 0 1,-50 0 0,-25 0-1,224 0 1,-26 0-1,26 0-15,-124 0 16,148 0-16,-173 0 16,173 0-16,-124 0 15,-98 0 1,222 0-16,-148 0 16,148 0-16,-124 25 15,-24-1 1,-25 1-1,49 0 1,-49 0 0,24 24-1,-24-24 1,25-25 0,24 0-1,149 0 1,-124-25-1,100 1-15,-50 24 16,-75-25 0,50 0-1,99 25-15,-149 25 16</inkml:trace>
  <inkml:trace contextRef="#ctx0" brushRef="#br0" timeOffset="84439">21481 15131 0,'-25'0'0,"50"0"47,0 0-47,-1 25 16,26-25 0,-25 24-16,24-24 0,1 0 0,25 25 15,148 0 1,50 0-1,-25-50 1,99-25 0,-99-24-1,-25-25 1,-173 74-16,148-124 16,-148 124-16,123-148 15,26 24 1,-25-50 15,-150 150-31,100-125 16,-124 125-16,75-150 15,-50-74 1,-25 50 0,0 149-16,-25-125 15,25 150-15,-50-175 16,-49-24-1,-25-24 1,0 48 0,-50 1-1,25 49 1,-49-74 0,24 0-1,1 0 1,49 99 15,0-24-15,25 98-1,-1-24 1,1 25 0,49 49-1,50 50 1</inkml:trace>
  <inkml:trace contextRef="#ctx0" brushRef="#br0" timeOffset="84905">22870 10517 0,'0'0'0,"-25"0"15,0 0 1,25-25-16,-24 25 16,-1 0 15,25 25 0,-25 0-31,0 49 16,-25 100 15,26-50-15,-1-25-1,25 0 1,0 1-16</inkml:trace>
  <inkml:trace contextRef="#ctx0" brushRef="#br0" timeOffset="85221.9899">22721 10319 0,'0'0'0,"0"-25"0,0 0 16,-25 0 15,50 25-16,-25 25 1,25-25 0,74 75-1,25 24 1,0 25 0,-99-99-16,99 99 15,-99-100-15,99 100 16,-25 0-1,25 25-15</inkml:trace>
</inkml:ink>
</file>

<file path=ppt/ink/ink8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20:52:30.152"/>
    </inkml:context>
    <inkml:brush xml:id="br0">
      <inkml:brushProperty name="width" value="0.05292" units="cm"/>
      <inkml:brushProperty name="height" value="0.05292" units="cm"/>
      <inkml:brushProperty name="color" value="#C00000"/>
    </inkml:brush>
  </inkml:definitions>
  <inkml:trace contextRef="#ctx0" brushRef="#br0">3621 6871 0,'0'-25'16,"0"50"-16,0-75 31,0 25-15,25 1-1,-25 48 16,0 1-15,0 0 0,0 0-16,0 25 15,0-26 1,25 100 0,0-24-1,-25-76 1,0 1-16,25 0 15,0-25-15,-25 25 16,24-25 0,1 0-1,0 0 1,0 0-16,24-25 16,-24 25-1,0-25-15,49 25 16,-24 0-1,24-25 17,26 1-17,-1 24 1,0-25 0,25 25-1,-25 0 1,25 0-1,-49-25 1,-26 25 0,1 0-1,-25 0 17,-50 0-17</inkml:trace>
  <inkml:trace contextRef="#ctx0" brushRef="#br0" timeOffset="1032">6226 6697 0,'25'0'78,"-25"25"-62,0 0 0,25 0-1,-1-1-15,-24 26 16,25 49 0,-25 1-1,25-51 1,0 1-1,0-25 1,-25-1 0,49-24-1,1-24 1,-25-1 0,24 25-16,50-50 15,-74 50-15,74-25 16,26-24-1,48 24 1,-49 25 15,-49 0-15,24-25 0,-25 25-1,-24 0 1,-25 0-1,-25 25 110,24 0-109</inkml:trace>
  <inkml:trace contextRef="#ctx0" brushRef="#br0" timeOffset="2660">9624 3547 0,'0'-25'15,"-25"25"1,1 0 15,24-25-31,0 50 16,0 0 0,0 0-1,0 99 1,0 25-1,0-25 1,0-50 0,0-49-1,0-50 1,0-49 0,-25-75-1,25 0 1,25-25-1,-1 50 1,1 50 15,50 49-15,-26 25 0,26 50-1,-51-50-15,51 99 16,-50-74-16,49 99 15,-49 25 1,0-25 0,-25-25-1,-25-74 1,0-25 0,-25-75-1,26-49 1,24-74-1,0 49 1,49 25 15,1 74-15,-25 26-16,24 24 16,-24 0-16,25 49 15,-25-49-15,49 99 16,-49-74-16,24 74 15,1 100 1,0-50 0</inkml:trace>
  <inkml:trace contextRef="#ctx0" brushRef="#br0" timeOffset="4510">10716 3795 0,'-25'0'46,"25"-25"1,25 25-15,-1 0-17,1 0 1,0 0-1,0 0 1,0 25-16,-25 0 16,0 49-1,-25-49-15,-50 50 16,75-51-16,25-24 31,0 0-15,0-24-1,24 24 1,1 0 0,0 24-1,-50 1 1,49 74 0,1-24-1,-25-26 1,49 1-1</inkml:trace>
  <inkml:trace contextRef="#ctx0" brushRef="#br0" timeOffset="5160">10393 2803 0,'0'0'0,"0"-25"16,0 0 15,0 1-31,0-1 32,25 25-32,25-25 15,-1 50 16,-24 0-31,0 24 16,0 1-16,-25-25 0,24 74 0,-48 25 31,-26-25-15,50-25 0,0-24-1,74-25 1,1-25-1,-50 0-15,49 0 16,-49 0-16,99 0 0</inkml:trace>
  <inkml:trace contextRef="#ctx0" brushRef="#br0" timeOffset="5594.99">10740 3770 0,'-24'0'0,"24"-24"15,0-1-15,-25 0 32,0 50 30,25 0-62,0 24 0,-25 100 31,25-99-31,0 49 16,0-74-16,0-1 0,25 51 16,25 24-16</inkml:trace>
  <inkml:trace contextRef="#ctx0" brushRef="#br0" timeOffset="6643">14312 3225 0,'0'0'16,"-25"0"-16,1 0 15,24 24 1,-25-24-1,0 75 1,0-1 0,0 50-1,25 0 1,-24 0 0,24-99-1,0-25 1,0-74-1,24-75 1,26-25 15,-25 75-15,24 49 0,1 26-1,0 24 1,24 74-1,-24 25 1,-25 0 0,-1-49-16,-24 24 15,-24-49-15,24 0 0,0 25 16,-25-50 0,0-25-1,0-50 1,50-49-1,25-24 1,-26 123-16,51-50 31,-75 51-31,49-1 16,1 25 0,-25 49-1,-25 75 1,0 50-1,0 149 1</inkml:trace>
  <inkml:trace contextRef="#ctx0" brushRef="#br0" timeOffset="6976">15032 3795 0,'0'0'0,"-25"0"47,25 25-47,0 0 16,0 0-1,0-1-15,0 76 16,-25-1 0,50 50-1</inkml:trace>
  <inkml:trace contextRef="#ctx0" brushRef="#br0" timeOffset="7310">15081 3621 0,'0'0'0,"-25"0"0,25-24 15,25 24 1,-25-25-16,25 0 16,0 25-1,49 0 1,25 25 0,-49 0-1,-25 49 1,-75 1-1,-24 24 1,-1-50 15,1 1-31</inkml:trace>
  <inkml:trace contextRef="#ctx0" brushRef="#br0" timeOffset="7460">15180 3919 0,'0'0'0,"0"25"15,25-25 1,-25 25-16,0 24 16,25-24-16,-25 0 15,25 25 1,49 49-16</inkml:trace>
  <inkml:trace contextRef="#ctx0" brushRef="#br0" timeOffset="10026">19075 3225 0,'0'0'0,"0"24"0,0 1 16,-25 0-16,25 0 16,0 49-1,-25 1 1,25-51-16,-25 51 16,25-50-16,-24 24 15,-1-49 16,25-25-31,0-24 16,25-50 15,-25 74-31,24-50 16,1 51-16,25-51 16,24 1-1,1 24 1,-26 25-1,-24 50 1,0 0-16,0 0 16,-25 0-16,24-1 0,-24 26 15,25 74 1,-25 25 0,-25 0-1,-24-50 1,24-74-1,25-100 1</inkml:trace>
  <inkml:trace contextRef="#ctx0" brushRef="#br0" timeOffset="10226">19596 3125 0,'0'0'0,"25"0"15,-1 0-15,-24 25 16,50 0 0,0 74-1,-1 0 1,-49-74-16,0 99 16,0-74-16,0-25 0,0 173 15</inkml:trace>
  <inkml:trace contextRef="#ctx0" brushRef="#br0" timeOffset="10694.99">20067 3721 0,'0'25'0,"0"-1"16,0 1-1,0 25 1,0 24 0,0 25-1,0 25 1</inkml:trace>
  <inkml:trace contextRef="#ctx0" brushRef="#br0" timeOffset="11042">20092 3597 0,'0'0'0,"25"0"0,-25-25 31,24 25-15,26 0 0,-50 25-16,25-25 15,0 24-15,-1 1 16,1 0 0,-25 25-1,0-1 16,-49 26-31,-26-1 16,1 1 0</inkml:trace>
  <inkml:trace contextRef="#ctx0" brushRef="#br0" timeOffset="12842">20191 4043 0,'0'0'0,"0"25"63,25-25-48,-25 25 1,25-25-16,-1 0 16,26 49-1,-25-24 1,0-25-16,24 50 16,-24-50-16,74 49 0</inkml:trace>
  <inkml:trace contextRef="#ctx0" brushRef="#br0" timeOffset="13625">19943 2679 0,'-25'-25'0,"25"0"47,25 25-47,0-25 16,0 25-16,-1 0 15,1-24-15,50 24 16,-51 0-16,1 24 15,0 76 1,-25-75-16,0 24 16,-25-24-16,0 25 15,1-26 1,24 1 0,0-50-1,49 25 1,1 0-1,-1 0 1,-24 25 0,0 0 15,0 0-15,-50 24-1,0-24 1,-74 25-16</inkml:trace>
  <inkml:trace contextRef="#ctx0" brushRef="#br0" timeOffset="21109">8161 16768 0,'-25'0'31,"25"25"78,25-25-93,0 0 0,-1 25-1,26-25-15,-25 0 16,223 0-1,-149 0 1,-74 0-16,0 0 0,-1 24 16,26-24-16,-25 0 15,0 0 17,-25-24-17</inkml:trace>
  <inkml:trace contextRef="#ctx0" brushRef="#br0" timeOffset="21875">12254 16892 0,'0'-25'16,"0"50"-16,0-25 31,0 25 0,24-25-15,1 0-1,0 25-15,0-25 16,49 0-16,50 0 31,25-25-15,-50 25 0,-49 0-1,-25 0 1,-1 0-16</inkml:trace>
  <inkml:trace contextRef="#ctx0" brushRef="#br0" timeOffset="27309">20290 13320 0,'0'0'15,"-25"-25"-15,25 50 32,25-25-17,0 0 1,25-25 0,-26 25-16,125-49 15,-124 49-15,198-75 16,-24 1-1,-1 24 1,-99 25 15,-123 50-31</inkml:trace>
  <inkml:trace contextRef="#ctx0" brushRef="#br0" timeOffset="27626">20910 13122 0,'0'0'0,"0"-25"15,0 0 1,0 50 15,25-25-31,0 74 16,25 50-1,-1 25 17,26 50-17,-51-100 1,-24-50-16,25 100 0</inkml:trace>
  <inkml:trace contextRef="#ctx0" brushRef="#br0" timeOffset="28048">21580 13618 0,'0'0'0,"0"25"62,0-1-30,25-24-32,-25 25 15,25-25-15,-25-25 16,24 25 0,-24-49-1,0 24 1,0 0-1,-24 50 1,24 25 15</inkml:trace>
  <inkml:trace contextRef="#ctx0" brushRef="#br0" timeOffset="28640">22349 12824 0,'25'0'16,"0"0"31,-1 0-16,-24-25-31,25 25 15,-25-49 1,0-1 0,-25 0-1,1 1 1,-51 24 0,1 25-1,49 25-15,-74 0 16,99-1-16,-50 26 15,1 49 1,24 75 0,74-25-1,75-25 17,25-50-17,-124-49-15,149-25 16,-75-25-16,25-24 15,50-200-15</inkml:trace>
  <inkml:trace contextRef="#ctx0" brushRef="#br0" timeOffset="29994">20389 14660 0,'0'0'15,"0"-25"32,25 25-47,0-25 16,-25 0-16,50-24 15,24-1 1,25-24 15,1-1-31,-26 50 16,-49 25 0,49 0-1,-49 0-15,25 25 16,24 50-1,-49-75-15,24 49 16,-24-24-16,0-25 0,0 25 16,0-25-16,-1 25 0,51-25 15,-50 0-15,24-25 16,1-25 0,-1-49-1,1 49 1,0 1-1,-26 49-15,26 0 16,-25 0 0,25 24-16,49 26 15,50 0 17,-75-50-17,50-50 1,-74 0-1,-50 26-15,74-51 16,-74 50-16,50-24 16,-1-1-1,1 50 1,-1 50 0,100 24-1,-49-49 1,-1-25-1,0-74 1,-25-26 15,-49 1-31,25 0 32,-25 99-17,24 0 1,1 50-1,-25-50-15,49 49 16,-49-49-16,49 0 16,25-49-1,-24-26 1,-26-24 0,-24 49-1,25 26 1</inkml:trace>
</inkml:ink>
</file>

<file path=ppt/ink/ink8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20:53:33.021"/>
    </inkml:context>
    <inkml:brush xml:id="br0">
      <inkml:brushProperty name="width" value="0.05292" units="cm"/>
      <inkml:brushProperty name="height" value="0.05292" units="cm"/>
      <inkml:brushProperty name="color" value="#C00000"/>
    </inkml:brush>
  </inkml:definitions>
  <inkml:trace contextRef="#ctx0" brushRef="#br0">17190 4738 0,'0'-25'47,"24"25"-47,1-25 15,0 0-15,0 25 16,-25-25-16,74-24 16,-49 49-16,49-25 15,26 0 1,-1 50 0,50 25-1,-124-50-15,74 74 16,-74-74-1,49 25-15,-49 0 0,74-25 16,-74 0 0,49-25-1,-24-25 1,49-24 0,0-1-1,-49 51 1,24-1-1,1 50 1,-1 24 0,25-49-1,25 0 1,-24-25 0,-1-24-1,-25-1 1,1 25 15,-1 25-15,25 25-1,25 50 1,0-51 0,50 1-1,-100-50 1,50 1-1,25-76 1,-74 51 0,-1 24-1,-24 25 1,-1 25 0,26 49-1,24-24 1,-74-50-16,99 49 15,-99-49 1,123-24-16,1-1 31,-50-25-15,1 25 0,-26 25-1,-24 25 1,-1 25-1,75-1 1,0-24 0,50-25-1,-25-25 1,-50-24 0,-74 49-16,74-25 15,50 25-15</inkml:trace>
  <inkml:trace contextRef="#ctx0" brushRef="#br0" timeOffset="1618.99">2580 5556 0,'0'0'16,"24"0"-16,1-25 15,0-24 1,50-1 0,49-49-1,0 49 1,-100 50-16,76 0 15,-76 25 1,100 25-16,25 24 31,0 1-15,50-1 0,-26-99-1,1-24 1,-75-26-1,0 1 1,-74 49-16,25-25 16,-26 50-16,1 0 15,50 25 1,49 25 0,24-1-1,51 1 1,-50-75 15,0 0-31,-25-24 31,-100 24-31,51 0 16,-50 25-16,-1 0 16,51 25-1,98 49-15</inkml:trace>
  <inkml:trace contextRef="#ctx0" brushRef="#br0" timeOffset="3799">8384 5333 0,'25'0'31,"0"0"-16,-25-25-15,74 25 16,-49 0 0,74 0-1,-74 0-15,0 0 0,24 0 0,26 0 16,173 0 0,0 0-1,25 0 1,49-25-1,50 25 1,-322 0-16,148 0 16,-148 0-16,123 0 15,150 0 1,-274 0-16,150 0 16,-149 0-16,123 0 15,26 0 1,-75 0 15,74 0-31,50-24 31,-49 24-15,-26 0 0,-49 0-1,-25 0 1,50 0-1,25 0 1,0 0 0,-26 0-1,-24 0 1,-99 0-16,99 0 16,-99-25-1,74 25-15,75 0 16,24-25-1,-24 25 1,0 0 15,-50 0-15,0 0 0,-75 0-16,50 0 15,-74-25-15,124 25 16,50 0-1,-26-25 1,-24 25 0,-25 0-1,25 0 1,-25 0 0,0 0-1,0-24 1,-99 24-16,99 0 31,-99 0-31,-1 0 0,76 0 16,-76 0-16,1 0 0,50 0 15,73 0 1,-73 0 0,24 0-1,-25 0 1,75 0-1,-25 0 1,0 0 0,-24 24-1,24-24 1,-25 0 0,-25 0-1,25 25 1,1-25-1,24 0 1,0 0 15,0 0-15,0 0 0,-75-25-16,26 25 15,-50 0-15,74 0 16,0 0-1,0 25 1,-74-25-16,74 0 16,-74 0-16,99 0 15,-25 0 1,50 0 0,0 0-1,-25 0 1,-25 0 15,50-25-31,-25 25 31,0 0-15,25 0 0,0 0-1,-25 0 1,0 25-1,49-50 1,-49 25 0,0 0-1,-99 0-15,50 0 16,-51 0-16,1 0 0,50 0 16,49-24-1,-25 24 1,-74 0-16,49 0 15,-49 0 1,49 0-16,75 0 16</inkml:trace>
  <inkml:trace contextRef="#ctx0" brushRef="#br0" timeOffset="6850">9996 6226 0,'0'0'0,"25"0"0,0 25 0,0-25 16,0 0-16,99 25 16,-100-1-16,150 1 15,0 25 1,74-25-1,124-50 1,-99 0 0,24-25-1,50 26 1,-49-1 0,-75 25-1,-24-25 1,-26 25-1,-24 0 1,-49 0 15,-51 0-15,-24 25 0,49 0-16</inkml:trace>
  <inkml:trace contextRef="#ctx0" brushRef="#br0" timeOffset="7933">16197 6152 0,'0'0'0,"0"-25"16,25 25 15,0 0-31,25-25 16,49 25-1,75 0 1,49 25 15,-25 0-15,50 24 0,-25-24-1,26 0 1,-51-25-1,50 25 1,-74-25 0,-125 0-16,150 0 15,-150 0-15,100 24 16,25-24 0,-50 0-1,49-24 1,-49 24-1,-24-25 1,-1 0 15,-74 25-31,74 0 16,-74-25-16,24 25 16,51 0-1,-76 0-15,26 0 16,-25 0-16,0 0 15,49 25 1,0-25 0,26 0-16</inkml:trace>
  <inkml:trace contextRef="#ctx0" brushRef="#br0" timeOffset="10165">12055 6921 0,'-25'0'0,"50"0"0,-50 24 0,50-24 78,0 0-78,0 0 16,24 0 0,125 0-1,-124 0-15,98 0 16,-98 0-16,24 0 0,150-24 16,24 24-1,-25 0 1,-173 0-16,74 0 15,-100 0-15,51 24 16,-1 1-16</inkml:trace>
  <inkml:trace contextRef="#ctx0" brushRef="#br0" timeOffset="17146.99">10170 8434 0,'0'0'0,"-25"-25"0,0 0 0,1 25 16,-26-25-16,-25 0 15,-123-24 17,24 24-17,150 25-15,-100 0 16,99 0-16,-25 25 0,-74 0 15,-124 123 1,50 1 0,24 74-1,124-49 1,150 25 0,73-51-1,150 26 1,49-75-1,0-24 1,74-75 0,-123-100-1,-150-24 17,-73-99-17,-150-75 1,25 224-1,-74-124-15,-223-50 16</inkml:trace>
  <inkml:trace contextRef="#ctx0" brushRef="#br0" timeOffset="18146.99">15900 9624 0,'0'0'0,"25"0"16,-1 0-16,1 0 15,124-25 1,174 50 0,-1 0-1,25 25 1,-272-26-16,297 26 15,-273-25-15,75 0 16,396 24 0,-99-24 15,-123-25-15,-26 0-1,-74 0 1,-173 0-1,-1 0-15,0 25 0</inkml:trace>
  <inkml:trace contextRef="#ctx0" brushRef="#br0" timeOffset="21481">12229 10046 0,'0'-25'0,"0"0"15,-25 25 1,25-25-16,0 1 15,-50-1 1,1 0 0,-26 0-1,-24 25 1,-25 25 0,0 74-1,50 1 1,-1 48-1,50-24 1,50 0 0,50-24-1,49-1 17,24-50-17,-98-24-15,148-50 16,-148 1-16,99-26 15,0-124 1,-124 1 0,-75-75-1,25 223-15,-99-99 16,99 99-16,-49-25 16,-50 50-16</inkml:trace>
  <inkml:trace contextRef="#ctx0" brushRef="#br0" timeOffset="21980">12898 9649 0,'-24'0'0,"-1"0"31,25-25-31,-25 50 0,0-25 16,-24 50-1,-1 49 17,25-74-32,0 123 15,1-123-15,-1 75 16,25 73-1,49-24 1,26 0 0,-26-75-1,75 25 1,25-49 0,25-50-1</inkml:trace>
  <inkml:trace contextRef="#ctx0" brushRef="#br0" timeOffset="22635.99">13097 10220 0,'0'0'0,"0"-25"31,25 50-16,-1-25 1,1 0 0,0 24-16,25 26 15,-1 24 17,-24-49-32,-25 0 15,0 0-15,0 0 0,0-1 16,0 1-1,-25-25 1,25-25 0,0 1-1,-24-51 1,24 50-16,24-49 16,-24 49-16,0-24 15,25-1 1,0 50-1,25 0 1,-26 50 0,26 24-1,-25 0 17,0 1-17,-25-26 1,0 1-16</inkml:trace>
  <inkml:trace contextRef="#ctx0" brushRef="#br0" timeOffset="23263">13543 9823 0,'0'0'0,"0"-25"0,0 0 47,25 25-32,-25-25 1,50 25 0,-1 0-1,1 25 1,-25 0-1,-50 49 1,-25-24 0,50-1-1,-24-49 17,48 0-17,1 0 1,-25-24-16,25 24 15,0 0-15,0 0 0,-1 0 16,1 24 0,0 26-1,0 0 1,-50 24 0,0-24-1,-74-1 1,0-73-1</inkml:trace>
  <inkml:trace contextRef="#ctx0" brushRef="#br0" timeOffset="23647.99">13965 9376 0,'25'0'15,"0"0"1,-25 25-16,24-25 0,1 0 16,0 25-16,124 49 15,-25 25 17,-25 100-17,-49-26 1,-25 26-1,-50-100-15,-124 224 16</inkml:trace>
  <inkml:trace contextRef="#ctx0" brushRef="#br0" timeOffset="25596">6424 10641 0,'0'0'0,"0"-25"16,0 1 15,25 24-15,0-50-1,0 0 1,0 26 0,-1-26-1,26 25 1,-25 25-16,49 25 15,-49-25-15,99 50 16,0-26 0,25 26-1,-25-25 17,-74-25-32,24-25 15,-49 25-15,0-25 16,-25-24-1,24-1 1,-24 25 0,0 50-1,50 25 1,24 24 0,26 0-1,24-49 1,0-25-1,-75-25 1,26-24 0,-50-1-1,-1 25 17,1 50-17,25 0 1,24 25-1,75-1 1,0-49 0,0-25-1,-50 1 1,-99-1-16,49 0 16,-24 25-1,0 25 16,0 0-31,49 24 16,75 1 0,-25-25-1,-25-50 17,25-50-17,-99 75-15,0-49 16,0 24-16,0 0 15,-1 25 1,26 0 0,0 50-1,-1-50-15,75 49 16,-74-49-16,-25 0 0,74 0 16,25-24-1,-50-1 1,1-25-1,-50 25 1,-1 1-16,26-1 16,-25 25-1,0 0-15,49 0 32,-49 0-32,49 25 0</inkml:trace>
  <inkml:trace contextRef="#ctx0" brushRef="#br0" timeOffset="26413">10046 10592 0,'0'0'0,"0"-25"0,25 25 31,-25 25 0,25-25-31,-25 24 16,24 1-16,26 50 16,-50-51-16,25 51 15,0-50-15,-1 74 16,1-74-16,0 49 15,0 75 1,0-75 0,-1 1-1,-24-50 17,0-1-32,25 1 15,0-25 1,0 25-1,24 0 1,26 0 0,24-25-1,0 0 1,25 0 0,25-25-1,50 0 1,-100 0-1,50 25 1,-50-25 0,25 25-1,-50 0 17,75-24-17,-50 24 1,-49-25-1,-1 25 1,-24 0-16</inkml:trace>
  <inkml:trace contextRef="#ctx0" brushRef="#br0" timeOffset="27030">11757 10964 0,'-24'-25'0,"48"25"63,1 0-47,0 25-16,0-25 0,0 0 15,99 49 1,0 1-1,0-25 1,-75 24 0,1-49-1,-25 25 17,-50-25 14,25 25-46,-25 0 32,25 0-17,-25 24 1,1 26 0,-51 24-1,50 0 1,-24-49-1,-26 49-15</inkml:trace>
  <inkml:trace contextRef="#ctx0" brushRef="#br0" timeOffset="37745">4167 13221 0,'0'-25'0,"0"50"16,25-50 109,0 25-109,-25-25-16,25 25 0,24-25 15,-24 25 1,-25-24-1,124 24 1,25 24 0,-25 26-1,-50 25 1,26-26 0,-51-49-1,1-25 16,-1-24-15,1-1 0,-25 25-1,0 0 1,24 25 0,1 25-1,24 0 1,1 0-1,-51-25-15,51 0 16,-50 0-16,24 0 16,-49-25-16,25 25 15,0 0-15,-25-25 16,25 25 0,49 25 15,0 25-16,51-25 1,-26-25 0,-25 0-1,-49 0 1,0-25-16,-25 0 16,25 0-16,-25 0 15,99-74-15</inkml:trace>
  <inkml:trace contextRef="#ctx0" brushRef="#br0" timeOffset="38744.99">7441 12229 0,'0'0'0,"0"-25"16,0 0-16,-24 25 15,24-50 1,-25 1-1,0-1 1,-49 25 0,24 1-1,-74 24 1,25 24 0,24 1-1,1 25 16,-50 24-15,74 50 0,-24 50-1,24 0 1,50-26 0,25 1-1,25-25 1,-1-49-1,50-26 1,26 1 0,-1-25-1,74 0 1,-49-25 0,49-25-1,-49-25 16,-25-49-15,-25-25 0,-74-25-1,-50 0 1,-74-24 0,0 98-1,-50-24-15</inkml:trace>
  <inkml:trace contextRef="#ctx0" brushRef="#br0" timeOffset="40811">8136 13122 0,'0'-25'47,"25"25"15,-25 25-46,25-25-16,-1 0 15,1 24-15,50-24 16,24 25 0,74-25-1,1-25 1,0 25 0,-1-24-1,-49-1 16,-99 25-31,50 0 16,-51 0-16,26 0 16,0 0-1,24 0 1,-49 0 0,24 0-1,1 0 1,0 25-1,-1-25 1,26-25 0,-26 0-1</inkml:trace>
  <inkml:trace contextRef="#ctx0" brushRef="#br0" timeOffset="43760">322 13643 0,'0'0'0,"-24"0"16,-1 0 15,25 24-31,25-24 31,-1 0 1,1 25-17,0-25-15,49 0 31,26 0-15,-75 0-16,74 0 16,-74 0-16,49-25 15,25 25 1,-49-24 0,-25 24-1,-25-25 1</inkml:trace>
  <inkml:trace contextRef="#ctx0" brushRef="#br0" timeOffset="44194">769 13295 0,'0'0'0,"-25"-24"16,0 24 15,25 24-31,25-24 31,0 0-15,-25 25-16,74 0 15,1 25 1,24 24 0,0-24-1,-99-26-15,75 1 16,-75 0 0,24 0-16,-48 24 15,-1 26 16,-50-26-15,1 1 0,24-25-1,1-25 1</inkml:trace>
  <inkml:trace contextRef="#ctx0" brushRef="#br0" timeOffset="45360">3746 13022 0,'0'0'0,"0"-24"15,-25 24-15,25-25 16,-25 25 0,0-50-1,-25 25 1,26 1 0,-1 24-16,-50-50 15,51 25 1,-51 0-1,-49 25 1,25 25 0,0 0-1,49 25 1,25-50-16,-74 99 16,99-74-16,-49 74 15,-1 0 1,50 25-1,0-49 1,50 73 0,-26-73-1,-24-50-15,50 49 16,-25-49-16,24 24 16,51 51-1,-26-76 16,25 1-15,-74-25-16,99 25 16,-99-25-16,49-25 15,75-24 1,-50-1 0,-24-24-1,-26-50 1,1 24-1,-50 76-15,25-76 16,-25 76-16,-25-51 16,25 50-16,-50-49 15,50 49-15,-49-25 16,-26-24 0,75 49-16,-74-24 15</inkml:trace>
  <inkml:trace contextRef="#ctx0" brushRef="#br0" timeOffset="47593">1885 14684 0,'25'-24'16,"0"24"30,0 0 1,-25-25-31,24 25-16,1 0 31,0 0-31,25 0 16,74 0-1,-75 0-15,75-25 16,-74 25-16,-1 0 0,75 0 16,25 0-1,-49 0 1,-76 0-16,76 0 16,-76 0-16,51 0 15,98 0 1,-49 0-1,0-25 1,0 25 0,-24-25-1,-26 25 1,50 0 0,-25 0-1,-24 0 16,-26 0-15,75 0 0,-49-24-1,-1 24 1,-49 0-16,74 0 16,-74 0-16,0 0 15,74-25 1,-25 25-1,-24 25 1,25-25 0,-26 0-1,-24 0 1,25 0 0</inkml:trace>
  <inkml:trace contextRef="#ctx0" brushRef="#br0" timeOffset="51052">4887 15429 0,'0'0'0,"0"24"31,0 1 16,24-25-16,-24 25-15,25-25-16,0 25 16,49-25-1,26 0 1,48-25 0,1 25-1,-99 0-15,99-25 16,-100 25-1,100 0 1,25 0 0,-50 0-1,-25-25 1,-74 25-16,49 25 16,-49-25-16,0 0 15,0 0 1,-50 0 46</inkml:trace>
  <inkml:trace contextRef="#ctx0" brushRef="#br0" timeOffset="52593">6499 16470 0,'0'-24'0,"0"48"0,-25-48 16,25-1-1,-25 0 1,25 0 0,-25 25-1,25-25 1,25 25 15,-25 25-15,50-25-1,24 25 1,50-25 0,25 0-1,-25 0 1,25 0 15,0-25-15,-50 25-1,50 0 1,-50 0 0,-74 0-16,49 0 15,-49 0-15,74 0 16,-24 0-1,-1 0 1,-24 0 0,-25 0-1,-1 0 1</inkml:trace>
  <inkml:trace contextRef="#ctx0" brushRef="#br0" timeOffset="56492">4787 16173 0,'-25'0'0,"25"-25"0,-24 25 16,-1 0-1,25-25-15,-25 0 16,-49-24 0,-1-1-1,-24 25 1,25 0-1,-50 25 17,24 25-17,76-25-15,-51 50 16,50-50-16,-49 49 16,-25 1-1,0 49 1,-1 0-1,51-24 1,24 24 0,0 25-1,25-25 1,-25-74-16,25 74 16,0-74-16,0 0 0,0 0 15,25 24-15,-25 100 31,25-50-31,24 50 32,-24-74-17,50 24 1,24-25 0,-25-24-1,50-25 1,25-25-1,25-25 1,24 0 0,-74-24-1,-99 49-15,74-50 32,-24 0-32,-26 1 15,75-75-15,-49-25 16,-50 0-1,-1-25 17,-48 26-17,-26-1 1,25 124-16,-74-99 16,74 74-16,-74-49 15,-149 0 1</inkml:trace>
  <inkml:trace contextRef="#ctx0" brushRef="#br0" timeOffset="66118.98">8260 16371 0,'25'0'31,"0"0"-15,-25-25-1,24 25-15,1-25 16,-25 1-1,-25 24 17,25 24 15,25-48-1,-25 48 79,0-48 0,-25-1-93,25 0-17,0 0 1,0 0 0,0 1-1,0-1-15,0 0 16,0-25-1,0 1 1,25-1 0,25-24-1,-1 24 1,1 1 0,24-1-1,1 25 16,24-24-31,0 24 16,0-25 15,-24 50-15,24-25 0,-24 1-1,24 24 1,-74 0-1,-1 0-15,26 0 16,-50 24-16,50-24 16,-1 25-1,1 0 1,-1 25 0,1-26-1,-25 1 1,24 0-1,-24 25 1,25-1 15,-25 1-15,24 24 0,-24-24-1,0-1 1,-25 1-1,25-50-15,-25 50 16,0-26-16,24 1 16,-24 0-1,0 0-15,25 0 16</inkml:trace>
  <inkml:trace contextRef="#ctx0" brushRef="#br0" timeOffset="67390.98">9103 16421 0,'-24'0'15,"24"-25"-15,-25 0 32,25 0-17,-25 0-15,0 1 16,-49-26-1,24 25 1,-49 25 15,49 0-15,-49 25 0,49 49-1,-24 1 1,49 49-1,25-50 1,0-49-16,25 74 16,-25-74-16,0 0 15,50 74 1,-1-24 0,26-1-1,-26-49 16,26 24-31,24-49 16,-25 0 15,1-24-15,-50 24-16,49-25 16,-49 0-16,0 25 0,-1-25 15,26 0 1,24-49-1,-24 0 1,-25-1 0,-25 1-1,-25-1 1,25 51-16,-50-26 16,26 25-16,-26-24 15,0-1 1,-24 25-16</inkml:trace>
  <inkml:trace contextRef="#ctx0" brushRef="#br0" timeOffset="75473">3001 17884 0,'0'0'0,"-24"-25"47,48 25-47,1 0 78,0 0-78,0 0 16,24 0-16,150-24 15,49-26 1,-174 25 0,-24 25-1</inkml:trace>
  <inkml:trace contextRef="#ctx0" brushRef="#br0" timeOffset="81852">7417 17909 0,'24'0'172,"1"0"-172,0 0 15,0 0-15,49 0 16,50 0-16,-25-25 16,-74 25-16,99-25 15,-24 25 1,-26-24 0,25 24-1,-49-25 1,-1 0-1,-24 25 1,-25 25 625,-25-25-610</inkml:trace>
  <inkml:trace contextRef="#ctx0" brushRef="#br0" timeOffset="83804.98">943 17314 0,'0'0'0,"-25"0"16,0 0-1,0 0 1,0 0-16,1 24 31,-1 1-15,25 0-16,-25 25 16,50-50-16,-25 24 15,25 1 1,-1-25-16,26 0 15,-25 0-15,0 0 16,-25-25 0,0-24-1,-25-1 1,-25 25 0,25 25-16,1 0 15,24 25 1,0 0-1,0 25 1,24-26 0,1-24-1,25-24 17,-50-26-17,0 25 1,-25 0-1,0 25 1,0 50 0,25 0-16</inkml:trace>
  <inkml:trace contextRef="#ctx0" brushRef="#br0" timeOffset="84823.9899">1215 17413 0,'25'0'0,"-50"0"31,50 0 0,-50 0-15,1 0 0,-1-25-1,-25 0 1,-24 0 0,49 1-16,-49-26 15,74 25-15,-50 0 16,0-24-1,26 24-15,-76-74 16,100 74-16,-74-25 16,0-24-1,74 49-15,-75-24 32,50 24-32,0-25 15,-24 1 1,24 24-16,-49-74 15,49 74-15,-25-50 16,1-24 0,24 74-16,-50-124 15,51 125-15,-26-200 16</inkml:trace>
  <inkml:trace contextRef="#ctx0" brushRef="#br0" timeOffset="85630.9899">0 13271 0,'0'-25'15,"0"0"-15,25 0 0,-25 0 16,49-74 0,-24 0-1,25 24 17,24-24-17,-24 25 1,-50 49-16,49-25 15,-24 26-15,25-26 16,-1-24 0,26 24-1,-1 0 1,-24 1 0,-25 49-16,49-50 15,-74 25-15,50 1 16,24-1-1,-24 0 1,-25-25 15,24 1-31,-24 49 16,25-50 0,-26 50-16,1-25 15,0 0 1,0 1-1,0-1 1,24 0 0,-24 25-1,-25-25 1,0 50 15,-25-25 0</inkml:trace>
  <inkml:trace contextRef="#ctx0" brushRef="#br0" timeOffset="86425.9899">769 11807 0,'0'0'0,"0"25"0,-25-25 16,25-25-16,0 50 15,0-50 1,-49 25 0,73 0 46,51 25-46,-50-25-1,-1 0-15,51 0 16,-50 0-16,74 0 16,-74 0-16,99 0 15,0 0 1,0-25-1,-50 25 1,-49 0 0,0 0-1,-25 25 17,0 0 61,-25-25-77,25 24-16,0 1 16,-25-25-16,0 75 15,-24 24 1,24 0-1,0 25 1,0 25 0</inkml:trace>
</inkml:ink>
</file>

<file path=ppt/ink/ink8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8T20:55:20.390"/>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definitions>
  <inkml:trace contextRef="#ctx0" brushRef="#br0">1687 5581 0,'0'25'15,"25"-25"17,-50 0-1,0 0 0,25 25-31,-25-25 16,0-25-1,-49-25 1,-1-24 0,51-50-1,24-50 16,24 1-15,26 49 0,24-1-1,-24 76 1,-50 24 0,25 25-1,-25 50 1</inkml:trace>
  <inkml:trace contextRef="#ctx0" brushRef="#br0" timeOffset="716">1811 4142 0,'0'0'0,"-25"-24"31,50 24 0,-50 0 32,25 24-63,0 1 46,25 0-46,-25 0 16,49 99 0,-49-50-16,25 1 15,-25-51-15,25 1 0,-25 25 16,25-25-16</inkml:trace>
  <inkml:trace contextRef="#ctx0" brushRef="#br0" timeOffset="1116">1786 4217 0,'-25'-124'0,"25"99"31,25 25-31,-25-25 15,25 0 1,0-24 0,74 24-1,0 25 1,25 50 0,0 74-1,-50-50 1,-49 50-1,-50-25 1,25-74-16,-24 25 16,-1-50-1,0 24-15,-124 51 16,25-75 0,0-75-1</inkml:trace>
  <inkml:trace contextRef="#ctx0" brushRef="#br0" timeOffset="1500">2480 4192 0,'25'0'94,"-25"25"-94,25 0 0,25 49 16</inkml:trace>
  <inkml:trace contextRef="#ctx0" brushRef="#br0" timeOffset="1678.99">2505 4068 0,'-25'-50'15</inkml:trace>
  <inkml:trace contextRef="#ctx0" brushRef="#br0" timeOffset="2316">3001 4093 0,'0'0'0,"0"-25"0,-24 0 16,-1 0-1,-25-24 16,25 74-15,-24-1 0,-1 76-1,25-51 1,25 1 0,25-25-1,50-75 1,24-24-1,-50-1 1,-24 50-16,-25 1 16,0 48 15,0 1-15,0 0-1,0 0-15,50 49 31,-25-49-15,49 74 0,-24-24-1,-1-1 1,-49-49-16,0 24 16,0-24-16,0 0 15,-25-25 1,-49 25-1,0-25 1,-1-50 0,-24-99-1</inkml:trace>
  <inkml:trace contextRef="#ctx0" brushRef="#br0" timeOffset="2766">3125 3820 0,'25'0'31,"0"0"-15,0 25 0,0-25-1,-25 25-15,24-1 0,26 51 16,24-1 0,-49-24-1,-25-1 16,0-24-15,-25-50 0,-24-24 15,49 24-31,-50-49 16,50 49-16,-25-25 15,25-24 1,0 24-16</inkml:trace>
  <inkml:trace contextRef="#ctx0" brushRef="#br0" timeOffset="3668.99">3522 3721 0,'0'0'0,"0"-25"16,25 25-16,-25-25 15,25 0 1,24 0-1,-24 25 1,0 0-16,0 25 16,0-25-16,0 75 15,-1 24 1,-48 0 0,-1-49-1,-25-25 1,25-25 15,0-75-15,1 1-1,48-1 1,1 75 15,0 25-31,0 0 16,0 0-1,49 24 1,-24-24 0,49-50-1,0-49 1,-49 0 0,-1-125-1,-73 25 16,-51 75-15,1 0 0,49 74-1,0 25-15,25 25 32,0 0-17,25 49 1,25 75-1,-1 0 1,1 25 0,24 49-1,1-25 1,-26-49 0,26-25-1,-51-50 1,1-74 15,-50 0-31</inkml:trace>
  <inkml:trace contextRef="#ctx0" brushRef="#br0" timeOffset="4016">4118 3572 0,'0'0'0,"0"-25"0,0 0 16,24 0-1,-24 1-15,25-1 16,25-25 0,24 25-1,25 25 1,-24 50 15,-50 0-15,-25 24-1,0-49-15,-25 49 16,25-49-16,-75 74 16,-24-24-1,0-100 1,49-49-16</inkml:trace>
  <inkml:trace contextRef="#ctx0" brushRef="#br0" timeOffset="4549.99">4539 2877 0,'0'25'15,"0"0"1,0 0 0,0 0-16,0-1 15,25 51 1,-25-50-16,50 49 15,-50-49-15,24 74 16,26 0 0,-50-24-1,0-51 1,25-24 15,-25-24-15,0-51-16,0 26 31,0-26-15,25 26-1,-1 24 1,51 50 0,-1 24-1,1 75 1,-75-74-1,0 49 1,-25-25-16</inkml:trace>
  <inkml:trace contextRef="#ctx0" brushRef="#br0" timeOffset="5315">6201 2629 0,'0'25'47,"0"0"-31,0 0-16,0 0 0,25-1 15,-25 76 1,25 48-1,-25 1 1,0 0 0,0-25-16</inkml:trace>
  <inkml:trace contextRef="#ctx0" brushRef="#br0" timeOffset="5752">6176 2654 0,'0'0'0,"0"-25"0,0 0 16,25 25-1,-25-24-15,50-26 16,-25 25-16,-1 25 16,125-49-1,-74 49 1,49 24 0,-75 26-1,-49-25-15,25 49 16,-25-49-1,0 25 1,-50 49 0,26-49-16,-51 49 15,50-74-15,-49 24 16,-25 1 0,24-25-1,1-50-15</inkml:trace>
  <inkml:trace contextRef="#ctx0" brushRef="#br0" timeOffset="6032">6400 3076 0,'0'0'15,"24"0"1,1 0 0,-25 25-1,50-1 1,49 76 0,-25-1-1,75 74 1,-99-73-1,-25-76-15,74 175 16</inkml:trace>
  <inkml:trace contextRef="#ctx0" brushRef="#br0" timeOffset="6466">7193 3175 0,'0'-25'16,"25"25"31,0 0-32,0 0-15,-25 25 16,74-25 0,1 0-1,24 0 1,25 25-16</inkml:trace>
  <inkml:trace contextRef="#ctx0" brushRef="#br0" timeOffset="6681.99">7317 3423 0,'0'0'0,"0"-25"0,25 25 31,0 0 0,0 0-31,0 0 16,-1 0 0,125 0-16</inkml:trace>
  <inkml:trace contextRef="#ctx0" brushRef="#br0" timeOffset="7332">8310 2456 0,'-25'0'0,"25"24"16,-50-24 0,25 25-1,-74 50 1,50-1-1,49 1 1,0-1 0,74 25-1,-24-24 1,-1-26 0,-24 26-1,-25-1 1,0 0 15,0 26-15,0-26-1,50-24 1,-1-1 0,26 1-1,-51-1 1,-24 26-1,-49 24 1,-1 25 0,1-49-1,24-1-15</inkml:trace>
  <inkml:trace contextRef="#ctx0" brushRef="#br0" timeOffset="7797.99">8830 2753 0,'0'25'31,"-24"-25"-15,-1 25 0,25 0-16,-25 0 15,-25 24 1,1 75 0,24-25-1,25 1 1,25-1-1,74-50 1,50-24 0</inkml:trace>
  <inkml:trace contextRef="#ctx0" brushRef="#br0" timeOffset="11264.99">9079 2927 0,'0'-25'0,"0"0"32,0 1-1,24 24 47,-24 24-62,0 1 15,0 0-31,25 49 16,0 50-1,-25-99 1,0 25-16</inkml:trace>
  <inkml:trace contextRef="#ctx0" brushRef="#br0" timeOffset="11681.99">9376 3125 0,'25'0'16,"-25"25"-16,25-25 63,0 0-48,-1 0-15,-24 25 16,25-25-16,-25 25 31,25 0-15,-99 123-16</inkml:trace>
  <inkml:trace contextRef="#ctx0" brushRef="#br0" timeOffset="12364.99">9823 2729 0,'0'0'0,"0"-25"16,0 0 15,0 0-16,24 25 1,1-25 0,50 25-1,-26 25 1,-49 0-16,25 25 16,-25-26-16,0 26 15,-25 0 1,0-26 15,50-24 0,0-24-15,0 24 0,0 24-1,24 1 1,-24 0-1,0 25 1,-50-1 0,-24 26-1,-26-51 1,25-24 15,-49-24-31</inkml:trace>
  <inkml:trace contextRef="#ctx0" brushRef="#br0" timeOffset="12669.99">10195 2431 0,'25'0'47,"-1"0"-32,1 25 1,0-1 0,25 51-16,49 74 15,-50 49 1,-49-99 15,-74 75-31</inkml:trace>
  <inkml:trace contextRef="#ctx0" brushRef="#br0" timeOffset="12964.99">10765 3076 0,'0'0'16,"0"25"-1,0-1 1,0 1 0,0 0-1,0 49 1,-49 26-16</inkml:trace>
  <inkml:trace contextRef="#ctx0" brushRef="#br0" timeOffset="14081">11212 2356 0,'0'-24'0,"0"48"0,0-24 15,-25 25 1,25 0 0,-25 25-1,0 24 1,0 25 0,1 25-1,-1 25 1,50-25-1,24-49 1,26-26 0,49 1-1,0-50-15</inkml:trace>
  <inkml:trace contextRef="#ctx0" brushRef="#br0" timeOffset="14431">11460 2356 0,'0'0'0,"0"25"47,0 0-32,25-25-15,-25 74 16,0-24 0,24 24-1,-24-49-15,25 25 16,0 49 15,-25-49-15,25 24-16</inkml:trace>
  <inkml:trace contextRef="#ctx0" brushRef="#br0" timeOffset="16114">11336 2456 0,'0'-25'141,"0"0"-94,0 0-32,25 25-15,-25-25 0,49-24 16,50 24-1,-49 75 1,0 49 0,-26 0-1,1-74-15,-25 49 16,0-49-16,0 25 16,-25 49-1,1-49 1,-1-26-16,-25 26 15,25-50 1,1 25-16,-1-25 16,0 0-1,0 0-15,25-25 16,-25-25 0,50 1-1,-25 24-15,25-25 16,0 50-16,0-24 15,24-1 1,26 50 0,-26 49-1,-24-49 1,0 24 0,-25 1-1</inkml:trace>
  <inkml:trace contextRef="#ctx0" brushRef="#br0" timeOffset="16499">12080 2828 0,'0'0'0,"-25"0"47,50 0 0,0 25-16,-1-1-15,1-24-16,-25 25 16,25 0-1,0 25-15,-25-1 0,-75 100 16</inkml:trace>
  <inkml:trace contextRef="#ctx0" brushRef="#br0" timeOffset="17280">12477 2307 0,'0'-25'46,"0"50"-14,0 0-17,0-1-15,-25 1 16,25 99 0,0-25-1,25 1 1,0-1-1,-1-49-15</inkml:trace>
  <inkml:trace contextRef="#ctx0" brushRef="#br0" timeOffset="17630">12502 2133 0,'24'0'0,"-24"-25"0,25 25 31,0 25-16,0-25-15,0 25 16,49 49 0,0 100-1,-24-50 1,-25 0 0,-50 25-1,-49 0 1</inkml:trace>
  <inkml:trace contextRef="#ctx0" brushRef="#br0" timeOffset="19213.99">13196 2654 0,'0'-25'46,"25"25"-46,-25 25 32,25 0-32,-25 0 15,0 49 1,-50 50-16</inkml:trace>
  <inkml:trace contextRef="#ctx0" brushRef="#br0" timeOffset="19580">13593 2133 0,'-25'0'32,"25"25"-32,-25 0 15,1 0 1,-1 49 0,-25 25-1,25 50 1,1-25-1,24-99-15,49 74 16,-49-74-16,50 49 16,74 1-1,99-50 1</inkml:trace>
  <inkml:trace contextRef="#ctx0" brushRef="#br0" timeOffset="19981">13717 2208 0,'0'0'0,"0"-25"16,25 25 15,0 0-15,-1 25-1,1-25-15,25 49 16,-50-24-16,25 25 16,-1 98-1,-73-24 1,-1-24-1,25-75 1,25-1 0,25-24 15,0 0-15,99-24-1</inkml:trace>
  <inkml:trace contextRef="#ctx0" brushRef="#br0" timeOffset="20196.99">14213 2629 0,'25'25'62,"-25"0"-46,0 0-16,25 0 16,-25-1-16,0 26 15,-25 49-15</inkml:trace>
  <inkml:trace contextRef="#ctx0" brushRef="#br0" timeOffset="20497">14660 2133 0,'0'-25'0,"0"50"47,24 0-31,-24 0-1,0 0-15,0-1 16,25 100 0,-25 50-1,-25 25-15</inkml:trace>
  <inkml:trace contextRef="#ctx0" brushRef="#br0" timeOffset="20830">14635 2084 0,'0'0'16,"-25"0"-16,25 24 47,-25-24-47,25 25 15,-25 50 1,-24 24 0,24 25-1,0-25 1,25-49-1,0-26 1,50-24 0,24 0-1,-49 0-15,149 0 16</inkml:trace>
  <inkml:trace contextRef="#ctx0" brushRef="#br0" timeOffset="21113.99">14932 2059 0,'0'25'47,"25"-25"-47,-25 24 16,25 1-16,0 50 15,-25-51-15,49 125 16,-24-124-16,0 99 16,-50 174-1</inkml:trace>
  <inkml:trace contextRef="#ctx0" brushRef="#br0" timeOffset="21397">15354 2729 0,'0'0'0,"0"24"31,0 1-15,25 0-1,-25 0-15,0 24 16,0 75-1</inkml:trace>
  <inkml:trace contextRef="#ctx0" brushRef="#br0" timeOffset="21780">15801 1984 0,'0'0'0,"0"25"46,0 0-30,-25 0-16,0 74 31,0 75-15,25-26 0,0-98-16,25 99 15,-25-124-15,74 74 16,1-49-1,148 49-15</inkml:trace>
  <inkml:trace contextRef="#ctx0" brushRef="#br0" timeOffset="22064">16222 2108 0,'0'25'47,"0"0"-47,0 0 16,0 24-1,0 125 1,25-50 0,25 124-1</inkml:trace>
  <inkml:trace contextRef="#ctx0" brushRef="#br0" timeOffset="22413">16222 2059 0,'0'0'0,"-25"0"0,50 0 15,-50 0 1,1 49-1,-26 26 1,0 74 0,1-25-1,49 0 1,0-75 0,49-24-1,26-50 1,49 0-1,74 1 1</inkml:trace>
  <inkml:trace contextRef="#ctx0" brushRef="#br0" timeOffset="22649.99">16669 2704 0,'0'25'15,"0"-1"1,25-24 0,-25 25-16,0 0 15,0 0-15,0 0 0,-25 49 16,25-49-1,-99 74-15</inkml:trace>
  <inkml:trace contextRef="#ctx0" brushRef="#br0" timeOffset="23080">16917 2158 0,'0'0'0,"25"0"15,-1 0 16,1 25-15,0-25 0,-25 25-16,0-1 15,-25 76 1,-49 24 0,-25 0-1,49-25 1,50-74-1,50 0 1,24-25 0,50-25-1,-99 25-15,74-25 16</inkml:trace>
  <inkml:trace contextRef="#ctx0" brushRef="#br0" timeOffset="23413">17165 2059 0,'25'0'15,"-25"25"-15,24-25 16,1 24 0,50 51-1,-75-50-15,99 74 16,-74-74-16,49 74 16,1 74-1,-75-48 1,0-101-16,-100 100 15,75-99 1,-99 99-16</inkml:trace>
  <inkml:trace contextRef="#ctx0" brushRef="#br0" timeOffset="24164.99">17760 1414 0,'25'0'31,"0"0"-15,0 25-1,-1-25-15,-24 24 0,25-24 0,50 100 16,-51-76-1,26 76-15,-50 98 16,-74-49 15,-1-25-15,1 25 0,74-75-1,99 25 1,25-24-1,-25-26 1,-24 26 0,-51-1-1,-48 26 1,-1-1 0,-50 50-1,75-50 1,25 50-1,25-75 1,-1 50 0</inkml:trace>
  <inkml:trace contextRef="#ctx0" brushRef="#br0" timeOffset="26696">6548 3696 0,'-24'0'0,"24"25"62,-25-25-62,25 25 16,-25-25-16,0 24 0,-24 51 15,-51 49 1,1 0 0,-25 0 15,-99 49-15,-25 26-1,198-174-15,-74 123 16,75-98-16,-125 124 15,50-1 1,25 1 0,24-50-1,1 0 1,24-50 0,-49 1-1,25-1 1,-1-24-1,26-25 1,-1 0 0,0-1-1</inkml:trace>
  <inkml:trace contextRef="#ctx0" brushRef="#br0" timeOffset="27479">4614 5159 0,'-25'0'0,"25"25"46,0 0-30,0 0-16,-25-25 16,25 74-1,-25 25 1,-24 25 0,-26 25-1,26-50 1,-1 1-1,0-1 1,26-25 0,24-24 15,-25-25-15,50-25 93,-1 0-78,1 0-31,0 0 0,25-25 16,74 0-1,0 0 1,0-24 0,-25 24 15,-25 25-15,-49 0-16</inkml:trace>
  <inkml:trace contextRef="#ctx0" brushRef="#br0" timeOffset="29748.99">18529 2307 0,'0'0'16,"0"25"62,25-25-78,-25 24 16,25 1-16,0 25 15,24 49 1,1 0-1,-1 1 1,1-51 0,-25-49-1,24 0 1,51-74 0,48-26-1,-123 76-15,223-125 16,-173 124-16,123-99 15,125-25 1,-125 75 0,-124 24 15,-74 75 0,25-25-31</inkml:trace>
  <inkml:trace contextRef="#ctx0" brushRef="#br0" timeOffset="30263">21158 1439 0,'0'0'16,"-24"-25"-16,24 0 0,-25 0 16,25 0-1,-75-24 1,1 49-1,-75 49 1,0 51 0,-24 73-1,98-24 1,50 0 0,50-99-16,50 49 15,-26-74-15,150 74 16,49-74-1,49-50 1,-98-74 0,-150-1-1,-49 76 1,-49-125 0,49 99-16,-124-99 15,-25 25 1,-74 99-16</inkml:trace>
  <inkml:trace contextRef="#ctx0" brushRef="#br0" timeOffset="30662">20836 2158 0,'0'0'15,"-25"-25"-15,25 0 0,0 1 16,0-26 0,25-24-1,49-26 1,-49 76-16,74-26 15,-74 50-15,99 0 16,-25 50 0,25 98-1,0 51 1,-49-50 0,-50-100-16,99 75 15,-99-99-15,123 49 16,1-49-1,99-74 1</inkml:trace>
  <inkml:trace contextRef="#ctx0" brushRef="#br0" timeOffset="32245">2927 6796 0,'0'0'16,"0"-24"-16,-25 24 0,25-25 15,-25 0 1,-49-25 0,-25 26-1,24 24 17,-49 24-17,99 1-15,-74 50 16,74-75-16,-49 124 15,24-25 1,50-74-16,25 99 16,-25-99-16,50 49 15,-25-24-15,123 24 16,-98-49-16,149 0 16,-150-25-16,125-50 15,-125 25-15,51-74 16,-51 74-16,26-99 15,-75 99-15,0-99 16,0 100-16,-100-150 16,76 149-1,-51-49-15,26 49 16,-51-25 0,76 50-16,-76-25 15,51 100-15</inkml:trace>
  <inkml:trace contextRef="#ctx0" brushRef="#br0" timeOffset="32646">2679 7144 0,'0'0'0,"0"-25"0,0 0 0,-25 25 16,25-25 0,0-49-1,0 24 1,50 1-1,-1 24 1,75 0 0,-24 50-1,24 25 1,0 24 0,0 0-1,-50-24 1,75 24-1</inkml:trace>
  <inkml:trace contextRef="#ctx0" brushRef="#br0" timeOffset="43511">918 7962 0,'-25'0'31,"0"25"32,25 0-47,0 0-16,-25 0 15,-24 74 1,-1 0-1,25-49-15,-24 74 16,49-100-16,-50 125 16,-24 74-1,24 1 1,0-75 0,50-25-1,0-25 1,0 0-1,25-25 1,0 50 0,0 0-1,0-99-15,0 74 32,-25-74-32,24 25 0,1 24 15,25 26 1,-25-26-1,-1-74-15,26 99 16,-25-74-16,0 0 16,-1 24-1,1-24-15,0 25 16,0-25-16,-25-1 16,25 26-1,-1-50-15,-24 25 16,25 0-16,0-1 15,25 1 1,-1 25 0,-24-50-1,25 25 17,-26-1-17,1-24 1,0 25-16</inkml:trace>
  <inkml:trace contextRef="#ctx0" brushRef="#br0" timeOffset="54642">967 10765 0,'-24'0'31,"-1"0"16,25 25-47,0 0 235,0 0-235,0-1 0,0 224 15,0-173 1,0-50-1</inkml:trace>
  <inkml:trace contextRef="#ctx0" brushRef="#br0" timeOffset="55492">893 11807 0,'0'-25'31,"-25"25"-15,50-25 62,0 25-78,0 0 15,-1-24 1,1 24 0,0 24-1,-25 51 1,-25-26 0,25-24-1,-25 25 16,25-25-15,-24-1 0,24 26-1,49-50 1,1-25 0,-1 25-1</inkml:trace>
  <inkml:trace contextRef="#ctx0" brushRef="#br0" timeOffset="56176">918 12725 0,'0'-25'16,"0"0"0,0 0-1,25 1 1,-1-26-1,1 25 1,0 25-16,0 0 16,-25 25-1,25 0-15,-50 49 16,0 1 0,0-26-1,0-49 16,50 0-15,-25-25 0,50 25-1,-25-24 1,24 48 0,-24 1-1,-25 0 1,0 0-16,-25 24 15,25-24-15,-25 0 0,1 25 16,-100 24 0</inkml:trace>
  <inkml:trace contextRef="#ctx0" brushRef="#br0" timeOffset="56609">1067 13271 0,'0'0'0,"0"24"46,24-24-46,-24 25 16,0 0 0,0 74-1,25-24 1,0 49 0,-50 49-1</inkml:trace>
  <inkml:trace contextRef="#ctx0" brushRef="#br0" timeOffset="56976">943 13295 0,'0'25'31,"-25"-25"-15,25 25-16,0 0 15,-25 49 1,0 1 0,0 24-1,1-25 1,-1-49-1,50-25 1,24-25 0,1-24-1,74-26 1,173-148 0</inkml:trace>
  <inkml:trace contextRef="#ctx0" brushRef="#br0" timeOffset="57809">1587 10096 0,'0'24'47,"0"1"-16,0 0-15,25-25-1,-25 25-15,0 24 16,25 26 0,0 49-1</inkml:trace>
  <inkml:trace contextRef="#ctx0" brushRef="#br0" timeOffset="58442">2282 10170 0,'0'25'16,"0"-50"0,25 25-1,0 0 17,-1 0-17,1 0-15,0 25 31,0 24-15,-50 26 0,-25 24-1,26-49 1,24-26 0,24-24-1,1 0 1,0-24-1,25-1 1,-1 0 0,1 25-1</inkml:trace>
  <inkml:trace contextRef="#ctx0" brushRef="#br0" timeOffset="59125">3101 9971 0,'24'0'79,"1"0"-64,0 0-15,0 25 16,0 0-1,-25 50 1,-25 24 0,-25-50-1,25-24 1,50-25 15,0 0 0,0 0-15,0 0 0,-25 25-1,24 25 1,-48-1 0,-26 1-1,-24-1 1</inkml:trace>
  <inkml:trace contextRef="#ctx0" brushRef="#br0" timeOffset="59492">3820 9996 0,'0'0'0,"-25"0"32,25 25 14,25-25-46,-25 25 16,0 0 0,0 0-16,25 49 15,-25 0 1,25 26 0,-25-51-1</inkml:trace>
  <inkml:trace contextRef="#ctx0" brushRef="#br0" timeOffset="59841">3746 9922 0,'-25'0'0,"25"25"31,0-1-15,-25-24-16,25 50 16,-25 0-1,25-25-15,-25 49 16,25-49-16,0 24 16,-25 1-1,50-25 16,0-25-15,0 0 0,49-50-1,1 25 1,24-24 0</inkml:trace>
  <inkml:trace contextRef="#ctx0" brushRef="#br0" timeOffset="65241">3249 10616 0,'0'0'0,"-24"-24"31,-1 24-15,25-25-16,-25 25 15,25-25 1,-25 25-1,25-25 1,-25 25 0,1 0-1,24-25-15,-50 25 16,25 0-16,0 0 16,1 25-1,-26 0 1,0 0-1,26 24 1,-1 1 0,25 24-1,-25-24 1,25 0 0,0-1-1,0-24-15,0 25 31,0-26-31,0 26 16,0 24 0,25 1-1,-25-25 1,25 24 0,-1-49-1,1 24 1,0-49-1,-25 25-15,25-25 16,0 0-16,-25 25 16,49-25-1,1 0 1,-25 0 0,-1 0-1,1 0 1,25-25 15,-25 0-15,-1 1-1,1-26 1,-25 25-16,25-24 16,0 24-16,-25-25 15,25-24 1,-25-26-1,24-24 1,-48 25 0,-1 0-1,0 49 1,-25 1 0,1 24-16</inkml:trace>
  <inkml:trace contextRef="#ctx0" brushRef="#br0" timeOffset="70607">1860 11485 0,'0'-25'15,"-24"25"1,24-25 0,-25 25-1,25-25 16,-25 25-15,0-25 0,-24 1-1,-1 24 1,-25-25 0,26 0-1,-1 50 1,1 0-1,-1 49 1,25 0 0,0 26-1,25-1 1,0 0 0,25-25-1,25 1 1,-1-1 15,-24-24-15,0-25-1,0-25-15,0 24 16,-25 1-16,49-25 16,-24 25-1,50-25 1,-26 0-1,1-25 1,-1-24 0,1 24-1,-50 0 17,50 0-32,-26-24 15,-24 24-15,25-25 16,-25 25-16,0 1 15,-25-26-15,1-74 32,-1 50-17,-25-1 1,25 50-16,1 1 16,24-1-16,-50 0 0</inkml:trace>
  <inkml:trace contextRef="#ctx0" brushRef="#br0" timeOffset="74639">3845 11534 0,'-25'0'31,"25"-25"-15,-25 25-1,0 0 1,25-24-16,-24 24 15,24-25 1,-50 0-16,0 0 31,1 25-15,-26 25 0,1 49-1,24 50 1,1-24-1,49 24 1,0-50 0,49 50-1,1-50 1,49-24 0,-49-25-16,99 0 15,-125-25 1,51-25-16,24-25 15,0-49 17,-74 25-17,-25-50 1,-50-25 0,-74 25-1,50 99 1,-50 25-16</inkml:trace>
  <inkml:trace contextRef="#ctx0" brushRef="#br0" timeOffset="77357.98">2480 13097 0,'0'-25'0,"0"50"0,-24-50 62,24 50-62,-25-25 16,25-25-16,-25 25 31,-25 0-15,1 0 0,-1 0-1,1 25 1,-1 24-1,0 51 1,26-26 0,24-49-16,0 74 15,0-74-15,0 49 16,24 50 0,-24-99-16,25 50 15,-25-51-15,50 51 16,-1-26-1,26 1 1,-26-25 15,51 0-15,-26-25 0,0 0-1,-49 0-15,25 0 16,-25-25-16,24 25 15,1-25 1,-25 0 0,0 0-1,-1-24 1,1-1 0,-25-74-1,-25 0 16,25 99-31,-24-123 0,24 123 16,-25-99-16,-25 24 31,1 26-15,-1 24 0,-49 26-16</inkml:trace>
  <inkml:trace contextRef="#ctx0" brushRef="#br0" timeOffset="89387">918 14734 0,'0'-25'16,"0"0"62,25 25-78,-25-24 16,-25-1-1,25 0 1,0 0 15,-25 25-15,0 0 0,0 0-1,-24 25 1,-1 0-1,1 0 1,-1 24 0,25 1-1,25-25 1,-25 49 0,25-24-1,0 24 1,25-24-1,25-1 1,-1 1 0,1-50 15,24 0-15,-24-25-1,-50 0-15,25 25 16,-25-25-16,25 25 0,-25-24 0</inkml:trace>
  <inkml:trace contextRef="#ctx0" brushRef="#br0" timeOffset="89786.9899">1091 14982 0,'0'25'0,"0"0"47,0-1-31,0 1-1,0 0-15,0 0 16,0 0-1,0-1-15,0 51 16</inkml:trace>
  <inkml:trace contextRef="#ctx0" brushRef="#br0" timeOffset="90356.9899">1389 15056 0,'25'0'47,"0"0"-16,-25 25-31,24-25 15,-24 25-15,25 0 16,-25 24 0,-25 26 15,1-50-15,-26-1-16</inkml:trace>
  <inkml:trace contextRef="#ctx0" brushRef="#br0" timeOffset="91004">1662 14635 0,'25'0'15,"-50"0"1,25 25 46,25-1-62,-25 1 16,0 0-16,0 74 16,0-24-1,0 24 1,0-74-16,25-1 16,-25 1-16,0 0 15</inkml:trace>
  <inkml:trace contextRef="#ctx0" brushRef="#br0" timeOffset="91457.9899">1662 14536 0,'0'-25'15,"0"50"17,25-25-17,0 0 1,-25-25-16,24 25 15,1 0-15,50 0 16,24 25 0,-74-1 15,24 1-15,-74 0-1,1 49 1,-26 1-1,-24-1 1,-1-24 0,26-1-1,24-49 1,25 25-16</inkml:trace>
  <inkml:trace contextRef="#ctx0" brushRef="#br0" timeOffset="91754">1736 14908 0,'25'0'47,"-25"24"-31,25 1-16,-25 0 15,50 25 1,-1-1 0,1 1-1,-25-25-15,24 24 16</inkml:trace>
  <inkml:trace contextRef="#ctx0" brushRef="#br0" timeOffset="92070.9899">2332 14908 0,'0'24'32,"0"1"-1,0 0-16,24-25-15,-24 25 0,0 24 16,25-24-16,0 25 31,-25-25-31,25 24 0</inkml:trace>
  <inkml:trace contextRef="#ctx0" brushRef="#br0" timeOffset="99019">2679 14982 0,'0'-25'78,"25"25"-78,-25 25 16,25-25-16,-1 0 15,51 0 1,24 0 0,-25 0-1,-24 0 1,0 0-1</inkml:trace>
  <inkml:trace contextRef="#ctx0" brushRef="#br0" timeOffset="99285.9899">2803 15106 0,'0'25'0,"-25"-25"15,50 0 32,-25 25-31,25-25-16,0 0 15,-1 0-15,100 0 16</inkml:trace>
  <inkml:trace contextRef="#ctx0" brushRef="#br0" timeOffset="99686">3026 14784 0,'-25'0'47,"25"24"-47,0 1 31,25-25-31,-25 25 0,0 25 16,50 24 15,-1 0-15,-49-49-16,50 0 16,-25 0-16,24 0 15,-49-1 1,0 1-1,-49 25 1,-26-25 0,-49 24-16</inkml:trace>
  <inkml:trace contextRef="#ctx0" brushRef="#br0" timeOffset="100302.9899">3621 14709 0,'0'-25'46,"25"25"-46,0-24 47,-25-1-31,0 0 0,0 0-16,-25 25 15,0-25 1,1 25-16,-1 0 15,0 0-15,0 25 16,-24 25 0,24-50-16,0 74 15,0-49-15,25 25 16,-25-1 0,50 26-1,25-1 1,-1-24-1,51-26 1,123-73 0</inkml:trace>
  <inkml:trace contextRef="#ctx0" brushRef="#br0" timeOffset="100603">3944 14932 0,'0'25'46,"-25"-25"-46,25 25 16,0 0 0,25 0-1,-25 49-15,0-24 32,0-26-32</inkml:trace>
  <inkml:trace contextRef="#ctx0" brushRef="#br0" timeOffset="101086">4167 14932 0,'0'25'94,"25"-25"-94,0 0 0,0 0 16,-1 0-1,51 0 1,24-25-16</inkml:trace>
  <inkml:trace contextRef="#ctx0" brushRef="#br0" timeOffset="101319">4167 15156 0,'0'-25'47,"25"25"-32,0 0 1,0 0-16,-1 0 16,51 0-16</inkml:trace>
  <inkml:trace contextRef="#ctx0" brushRef="#br0" timeOffset="101920">4762 14511 0,'0'0'0,"-24"0"0,-1 0 15,0 0 1,0 0 0,0 0-16,1 25 15,24-1-15,-25 26 16,50 24-1,-1-24 1,1 0 0,50-1-1,-51-24 1,-24 25 0,-24-1-1,-1 26 1,25-1-1,0-24 1,0-26-16,25 1 16,-1 0-16,26 0 15,0 0 17,-25-1-17,-25 26 1,-25 0-1,0-1 1,-25 1 0</inkml:trace>
  <inkml:trace contextRef="#ctx0" brushRef="#br0" timeOffset="104136">4986 14734 0,'-25'0'31,"25"-25"-15,0 0 30,0 1-30,25 24 0,-25-25-16,49-25 15,1 50 1,24 0 15,-24 50-15,-25 24-1,-25-24 1,-25 24 0,0 1-1,-24-1 1,24-49 0,25 0-16,-25-1 15,25 1-15,-25-25 16,25 25-1,25-25 17,0 0-17,-25-25-15,49 25 16,-24 0 0,0 0-1,49-25 1,1 1-16</inkml:trace>
  <inkml:trace contextRef="#ctx0" brushRef="#br0" timeOffset="104802">5507 14412 0,'-25'0'31,"25"-25"-31,-25 25 16,0 0 0,25 25 30,0-1-46,25 1 0,0 50 16,49 49 15,-49-100-31,-25 1 0,-25 25 32,25-25-32,-25-1 0,25 1 15,-24 0 1,24 25-1,49-26 1,1 26 0,24 0-1,-49-1 1,-25 1 0,-25-1-1,0 1 1,1 0-1,24-26 1,-75 26 0</inkml:trace>
  <inkml:trace contextRef="#ctx0" brushRef="#br0" timeOffset="105173.9899">6028 15106 0,'0'25'16,"0"0"31,0-1-32,0 1-15,-25-25 0,25 25 16,-75 74-16</inkml:trace>
  <inkml:trace contextRef="#ctx0" brushRef="#br0" timeOffset="105619">6201 14560 0,'0'25'47,"0"0"-32,-25 0 1,25 0-16,0-1 0,0 26 15,0 49 1,25-24 0,-25-1-1,25 25 1,-25-49 15,0-25-31</inkml:trace>
  <inkml:trace contextRef="#ctx0" brushRef="#br0" timeOffset="106069">6127 14585 0,'0'0'0,"0"-25"16,0 1 15,25 24-15,-1 0-1,1-25 1,50 25-1,-1 25 1,-24-1 0,-26-24-16,26 25 15,-50 0-15,25 0 16,-50 24 0,25-24-16,-50 25 15,50-25-15,-49 24 16,-26 1-1,26 24 1,24-74 15,0 25-31</inkml:trace>
  <inkml:trace contextRef="#ctx0" brushRef="#br0" timeOffset="106369.9899">6276 14957 0,'0'-25'16,"24"25"30,-24 25-30,25 0 0,0 25-16,25 24 15,-50-49-15,49 24 16,-24-24 0,0-25-1,0 25-15</inkml:trace>
  <inkml:trace contextRef="#ctx0" brushRef="#br0" timeOffset="106985">6697 14982 0,'-25'0'47,"50"25"-16,-25 0-15,25 49-1,0 0 1,-25-24 0,0 0-16</inkml:trace>
  <inkml:trace contextRef="#ctx0" brushRef="#br0" timeOffset="107318">6945 14932 0,'25'0'47,"0"0"-31,0 0-16,-25-24 15,25 24-15,24 0 16,1 0 0,24 0-1</inkml:trace>
  <inkml:trace contextRef="#ctx0" brushRef="#br0" timeOffset="107502">6970 15131 0,'0'0'16,"25"0"15,0 0-15,-25-25-16,25 25 15,74 0 1</inkml:trace>
  <inkml:trace contextRef="#ctx0" brushRef="#br0" timeOffset="111953.99">7516 14412 0,'0'-25'15,"-25"25"-15,25-25 32,0 50-1,-25-25-15,0 25-16,-24 49 31,24-24-16,0-1 1,25 1 0,25-50-16,-25 49 15,25-49-15,-25 25 16,49 25 0,-24-1-1,0 1 1,-25 24-1,0 1 1,-25-1 0,25 1-1,0-26 1,25-24 15,-25 0-15,25 0-1,-25-1 1,-25 26 0,0 0-1,-24-25-15</inkml:trace>
  <inkml:trace contextRef="#ctx0" brushRef="#br0" timeOffset="112601">7789 14684 0,'0'-24'31,"-25"-1"-15,25 0 15,25 25-16,-1 0 1,1 25 0,50 24-1,-51 26 1,-48-1 15,-1-24-15,-25-25-1,25-1 1,50-24 0,0 0-1,0 0 1,0 0 0,24 50-1,-24-25 1,-25 24-1,-25 1 1,-24 0 0,-26-26-1,26-24 1,-26-49 0</inkml:trace>
  <inkml:trace contextRef="#ctx0" brushRef="#br0" timeOffset="113184">8161 14362 0,'-25'25'31,"25"0"-15,25-25-1,-25 24-15,0 1 0,25-25 16,-1 50 0,1-25-1,-25-1-15,0 51 16,0-50-16,-25 24 16,-24 75-1,24-74 1,50 24-1,0-24 1,24-25 0,-24 24-1,0-49-15,-25 50 16,0-25 0,0 24-16,-25 26 31,0-26-16,25 26 1,0-50 0</inkml:trace>
  <inkml:trace contextRef="#ctx0" brushRef="#br0" timeOffset="113934">8582 14908 0,'-24'0'16,"24"24"-1,24-24 32,1 0-16,25 0-31,24 0 16,125 25 0,-100 25-1</inkml:trace>
  <inkml:trace contextRef="#ctx0" brushRef="#br0" timeOffset="114168.99">8657 15205 0,'25'0'47,"-1"0"-32,1 0 1,25 0-1,24-25 1,50 25-16</inkml:trace>
  <inkml:trace contextRef="#ctx0" brushRef="#br0" timeOffset="114518">8905 14784 0,'0'0'0,"-25"0"0,25 24 63,25-24-48,0 25-15,-1-25 16,1 25-16,25 0 16,-50 0-16,74 24 15,-49-49-15,25 50 16,-25-1 0,-25 26-1,-75-1 1,-123 25-1</inkml:trace>
  <inkml:trace contextRef="#ctx0" brushRef="#br0" timeOffset="119856">9723 14486 0,'-24'0'15,"24"-25"1,-25 25 15,0 0-15,25 25-1,-50 25 1,1 24 0,24-49-16,-25 99 15,50-99-15,-24 49 16,24 50-1,24 0 1,26-25 0,24 0-1,26-49 1,-76-25 0,76 0-1,24 0-15</inkml:trace>
  <inkml:trace contextRef="#ctx0" brushRef="#br0" timeOffset="120417">9897 14684 0,'0'0'0,"0"-24"31,25 24-15,-25-25-16,25 25 15,49-25 1,25 50 0,-74 24-1,-25-24-15,-25 74 16,25-74-16,-49 74 15,-75 50 1,74-99 0,50-25-1,25-1 1,0-48 0,74-1 15,-25 0-16,-74 0-15,50 25 16,0-25-16</inkml:trace>
  <inkml:trace contextRef="#ctx0" brushRef="#br0" timeOffset="120717">10368 15081 0,'0'0'0,"0"-25"0,25 50 47,-25 0-31,25-25-16,-25 25 15,25 0 1,0 24 0,-1 1-1,-24-25 1,-99 49-16</inkml:trace>
  <inkml:trace contextRef="#ctx0" brushRef="#br0" timeOffset="121316">10592 14684 0,'0'0'0,"-25"-24"31,25-1-15,0 0-1,25 0 1,24 0-1,1 25 1,-1 25 0,-24 50-1,-50 24 1,1-25 0,-26-24-1,25-25 16,50-25-15,-25-25 0,50 25-1,-1 0 1,1 25 0,-1 24-1,-49-24-15,0 0 16,-24 49-1,-51-24 1,1-25 0,-1-25-1</inkml:trace>
  <inkml:trace contextRef="#ctx0" brushRef="#br0" timeOffset="121649.99">10914 14362 0,'0'0'0,"25"0"16,-25 25 15,25-25-31,-1 0 16,51 49-1,-1 51 1,-24-1 0,0 99-1,-50-24 16,-75 123-15</inkml:trace>
  <inkml:trace contextRef="#ctx0" brushRef="#br1" timeOffset="135698">3249 11509 0,'-24'0'0,"-1"-24"187,0 24-171,0-25-16,0 25 15,25-25-15,-24 25 16,-26-25 0,25 25-1,-24 0 1,-1 0-1,0 25 1,1 25 0,24-1-1,0 1 1,0-1 0,25 1-1,25 49 1,-25-49-1,25-25 17,0 24-17,24 1 1,1-1 0,-25-49-1,0 25-15,-1-25 16,1 0-16,0 0 15,49-25 1,-49 25 0,25-24-1,24-26 1,-49-24 0,-25-1-1,0 50-15,0-49 16,0 49-1,-25-49 1,-49-25 0,24 49-1,1 25 1,-1 25 0,-24 0-1,49 25 1,-25 25-1,-24 24 1,24 0 0,25 1-1,25-50-15,0 49 16,0-49-16,0 0 16,0-1-16,25 51 31,25-1-31,24-49 15,1 0 17,-1 0-17,0-50 1,1-25 0,-50 1-1,-1 24-15,1-25 16,-25 25-16,0 1 0,0-51 15,0 26-15,-74-75 16,74 99-16,-25 0 16,-49-49-1,-1 74 1,1 24 0,49 1-1,0 0-15,0 0 16,25 0-1,0-1 1,0 1 0,25 0-1,25 0-15</inkml:trace>
  <inkml:trace contextRef="#ctx0" brushRef="#br1" timeOffset="141396.99">7863 11584 0,'25'0'15,"-25"-25"16,0 0 79,-25 0-48,25 1-30,-25-1-17,0 25 1,1-25 15,-1 25-15,0-25 15,0 25 0,-24 0 0,24 0-15,-25 25 15,25-25 1,-24 25-17,24 0 16,0 24 1,0-24-17,1 25 17,-1-26-1,25 1-16,0 25 1,-25-25 0,25 24-1,0 1 1,0-1 0,0 26-1,25-1 1,-25-49 15,25 0-15,-25 0-1,0-1 1,0 1 0,0 0-1,24-25 1,-24 25-1,25 0 1,0-25 0,0 25-1,0-1 1,-1-24 0,1 0-1,25 0 1,-1 0-1,-24 0 1,25-24 15,-25-1-15,-1 25 0,1-25-1,0 0 1,-25 0-16,25 0 15,-25 1 1,25-1 0,-25 0-1,0 0 1,24 25-16,-24-25 16,0 1-1,25-26 1,-25 25-1,0 0 1,0-24 15,0-1-15,-25 1 0,1-1-1,-1 0 1,0 1-1,0-1 1,-24 25 0,24 1-1,-25 24 1,1 0 0,-1 24-1,0 26 1,26-25-1</inkml:trace>
  <inkml:trace contextRef="#ctx0" brushRef="#br1" timeOffset="147564.99">4539 11956 0,'-25'0'15,"25"-25"1,-24 25 15,-1 0 1,50 0-1,-25-25-31,24 25 31,1 25-15,0-25-16,25 0 15,49 0 1,25-25 0,0 25-1,0-25 1,-50 25-1,1 0 1,-100 25 15</inkml:trace>
  <inkml:trace contextRef="#ctx0" brushRef="#br1" timeOffset="147929">4614 12204 0,'0'0'0,"24"0"78,1 0-47,0 0-31,0 0 0,0 0 16,74 0 0,50 0-1,-100-25-15,51 25 16,-51 0-1,26-25-15,-1 25 16,-24 0 0</inkml:trace>
  <inkml:trace contextRef="#ctx0" brushRef="#br1" timeOffset="148529">5011 11534 0,'0'0'0,"-25"0"16,50 0 15,-1 25 1,1 0-17,25 24 1,49 26-1,50 24 1,-50-49 0,0-1-1,0 1 1,-49-25 0,0 24-1,-50-24 32,-25-25-47,0 0 31,-49 25-15,-26 49 0,1 1-1,74-75-15,-49 99 16,49-99-16,0 74 15,-24 26-15</inkml:trace>
  <inkml:trace contextRef="#ctx0" brushRef="#br1" timeOffset="155511.99">769 15503 0,'25'0'32,"-25"-25"186,-25 25-218,0 0 32,0 0-32,1 25 15,-1 0 17,0 0-17,0-1 1,0 1-1,1 74 1,24 50 0,124-50-1,-25-74 17,-25-74-17,-49 49-15,0-50 16,0 50-16</inkml:trace>
  <inkml:trace contextRef="#ctx0" brushRef="#br1" timeOffset="155946">943 15900 0,'0'0'16,"0"-25"-1,0 0 17,0 50-17,24-25 1,1 0-1,25 50 1,-25 24 0,-25 0-1,-25 1 1,25-26 0,-25-24-1,50-25 16,-25-25-15,25 25 0,-1 0-16,26-24 15</inkml:trace>
  <inkml:trace contextRef="#ctx0" brushRef="#br1" timeOffset="156212">1414 15949 0,'0'25'15,"25"-25"32,-25 25-47,0 0 16,0 0-16,0-1 0,24 51 15,-48-1 1</inkml:trace>
  <inkml:trace contextRef="#ctx0" brushRef="#br1" timeOffset="156512">1587 15577 0,'0'0'0,"0"-24"31,25 24-31,-25 24 31,0 1-15,25 25 0,0 74-1,0-50 1,24 100-1</inkml:trace>
  <inkml:trace contextRef="#ctx0" brushRef="#br1" timeOffset="156879">1587 15503 0,'25'-25'63,"0"25"-63,-25-25 15,25 25-15,74-24 16,-24-1-1,-26 50 1,-24-1 0,-25 26-1,-25 49 1,-24-24 0,-1-26-1,-24 1-15</inkml:trace>
  <inkml:trace contextRef="#ctx0" brushRef="#br1" timeOffset="157078">1736 15726 0,'0'25'16,"25"-25"-1,-25 25 1,25-25-1,25 25 1,-1 24 0,26 26-1,-1-1-15</inkml:trace>
  <inkml:trace contextRef="#ctx0" brushRef="#br1" timeOffset="157529">2257 15801 0,'0'0'0,"0"-25"16,25 25 0,-25-25-1,25 25 1,24 0 0,-24 50-1,0 49 1,-50 25-1,0-50 1,1-49 0,48-25-1,1 0 17,-25-25-17,25 25 1,49-25-1,1 25-15</inkml:trace>
  <inkml:trace contextRef="#ctx0" brushRef="#br1" timeOffset="157890">3026 15875 0,'0'25'31,"0"-50"48,25 25-64,99-25 16</inkml:trace>
  <inkml:trace contextRef="#ctx0" brushRef="#br1" timeOffset="158063.99">3101 16024 0,'0'25'16,"-25"-25"-1,25 24-15,25-24 47,49-74-16,-24 74-31,49-50 0</inkml:trace>
  <inkml:trace contextRef="#ctx0" brushRef="#br1" timeOffset="158428">3175 15652 0,'-25'0'16,"25"25"31,25-1-32,0-24 1,-25 25-16,74 0 16,1 25-1,-1-1 1,-24 1 0,-50-1-1,-50 26 1,-24-1-1,-1-24 1,26-25-16</inkml:trace>
  <inkml:trace contextRef="#ctx0" brushRef="#br1" timeOffset="158903">3845 15652 0</inkml:trace>
  <inkml:trace contextRef="#ctx0" brushRef="#br1" timeOffset="159478">3845 15627 0,'0'-25'31,"0"0"-15,25 25-16,-25-24 31,0-1 0,0 0-15,0 0 15,-25 25-15,25-25-1,-50 50 1,1 0 0,-1 0-1,25 49 1,0 1 0,0-1-1,50 0 1,0 1-1,50-26 1,-75-24-16,74 0 16,-49-25-16,49 0 15,25-25 17,-74 0-32,50-24 0</inkml:trace>
  <inkml:trace contextRef="#ctx0" brushRef="#br1" timeOffset="159911">4018 15875 0,'-24'0'0,"48"0"16,-24-25-1,0 0 1,25 25 0,25 0-1,-1 0 1,-24 25-1,-25 50 1,0 24 0,-49-25-1,24-24 1,50-50 31,-1-25-32,1 25 1,25-25-16</inkml:trace>
  <inkml:trace contextRef="#ctx0" brushRef="#br1" timeOffset="160228">4415 15850 0,'0'0'15,"25"0"17,0 0-17,0 0-15,24 0 32,75-25-32</inkml:trace>
  <inkml:trace contextRef="#ctx0" brushRef="#br1" timeOffset="160394">4465 16098 0,'0'0'0,"25"0"47,-25-25-47,24 1 16,125-76-1</inkml:trace>
  <inkml:trace contextRef="#ctx0" brushRef="#br1" timeOffset="160778">4961 15553 0,'0'0'0,"-25"0"16,0 0-1,25 24-15,-24-24 16,-1 50 0,0 24-1,50-24 1,24 0-1,1-1 1,24-24 0,1 49-1,-75-24 17,0 74-17,-75 0 1,51-50-1,-26-24-15</inkml:trace>
  <inkml:trace contextRef="#ctx0" brushRef="#br1" timeOffset="167327">5432 15602 0,'0'0'15,"0"-25"1,25 25-1,-25 25 64,0 0-64,25-25-15,-25 25 16,0 0-1,25 49 1,-1-24-16,1 74 16,0-100-16,-25 26 15</inkml:trace>
  <inkml:trace contextRef="#ctx0" brushRef="#br1" timeOffset="167761">5383 15677 0,'0'-25'16,"-25"25"-16,25-25 15,-25 50 17,0 0-1,0-1-31,1 26 16,24-25-16,-50 74 15,50-74-15,0 0 16,25-25 46,0 0-62,-1-25 16,76 0 15,-1 25-15,25 0-1</inkml:trace>
  <inkml:trace contextRef="#ctx0" brushRef="#br1" timeOffset="168377">5755 15503 0,'0'0'0,"-25"0"16,25-25 0,25 25 15,-25 25-31,24 0 15,-24 0 1,25-1 0,25 125 15,-25-149-31,-25 25 16,0 25-1,-25-26 1,25 51-1,25-26 1,-25 1 0,49 0-1,-24-1 1,25-24 15,-50 0-15,0 24-1,-25 26 1,0-26 0,0 1-1,50 0 1,-25-25 0,0-1-1,-25 1-15</inkml:trace>
  <inkml:trace contextRef="#ctx0" brushRef="#br1" timeOffset="168659.99">6350 15949 0,'0'0'0,"-25"0"0,25 25 31,0 0-15,0 0 0,0 49-1,0 1 1,0 24-1,-49-25-15</inkml:trace>
  <inkml:trace contextRef="#ctx0" brushRef="#br1" timeOffset="169078">6598 15553 0,'-25'0'31,"25"-25"-31,0 50 32,25-1-17,-25 1-15,0 0 16,0 25-1,25 74 1,-25-25 0,25-50-1,-25 51 1,0-76-16</inkml:trace>
  <inkml:trace contextRef="#ctx0" brushRef="#br1" timeOffset="169494">6524 15528 0,'0'0'0,"0"-25"32,24 25-32,-24-25 15,50 0 1,24 1 0,50-1-1,-74 50 1,0-1-1,-50 51 1,-50-1 0,0 1-1,1-26 17,-1 26-17,25-26-15</inkml:trace>
  <inkml:trace contextRef="#ctx0" brushRef="#br1" timeOffset="169727">6672 15751 0,'0'25'0,"25"-25"15,0 0 16,0 0-15,0 25-16,49 24 16,-74-24-16,75 49 15,-75-49-15,49 50 16,26 49 0</inkml:trace>
  <inkml:trace contextRef="#ctx0" brushRef="#br1" timeOffset="170092.99">7069 15850 0,'25'-25'15,"0"25"1,0 25 0,0 0-1,-25 0-15,0 0 32,-25 74-17,-25 0 1,50-74-1,0-50 17,25 25-32,0-25 15,24 0 1,-24 25-16,50 0 16</inkml:trace>
  <inkml:trace contextRef="#ctx0" brushRef="#br1" timeOffset="170394">7417 15875 0,'0'25'16,"0"-50"15,24 25-31,1 0 16,0-25-1,0 25-15,49 0 16,-49 0-1,25 25-15</inkml:trace>
  <inkml:trace contextRef="#ctx0" brushRef="#br1" timeOffset="170577">7441 16098 0,'-24'25'0,"48"-25"16,1-25 15,0 25-31,-25-25 16,50 1-1,-26 24-15,76-25 0</inkml:trace>
  <inkml:trace contextRef="#ctx0" brushRef="#br1" timeOffset="171027">7913 15453 0,'-25'0'0,"0"0"15,0 0 1,25 25 0,-49 25-1,24 24 1,50 25 0,-1-49-1,51 0 1,-1-1-1,1-24 1,-26 25 0,-49 24-1,-24 0 17,-26 100-17,25-50 1,0-49-1,50-26-15</inkml:trace>
  <inkml:trace contextRef="#ctx0" brushRef="#br1" timeOffset="179709">8260 15677 0,'0'24'0,"25"-24"16,-25 25 46,0 0-46,25 0-16,-25 0 15,0-1-15,0 51 16,0-1 0,0 1-1,0-26-15</inkml:trace>
  <inkml:trace contextRef="#ctx0" brushRef="#br1" timeOffset="180042">8434 15999 0,'24'25'110,"-24"0"-110,25-25 0,-25 24 0,25 51 15,-25-1 16,-25-24-15,-24-1-16</inkml:trace>
  <inkml:trace contextRef="#ctx0" brushRef="#br1" timeOffset="182062.99">8682 15726 0,'-25'0'0,"0"0"16,25-25-16,-25 25 31,25-24-31,-25 24 16,25-25-1,0 0 1,25 0 0,0 0-1,0 25 1,0 0-1,-1 0-15,1 0 16,0 0-16,-25 25 16,0 0-16,-25 25 15,0-1 1,1-24 0,24 0-1,24-25 1,1 0-1,25 0 1,-25 0 0,24 25-1,-49 24 1,0 1 0,-49 24-1,-1-24 16,25-50-31,-49 25 16,49-25-16,0 0 16,-24-50-16</inkml:trace>
  <inkml:trace contextRef="#ctx0" brushRef="#br1" timeOffset="182359">9128 15999 0,'0'25'46,"0"0"-30,0-1 0,0 1-1,0 0-15,0 25 16,-25-1 0,1 1-16</inkml:trace>
  <inkml:trace contextRef="#ctx0" brushRef="#br1" timeOffset="182742">9475 15528 0,'0'25'16,"0"-50"0,0 50 15,0-1-16,0 1 1,0 25-16,0-25 16,0-1-16,25 76 15,-25-26 1,0 25 0,0-49-1</inkml:trace>
  <inkml:trace contextRef="#ctx0" brushRef="#br1" timeOffset="183176">9327 15528 0,'-25'0'0,"25"25"0,-25-25 47,25 24-47,0 1 16,-25-25-16,0 75 15,1-1 16,-1-49-15,25 0-16,0-1 16,0 1-1,25-25 32,-1 0-31,1 0-16,0 0 15,74-25 1,75 1 0</inkml:trace>
  <inkml:trace contextRef="#ctx0" brushRef="#br1" timeOffset="183790.99">9748 15379 0,'0'0'16,"0"-25"-16,-25 25 15,25-25 1,25 25 0,-25 25 15,0 25-16,25 24 1,-25 1 0,0-51-16,0 76 15,0-76-15,25 1 16,0 25 0,24-1-1,1 1 1,-50 0-1,-25 24 1,-25 50 0,26-50-1,-1-49-15,50 25 16,-25-25-16,49 24 16,1 1-1,24 24 16,-49-24-15,-124 99 0</inkml:trace>
  <inkml:trace contextRef="#ctx0" brushRef="#br1" timeOffset="185375">10220 15900 0,'0'0'0,"0"25"0,0-50 47,24 25-47,1 0 16,0 0-1,0 0 1,24 0 0,26 0-1,49 25 1</inkml:trace>
  <inkml:trace contextRef="#ctx0" brushRef="#br1" timeOffset="185591">10344 16148 0,'0'0'0,"0"25"0,-25-25 16,25-25 31,25 25-32,24 0 1,150-50 0</inkml:trace>
  <inkml:trace contextRef="#ctx0" brushRef="#br1" timeOffset="185892">10592 15776 0,'-25'0'0,"50"0"47,-25 25-31,24-25-16,1 24 0,0-24 15,25 50 1,49 0 0,-50-1-1,-49 50 1,-198 149-1</inkml:trace>
  <inkml:trace contextRef="#ctx0" brushRef="#br1" timeOffset="189690">11311 15528 0,'0'25'0,"-25"-25"15,0 0 1,25 24 0,-49 1-1,-1 25 1,25 24 0,25 50-1,0 0 1,25-25-1,25 1 1,-1-51 0,75 1-16</inkml:trace>
  <inkml:trace contextRef="#ctx0" brushRef="#br1" timeOffset="190007">11559 15602 0,'0'0'0,"0"25"0,-25 0 47,25 0-32,0-1-15,0 1 16,25 50 0,-25-26-1,25-24-15,-25 99 16</inkml:trace>
  <inkml:trace contextRef="#ctx0" brushRef="#br1" timeOffset="190390">11460 15528 0,'-25'0'47,"25"25"-31,-25-1-16,0 51 16,1-26-1,24-24-15,-25 25 31,25-25-31,-25 24 16,25-24 0,25 0-1,0-25 1,-1 0 0,26 0-1,49-25 1,25 25-16</inkml:trace>
  <inkml:trace contextRef="#ctx0" brushRef="#br1" timeOffset="190707">11757 16073 0,'0'25'63,"25"-25"-63,0 0 15,-25 25 1,25-25-1,-25 25-15,25-25 16,-25 25-16,-25-1 16,0 1-1,-49 25 1</inkml:trace>
  <inkml:trace contextRef="#ctx0" brushRef="#br1" timeOffset="191040">11981 15602 0,'0'25'16,"0"0"31,0 0-32,24-1-15,-24 1 0,0 0 16,25 25-16,0 49 31,0 50-15</inkml:trace>
  <inkml:trace contextRef="#ctx0" brushRef="#br1" timeOffset="191374">12105 15453 0,'24'0'31,"1"0"-16,0 25-15,0 0 16,0-25-16,0 25 16,74 49-1,-50 25 1,-49 25 0,-49 50-1,-75-25-15</inkml:trace>
  <inkml:trace contextRef="#ctx0" brushRef="#br1" timeOffset="191925.99">12700 15974 0,'0'25'32,"25"-25"-17,-25 25 1,0 0-1,-25 74 1,0-25 0,-24 1-16</inkml:trace>
  <inkml:trace contextRef="#ctx0" brushRef="#br1" timeOffset="192357">13122 15503 0,'0'0'0,"-25"0"15,0 0 17,0 0-32,0 50 15,25-26-15,-24 76 31,-1-100-31,25 124 16,0 0 0,25-25-1,49 0 1,25-49 0,149-1-1</inkml:trace>
  <inkml:trace contextRef="#ctx0" brushRef="#br1" timeOffset="192674">13370 15577 0,'0'0'0,"0"-24"16,0 48 15,0 1-15,0 25-1,25 24 1,-1 50-1,1-49 1,-25-1-16</inkml:trace>
  <inkml:trace contextRef="#ctx0" brushRef="#br1" timeOffset="193007">13271 15528 0,'0'0'15,"0"25"-15,-25-25 0,0 0 16,0 24 0,25 1-1,-25 25 1,0 24-1,25-24 1,0-1 0,75 1-1,-1-50 1,26-25 0,-1 0-1,0 1-15</inkml:trace>
  <inkml:trace contextRef="#ctx0" brushRef="#br1" timeOffset="193274">13692 16049 0,'25'0'31,"-25"24"1,0 1-32,25-25 0,-25 99 15,0 1 16,-50-1-31</inkml:trace>
  <inkml:trace contextRef="#ctx0" brushRef="#br1" timeOffset="193840">13891 15652 0,'0'0'0,"0"-25"15,0 0-15,0-24 16,0-1 15,24 25-15,1 25-1,0 25 1,0 74 0,-25 0-1,-25-74 1,25 0-16,25-25 31,0 0-15,-1 0-16,1 0 15,0 0 1,0 0 0,-25 25 15,0 0 0,0-1-15,-25 26-1,-49 74 1,24-74-16</inkml:trace>
  <inkml:trace contextRef="#ctx0" brushRef="#br1" timeOffset="194123">14139 15429 0,'24'0'0,"1"0"31,-25-25-16,25 50 1,0-25 0,-25 24-1,49 26 1,-49-25-16,50 49 16,-25 1-16,0 98 15,-25-98-15,-75 272 0</inkml:trace>
  <inkml:trace contextRef="#ctx0" brushRef="#br1" timeOffset="194823">14684 16024 0,'0'25'16,"-24"-25"-16,-1 0 15,25 24-15,-25-24 16,25 25-1,0 50 1,25-75-16,-25 74 16,0-49-16,0 0 15,-25 24-15</inkml:trace>
  <inkml:trace contextRef="#ctx0" brushRef="#br1" timeOffset="195190">15032 15553 0,'-25'0'31,"25"24"-15,-25-24-16,25 25 15,-25 0 1,25 0-16,0 0 0,-25 24 16,25-24-16,-24 99 15,24 25 1,0-25-1,49 0 1,50-75 0,199 1-1</inkml:trace>
  <inkml:trace contextRef="#ctx0" brushRef="#br1" timeOffset="196007">15478 15577 0,'0'25'47,"0"0"-47,0 0 16,0 0-16,0 24 15,0 1 1,25 74 0,0-75-1,0 26-15</inkml:trace>
  <inkml:trace contextRef="#ctx0" brushRef="#br1" timeOffset="196341">15404 15577 0,'0'0'15,"-25"0"-15,25 25 32,-25-25-32,0 25 15,0 49 1,1-74-16,-1 75 16,0-75-16,0 74 15,25-24 16,0-25-31,50-25 32,-25 0-32,24-25 15,-24 25-15,0-25 0,0 25 16,49-25 0,1 50-16</inkml:trace>
  <inkml:trace contextRef="#ctx0" brushRef="#br1" timeOffset="196674">15850 15999 0,'-25'25'0,"25"-50"15,0 50 1,0 0 15,0-1-15,0 1 0,50 25-1,-25-25 1,-25-1-1,0 26 1,-99 24 0</inkml:trace>
  <inkml:trace contextRef="#ctx0" brushRef="#br1" timeOffset="196989">16173 15602 0,'0'0'0,"24"0"31,-24 25-16,0 0 1,25 0 0,-25-1-16,0 26 15,25 24 1,-25 1 0,0 74-1</inkml:trace>
  <inkml:trace contextRef="#ctx0" brushRef="#br1" timeOffset="197374">16148 15553 0,'0'0'15,"-25"0"-15,25 24 16,-25-24-16,0 0 16,25 25-1,0 0-15,-24 25 16,24-26-16,0 26 16,-25 0-1,25-26-15,-25 26 16,25-25-1,-25-25-15,50 0 16,0-25 15,49-25-15,-24 50 0,49-24-1,25 24-15</inkml:trace>
  <inkml:trace contextRef="#ctx0" brushRef="#br1" timeOffset="197705.99">16495 15304 0,'0'25'0,"0"0"32,25-25-32,-25 25 15,50 25 1,24 74-1,0 0 1,1 74 0,-75-74-1,-75 174 1</inkml:trace>
  <inkml:trace contextRef="#ctx0" brushRef="#br1" timeOffset="201973">6127 10567 0,'-25'0'0,"50"0"0,-75 0 47,25 25-16,25-1-31,-49 51 16,-26 24-1,-24 75 1,74-125-16,-124 175 16,125-175-1,-51 125-15,1-1 31,-1 75-31,75-49 16,0 24 15,25-24-15,0 24 0,-25-198-16,0 74 15,25-50-15,-25 51 16,25 24-1,24-25 1,26 25 0,-51-99-16,76 99 15,-76-75-15,51 51 16,223 123 0</inkml:trace>
  <inkml:trace contextRef="#ctx0" brushRef="#br1" timeOffset="202889">8409 10368 0,'0'0'0,"25"0"47,-1 0-47,1 0 15,99 50 1,0 24 0,-99-49-16,124 99 15,-124-99-15,74 124 16,-74-100-16,74 175 16,-99-175-16,50 224 15,-26-25 16,-48 50-31,24-50 16,-25 25 15,-25-50-15,-24 0 0,-1-49-1,-49 24 1,-49 100-16</inkml:trace>
  <inkml:trace contextRef="#ctx0" brushRef="#br1" timeOffset="206172.99">6474 13072 0,'-50'-25'15,"50"0"1,-24 25 0,-1-24-1,0 24 16,0 0-31,-49 24 16,24 26 15,1 0-15,24-50-16,0 74 16,0-74-16,0 75 15,-24 49 1,49-100-16,-25 76 15,25-76-15,0 76 16,25-1 0,24-25-1,-49-49-15,50 49 16,-25-74-16,-25 25 16,49 0-16,26 0 15,-1-25 1,1-25-1,-51 25-15,76-50 16,-76 26 0,26-1-1,-25 0-15,24-25 16,-24 26-16,-25-51 16,0-49-1,-25 0 1,-24 25-1,24 74-15,-25-49 16,26 74-16,-125-50 16</inkml:trace>
  <inkml:trace contextRef="#ctx0" brushRef="#br1" timeOffset="207888">7838 13320 0,'-25'-99'0,"25"74"46,-24 0-46,-1 0 16,0 1 15,0-1-15,-49 0 0,-25 25-1,24 50 1,50-50-16,-24 49 15,24-24-15,25 0 0,-25 0 16,0 0-16,1 99 16,24-100-16,0 51 15,49 49 1,1-25 0,24-25-1,50-49 16,-25-25-31,-49 0 0,99-74 16,-124 49 0,-1-25-1,1-98 1,-74 24 0,-26 24-1,50 76-15,-49-26 16,-25 0-16</inkml:trace>
  <inkml:trace contextRef="#ctx0" brushRef="#br1" timeOffset="208572">8384 13047 0,'0'-25'15,"0"50"-15,-25-50 0,25 1 16,-25 24 0,1 0-1,-1 0 1,25 24 0,-50 1-1,-24 74 1,24 1-1,25-1 1,25-74-16,0 74 16,0-74-16,50 49 15,24 1 1,-24-51-16,49 1 16,-49-25-16,49 0 15,75-74 1,-100-25-1,-74 74-15,-25-74 16,0 99 0,-49-75-1,-100-24-15</inkml:trace>
  <inkml:trace contextRef="#ctx0" brushRef="#br1" timeOffset="211656.99">10988 13295 0,'0'-24'16,"0"-1"15,0 0 0,0 50 16,0 0 0,0 24-47,25 1 0,-25-1 16,25 100-1,0 25 1,-25-149-16,0-1 16,0 1-1,0 25 1,25-1-1,-25 1-15</inkml:trace>
  <inkml:trace contextRef="#ctx0" brushRef="#br1" timeOffset="212361.99">10939 13122 0,'0'0'0,"0"24"47,25-24-32,-25 25 1,49-25 0,26 0-1,49-25 1,-25 25-1,0 25 1,-49-25 15,-25 0-15,-25 25 0,0 0 30,24 0-14,-24 0-32,0-1 15,0 1 1,25 50 0,-25 24-1,25 25 1,0-50-1,-25 1 1,25-1 0,-25-24 15,0-1-15,-25-24-1</inkml:trace>
  <inkml:trace contextRef="#ctx0" brushRef="#br1" timeOffset="213038">12477 13221 0,'0'0'0,"0"-25"0,-25 25 31,25-25-15,-50 25 0,50-25-1,-24 25 1,24 25-1,0 50 1,0-26 0,-25 75-1,50-24 1,-25-76-16,0 26 16,0-25-16,24 74 15,-24-25 1,25 1-1,0-26 1</inkml:trace>
  <inkml:trace contextRef="#ctx0" brushRef="#br1" timeOffset="213658">12353 13122 0,'0'0'0,"25"0"46,-25 24-46,24-24 16,1 0 0,25 0-16,49 0 31,25-24-15,-99 24-16,74 0 15,-74 0-15,0 0 16,-25 24 15,-25 1-15,0 25-1,25 0 1,0-26 0,25 51-1,-25-1 1,25 50-1,-25-49 1,24 49 15,1-50-15,-25-24 0,0-1-1,0 1 1,-25-50-1,1 0 1</inkml:trace>
  <inkml:trace contextRef="#ctx0" brushRef="#br1" timeOffset="214137">13122 13171 0,'-25'0'0,"0"25"47,25 0-47,0 0 16,0 0-1,-25 24-15,25 50 16,0-74-16,25 149 31,-25-149-31,0 74 16,25 25 0,-25-50-1,25-49 1</inkml:trace>
  <inkml:trace contextRef="#ctx0" brushRef="#br1" timeOffset="214704">13146 13146 0,'-24'-24'0,"48"48"0,-48-73 16,48 49 15,1 0-15,-25-25-1,25 25-15,0 0 16,74 0 0,-24 25-1,-1-25 1,-49 25 0,0-1-1,-50 1 1,25 50-1,-25-26 1,25 26 15,0-50-31,25 74 16,-25-74-16,0-1 0,25 76 16,-1-1-1,1 0 1,-25-74-16,0 49 15,0-49-15,0 25 16,0-26-16,-49 1 16,24 0-16,-25-25 15,-74 0 1</inkml:trace>
  <inkml:trace contextRef="#ctx0" brushRef="#br1" timeOffset="-214059.73">9351 12254 0,'0'24'31,"25"-24"-15,0 0-16,0 0 16,0 0-1,99 0 1,0 0-1,74 0 1,-99 25 0,1 25-1</inkml:trace>
  <inkml:trace contextRef="#ctx0" brushRef="#br1" timeOffset="-213792.73">9500 12601 0,'0'0'16,"0"25"15,0-50-15,25 25-1,74-25 1,-24 0 0,24 0-1,99 1-15</inkml:trace>
  <inkml:trace contextRef="#ctx0" brushRef="#br1" timeOffset="-213439.75">9798 12030 0,'-25'0'15,"50"0"-15,-25 0 0,0 25 31,0 0-15,25 0 0,49-1-1,75 51 1,-25-1 0,-74 1-1,-50 49 1,-75-25-1,1 0 1,-100 0 0</inkml:trace>
  <inkml:trace contextRef="#ctx0" brushRef="#br1" timeOffset="-212539.75">10666 10988 0,'0'0'0,"0"-24"15,-25 24 48,25 24-63,0 1 0,-25 0 0,25 0 15,-74 74 1,0 100 0,-1-26-1,1 26 16,24-51-31,25-48 0,25-51 0,-49 125 16,24 24 0,25 26 15,25-26-15,0 25-1,24-24 1,26 49-1,24-50 1,50 25 0,-1-74-1,100 25-15</inkml:trace>
  <inkml:trace contextRef="#ctx0" brushRef="#br1" timeOffset="-211659.73">13469 10740 0,'0'-24'16,"25"24"31,-25 24-47,25-24 15,-25 25-15,99 74 16,0 50 0,25 99-1,-25 25 16,-24 0-31,24 198 16,-74-148 0,-1 24-1,-98 50 1</inkml:trace>
  <inkml:trace contextRef="#ctx0" brushRef="#br1" timeOffset="-209393.73">744 16446 0,'0'0'0,"0"24"0,0-48 47,25 24-32,0 0 17,-25-25 15,0 0-32,0 0 1,-25 0-1,-25 25 1,-24 25 0,0 50-1,49-26 1,-25 26 0,50-51-16,0 26 15,0-25-15,25 49 16,0-24-1,49-1 1,1-49 15,49 0-31,-50-24 32,-24-1-32</inkml:trace>
  <inkml:trace contextRef="#ctx0" brushRef="#br1" timeOffset="-208876.73">943 16768 0,'0'-25'0,"-25"25"31,25-25-15,25 25-16,-1 0 31,1 0-15,0 0-1,0 25 1,0 0-16,-25 25 15,0-26-15,0 1 16,-25 50 0,25-51-1,0 1 1,25-25 15,-1 0-15,-24 25-16,0 0 15,25 0 1,-25 24 15,-25 26-15,25-51-16,-49 1 16,24 0-16,0-25 0,0 0 15,-24-99-15</inkml:trace>
  <inkml:trace contextRef="#ctx0" brushRef="#br1" timeOffset="-208593.73">1488 16917 0,'25'-25'16,"0"50"62,-25 0-78,0-1 0,0 1 15,25 25-15</inkml:trace>
  <inkml:trace contextRef="#ctx0" brushRef="#br1" timeOffset="-208293.73">1712 16495 0,'-25'0'16,"25"25"46,0 0-62,0 0 0,25-1 16,-1 150 0,1-50-1,25-25 1</inkml:trace>
  <inkml:trace contextRef="#ctx0" brushRef="#br1" timeOffset="-207925.73">1612 16446 0,'25'0'15,"-25"-25"1,25 25-1,0-25-15,0 25 16,24-50 0,50 25-1,1 25 1,-76 25-16,1-25 16,-25 50-1,0 24 1,-49 26-1,-1-1 1,-24-25 15,-1 50-31</inkml:trace>
  <inkml:trace contextRef="#ctx0" brushRef="#br1" timeOffset="-207693.73">1860 16718 0,'25'0'0,"-25"-24"0,0 48 31,0 1-15,25 0-1,0 25 1,24 24-1,-24-49-15,50 24 16,-51-24-16,100 50 16</inkml:trace>
  <inkml:trace contextRef="#ctx0" brushRef="#br1" timeOffset="-207160.73">2208 16768 0,'0'0'15,"0"-25"-15,0 0 16,0 1-1,0-1-15,24 0 16,1 0 15,50 25-31,-26 50 32,-49 24-17,-25 25 1,1-49-1,48-50 17,1 0-17,0 25 1,0-25 0,0 25-1,-25-1 1,0 1-1,-50 25 1,-24-1 0,-1 1-1,-24-124 1</inkml:trace>
  <inkml:trace contextRef="#ctx0" brushRef="#br1" timeOffset="-206659.73">3001 16892 0,'25'0'62,"-25"25"-46,25-25 0,0 0-16,0 0 15,-1 0-15,125-25 32</inkml:trace>
  <inkml:trace contextRef="#ctx0" brushRef="#br1" timeOffset="-206426.73">2952 17190 0,'25'0'15,"-1"0"16,-24-25-31,25 25 0,25-25 16,-1 0 15,75-49-31</inkml:trace>
  <inkml:trace contextRef="#ctx0" brushRef="#br1" timeOffset="-205876.75">3051 16768 0,'25'0'15,"-25"25"32,25-25-31,-25 25-16,24-25 16,-24 24-16,75 26 15,-50-50-15,74 50 16,-74-50-1,-1 24-15,26 26 16,-50 0 15,-50 49-31,1-25 32,-1 25-17,-24-24-15</inkml:trace>
  <inkml:trace contextRef="#ctx0" brushRef="#br1" timeOffset="-199217.75">12725 11137 0,'-25'0'0,"25"25"78</inkml:trace>
  <inkml:trace contextRef="#ctx0" brushRef="#br1" timeOffset="-198756.73">12675 11956 0,'0'-25'0,"0"0"62,25 25-62</inkml:trace>
  <inkml:trace contextRef="#ctx0" brushRef="#br1" timeOffset="-198338.75">12675 13419 0,'0'-24'15,"0"-1"1</inkml:trace>
  <inkml:trace contextRef="#ctx0" brushRef="#br1" timeOffset="-193045.73">3870 16669 0,'0'-25'16,"0"0"15,-25 25-16,25-25 32,25 25-15,-25-24 61,0-1-77,0 0 0,-25 0-1,25 0 1,-50 25-1,-24 25 1,24 25 0,0 24-1,1 50 1,49-25 0,25-24 15,49-1-16,-49-49-15,74 0 16,-99 0-16,75-25 16,24-25-1,0-25-15</inkml:trace>
  <inkml:trace contextRef="#ctx0" brushRef="#br1" timeOffset="-192539.75">4093 16917 0,'0'0'0,"0"-25"0,-25 25 16,25-25 15,25 25-31,0 0 16,-1-25-1,26 25 1,0 25 0,-26 25-1,-24-25 1,-49 24-1,74-49 32,-1 0-31,1 0 0,-25 25-1,25-25 1,-25 25-1,25 49 1,-75 25 0,-24-49-1,-1-25 1</inkml:trace>
  <inkml:trace contextRef="#ctx0" brushRef="#br1" timeOffset="-192025.73">4589 16942 0,'-25'-25'15,"50"25"-15,-25 25 31,25-25-31,-1-25 16,1 25 0,50-25-1,24 0 1,-25 50 0</inkml:trace>
  <inkml:trace contextRef="#ctx0" brushRef="#br1" timeOffset="-191842.73">4738 17190 0,'0'0'0,"24"-25"32,1 25-17,0-25 1,25-25-1,99-49-15</inkml:trace>
  <inkml:trace contextRef="#ctx0" brushRef="#br1" timeOffset="-191195.73">5358 16346 0,'0'0'0,"0"-25"0,-25 25 15,0 0 1,0 25 0,1 0-16,-1 50 15,0-75-15,25 74 16,25 0-1,24 1 1,1-50 0,0-1-1,-1 1 1,-49 25 0,-25 24 15,1 25-16,-1-49 1,50 24 0,24-49-1,50 25 1,-49-25 0,-50-1-16,25 26 15,-25-25-15,-25 24 16,0-24-1,25 0-15,-99 49 16,74-49-16,-124 0 0</inkml:trace>
  <inkml:trace contextRef="#ctx0" brushRef="#br1" timeOffset="-190878.73">5755 16694 0,'0'0'0,"0"24"47,0 1-31,24 0-1,-24 0 1,0 24-16,25 51 16,-25 24-1</inkml:trace>
  <inkml:trace contextRef="#ctx0" brushRef="#br1" timeOffset="-190495.73">6028 16991 0,'0'-25'47,"24"25"0,1 0-32,-25 25-15,25-25 16,0 25 0,0 25-1,-1-1 1,-24 26 0,-49-26-1,-75 1 1</inkml:trace>
  <inkml:trace contextRef="#ctx0" brushRef="#br1" timeOffset="-189996.73">6325 16743 0,'0'0'0,"0"-25"0,0 1 47,-25 24-47,50 0 15,-25-25 1,25 25 0,25 25-1,-1 24 1,-24 26 15,-75-1-15,50-49-16,-74 49 15,74-49-15,-25 0 16,25 24 0,0-73-1,25 24 1,0-25 0,49-25-1,25 50 1</inkml:trace>
  <inkml:trace contextRef="#ctx0" brushRef="#br1" timeOffset="-189625.75">6772 16991 0,'0'25'15,"0"0"17,24-25-1,1 0-16,0 25 1,-25-1 0,0 1-16,25 25 15,-50-25 1,25 24-16,-25 26 31,-24-26-31</inkml:trace>
  <inkml:trace contextRef="#ctx0" brushRef="#br1" timeOffset="-189295.73">7169 16669 0,'0'25'47,"0"-1"-32,24-24 1,-24 50-1,0 74 1,0-99-16,0 0 16,0 24-16,0-24 0,25 25 15,-50 74 1</inkml:trace>
  <inkml:trace contextRef="#ctx0" brushRef="#br1" timeOffset="-188862.73">6995 16669 0,'-25'0'0,"25"25"16,0-1-1,0 1 1,-25-25-16,25 50 16,-24 24-1,-1-24 1,0 24 0,25-49-1,0-50 32,25 25-31,0-25-1,24 25 1,50 0 0,1 0-1,48-24 1</inkml:trace>
  <inkml:trace contextRef="#ctx0" brushRef="#br1" timeOffset="-187463.73">7466 16421 0,'0'0'16,"25"-25"0,-25 50 15,0 0-15,-25 49-1,25 0 1,0 75-1,25-25 1,25-74 0,24-1-1,-24 1 1,-26 0 15,-24 24-15,0-24-16,-24 74 15,24-100-15,0 76 16,49-1 0,-24-49-1,0-26 1,-25 26 0,-50 0-1,1 24 1,-26-24-1,1-50-15</inkml:trace>
  <inkml:trace contextRef="#ctx0" brushRef="#br1" timeOffset="-187163.73">8086 17165 0,'0'25'15,"25"-1"16,-25 1-31,0 0 16,25 0-16,-25 24 16,-25 51-1,-24 24 1</inkml:trace>
  <inkml:trace contextRef="#ctx0" brushRef="#br1" timeOffset="-186322.75">8359 16594 0,'25'0'62,"-25"25"-62,0 0 16,0 0-16,25 0 16,-25-1-16,25 51 15,-1 49 16,-24-25-15,25 0 0,-25-49-16</inkml:trace>
  <inkml:trace contextRef="#ctx0" brushRef="#br1" timeOffset="-185926.75">8334 16594 0,'0'0'0,"0"-24"15,0-1 1,25 0-1,25-25 1,-1 1 0,-24 49-16,74-25 15,-74 25-15,25 25 16,24 24 0,-49-24-16,-25 50 15,0-51-15,-50 51 16,1-1-1,24-49-15,-25 49 16,26-49-16,-1 0 16,-25 49-1</inkml:trace>
  <inkml:trace contextRef="#ctx0" brushRef="#br1" timeOffset="-185662.73">8508 16867 0,'0'0'0,"25"0"47,-25 25-47,25-25 16,24 25-1,75 49 1,-25 25 0,1-24-1,-1-26-15</inkml:trace>
  <inkml:trace contextRef="#ctx0" brushRef="#br1" timeOffset="-185096.73">8979 16966 0,'0'0'0,"0"-24"0,-25-1 32,50 25-17,-25-25-15,25-25 0,-25 26 16,25 24-16,49-25 16,1 50-1,-50 24 16,-1-49-31,-48 75 16,-1-51-16,0 26 16,-25 0-1,75-50 17,-25-25-32,25 0 15,0 0 1,24 25-1,1 0 1,-25 25 0,0 25-1,-25-26-15,-25 76 32,25-76-32,-25 26 0,-49 0 31,-1-50-16,-24-100-15</inkml:trace>
  <inkml:trace contextRef="#ctx0" brushRef="#br1" timeOffset="-184579.73">9599 17016 0,'0'0'0,"0"25"47,0 0-31,25-25-1,0 0-15,49-25 31,1 0-15,49 25-16</inkml:trace>
  <inkml:trace contextRef="#ctx0" brushRef="#br1" timeOffset="-184429.73">9649 17239 0,'0'0'0,"25"0"15,0-25 1,-1 1 0,1 24-1,74-75-15</inkml:trace>
  <inkml:trace contextRef="#ctx0" brushRef="#br1" timeOffset="-183946.75">10294 16594 0,'-25'0'16,"50"0"-16,-75 0 0,26 25 16,-1-25-16,-25 50 15,50 49 1,0-49 0,50 24-1,49-24 16,-49-26-15,-1 26 0,-49 49-1,-49 0 1,24 50 0,25-25-1,25-24 1,-1-51-1,1-49-15,0 50 16,-25-25-16,-25 49 16</inkml:trace>
  <inkml:trace contextRef="#ctx0" brushRef="#br1" timeOffset="-178744.75">11112 16768 0,'25'-25'16,"-25"0"15,0 1 0,0-1-15,-25 25 0,25-25 15,-24 25-15,-1-50-1</inkml:trace>
  <inkml:trace contextRef="#ctx0" brushRef="#br1" timeOffset="-177697.73">10864 16619 0,'0'0'0,"-24"0"16,24-25-16,0 1 15,-25-1 1,0 25 0,-25-25 15,1 0-31,-26 25 31,26 0-15,-75 25-1,49 25 1,1-1 0,0 50-1,74-24 1,-25 49-1,50-99-15,-25 49 16,0-49-16,0 0 16,49 74-1,1 25 1,24-25 0,50-49-1,25-50 1,25-50 15,-1-74-15,-49 0-1,-49-25 1,-75 25 0,-75-25-1,1 50 1,-75 25-1,0 74 1,50 49-16</inkml:trace>
  <inkml:trace contextRef="#ctx0" brushRef="#br1" timeOffset="-177081.73">11137 16197 0,'0'0'0,"-25"0"62,25 25-30,-24-25-32,24 25 0,-25 0 15,0 74 1,-49 50-1,-26 49 1,-24 26 0,25-51-1,74-123-15,-74 123 16,74-123-16,1-25 16,-26 49-16,-24 75 15,24-74 1,25-26 15,25-24-31</inkml:trace>
  <inkml:trace contextRef="#ctx0" brushRef="#br1" timeOffset="-171681.75">11658 16991 0,'-25'0'32,"50"0"15,0 0-32,0 0 1,0 0-16,-1 25 0,26-25 15,-25 0-15,124-25 16,-100 25-16,75 0 16,25 0-1</inkml:trace>
  <inkml:trace contextRef="#ctx0" brushRef="#br1" timeOffset="-171464.73">11782 17314 0,'-25'0'31,"50"0"16,0 0-47,25 0 15,-26 0-15,299-25 16</inkml:trace>
  <inkml:trace contextRef="#ctx0" brushRef="#br1" timeOffset="-171045.75">12080 16718 0,'0'0'0,"-25"0"0,0 0 32,25 25-17,25 0 16,0 0-31,0-25 0,74 49 16,-74-49-16,74 50 16,-49-25-16,74 24 15,-100-49-15,51 50 16,-26 24 0,-49 1-1,0-50-15,-74 74 16,74-74-16,-99 49 15,0 0 17,24-24-17,-49-25-15</inkml:trace>
  <inkml:trace contextRef="#ctx0" brushRef="#br1" timeOffset="-170381.73">13643 16768 0,'0'0'0,"0"-25"16,0 0-1,0 1 1,0-1-16,-25 0 16,-25-25-1,-24 26 1,-1-1 0,-24 50-1,-50 49 1,75 0-1,-1 50 17,100 25-17,0-25 1,74 25 0,50-50-1,25-99 1,-50-49-1,-75 24-15,51-99 16,-76 74-16,26-24 16,-50-100-1,-74 50 1,-50 75 0,-50 98-1</inkml:trace>
  <inkml:trace contextRef="#ctx0" brushRef="#br1" timeOffset="-169981.73">13891 16346 0,'-25'0'0,"25"-25"15,-25 25 1,25 25-1,-25 0-15,-24 0 16,-26 99 15,1 25-15,-75 49 0,-25 1-1,1 24 1,-26 75-1</inkml:trace>
  <inkml:trace contextRef="#ctx0" brushRef="#br1" timeOffset="-167365.75">14610 12378 0,'-25'0'31,"0"0"16,25 24-31,25-24 31,0 25-32,0-25-15,74 25 16,0-25-1,25 0 1,0 0 0,-25 0-1,-24 0 1,-26 0 0,-24 0-1</inkml:trace>
  <inkml:trace contextRef="#ctx0" brushRef="#br1" timeOffset="-167065.75">14684 12700 0,'-24'0'0,"24"25"31,24-25-15,-24 25 0,25-25-1,0 0-15,25 0 16,24 0-1,75 0 1,49-25 0</inkml:trace>
  <inkml:trace contextRef="#ctx0" brushRef="#br1" timeOffset="-166443.75">14982 12105 0,'0'0'0,"0"-25"16,0 0 15,0 50 31,25-25-62,-25 25 0,49-1 16,75 76 0,75-1-1,-100-25 1,50 1 0,-25-1-1,-50-49 1,-49 0-1,-50-25 17,1 0-1,24 25-31,-25-25 16,-50 49-1,-49 1 1,25 24-1,-25 1 1,99-75-16,-148 148 16</inkml:trace>
  <inkml:trace contextRef="#ctx0" brushRef="#br1" timeOffset="-162146.75">16470 10815 0,'-24'0'32,"24"25"-1,-25-25-31,25 24 0,-25 51 16,-50 98-1,-24 26 1,50-50 15,-51 99-31,51 0 31,24-50-15,25 100 0,25-75-1,0 50 1,-1-99-1,51 24 1,49 25 0,0-49-1,-99-124-15,124 98 16,-125-98-16,224 198 16</inkml:trace>
  <inkml:trace contextRef="#ctx0" brushRef="#br1" timeOffset="-161282.75">19224 10691 0,'0'0'0,"0"25"47,24-25-47,-24 24 15,0 1-15,50 74 16,-50-74-16,99 174 16,-24-1-1,-1 25 1,25 125 0,-49-51-1,-25 26 1,-25-75 15,-50 49-31,-49 51 31,0-150-15,-50 125-16</inkml:trace>
  <inkml:trace contextRef="#ctx0" brushRef="#br1" timeOffset="-152650.75">992 17711 0,'-25'0'31,"25"24"1,-24-24-17,24-24 63,0-1-46,-25 25-17,25-25-15,-25 25 16,25-25-16,-50 25 16,50-25-16,-74 25 15,49 0 1,0 25-16,-49 0 15,49 25 1,-24-26 0,24 51-1,25-1 17,25 25-17,-1-24 1,-24-50-16,50-1 15,-50 1-15,74 0 16,1-25 0,24 0-1,-25-25 1,1-74 0</inkml:trace>
  <inkml:trace contextRef="#ctx0" brushRef="#br1" timeOffset="-152233.75">1315 18008 0,'0'-25'15,"24"25"16,-24 25-15,0 0 0,25-25-1,-25 25-15,0 0 16,25 24 0,-25-24-16,25 25 15,0 24 1,-25 25-1</inkml:trace>
  <inkml:trace contextRef="#ctx0" brushRef="#br1" timeOffset="-151817.75">1215 18008 0,'0'-25'0,"0"50"78,0 0-78,-24-25 0,24 25 16,-25 24-1,-25 26 1,25-50 0,50-25 31,0 0-32,0 0-15,0 0 16,49 0-1,-24 0 1,49 0 0</inkml:trace>
  <inkml:trace contextRef="#ctx0" brushRef="#br1" timeOffset="-150801.75">1736 18008 0,'0'0'0,"0"25"31,0 0 0,0-50-15,0 50 62,0 0-47,0-50-15,0 0 31,25 25-31,0 0 15,0 0 0,-25 25-31,0 24 16,-50 51-1</inkml:trace>
  <inkml:trace contextRef="#ctx0" brushRef="#br1" timeOffset="-150251.75">2183 17587 0,'0'-25'0,"0"50"62,0-1-46,0 1-16,25-25 16,-25 25-16,0 0 0,0 0 0,24 49 15,-24-49 1,25 24 0,0 26-1,-25-26-15</inkml:trace>
  <inkml:trace contextRef="#ctx0" brushRef="#br1" timeOffset="-149884.75">2133 17537 0,'0'-25'0,"0"50"0,0-75 15,25 50 17,-25-25-32,25 25 31,49-24-15,1 24-1,-1 0 1,-24 24-1,-1 26 1,-49 0 0,-25 24-1,-49 25 1,24-24 0,-49 24-16</inkml:trace>
  <inkml:trace contextRef="#ctx0" brushRef="#br1" timeOffset="-149651.75">2356 17735 0,'25'0'62,"0"25"-46,0-25-16,-25 25 16,25-25-16,24 50 15,1-1 1,49 75 0</inkml:trace>
  <inkml:trace contextRef="#ctx0" brushRef="#br1" timeOffset="-149233.75">2902 17760 0,'0'0'0,"0"-25"16,0 50 31,25-25-32,-25 25-15,0 0 16,25 24 0,0 1-1,-1 24 1,-48 1-16</inkml:trace>
  <inkml:trace contextRef="#ctx0" brushRef="#br1" timeOffset="-148884.75">2828 17735 0,'0'0'16,"0"-24"-16,-25 24 62,25 24-62,0 1 16,0 0 0,0 49-1,0-24 1,0-25-1,0 0-15,25-25 16,0 0-16,-1 0 16,1 0-1,50-25 1,-26 0 0,26 0-16</inkml:trace>
  <inkml:trace contextRef="#ctx0" brushRef="#br1" timeOffset="-148534.75">3448 18033 0,'0'0'0,"0"-25"47,25 25-47,-1 0 15,26 0 1,0-25 0,-1 25-1,-49 25 1</inkml:trace>
  <inkml:trace contextRef="#ctx0" brushRef="#br1" timeOffset="-147983.75">3621 17884 0,'0'0'0,"0"-25"16,-24 25-1,48 0 1,-24 25 0,25-25-1,25 25 1,24 0-1,-24 0 1,0-1 0,-50 26-1,0-25 17,-75 49-17,26-24 1,24-25-1,0-25-15</inkml:trace>
  <inkml:trace contextRef="#ctx0" brushRef="#br1" timeOffset="-146051.75">4291 17735 0,'0'25'78,"0"0"-47,0-50 1,25 25-32,-25-25 15,25 1-15,-25-26 32,0 25-17,-25 25 1,0 25-1,0 0 1,1-25-16,-1 25 16,25-1-16,-25-24 0,25 25 15,-25 25 1,25-1 0,25-24-1,25 25 1,24-25-1,0-1 1,1-24 0,-26 0-1</inkml:trace>
  <inkml:trace contextRef="#ctx0" brushRef="#br1" timeOffset="-145718.75">4762 17810 0,'0'0'0,"0"-25"15,0 50 32,25 0-31,-25-1 0,0 1-1,0 25 1,0-25-1,0 49-15</inkml:trace>
  <inkml:trace contextRef="#ctx0" brushRef="#br1" timeOffset="-145351.75">4688 17735 0,'0'0'0,"-25"0"15,0 0 17,25 25-17,0 0 1,-24 0-1,-1 24 1,25-24 0,0 0-1,25-25 1,-1 0 0,51 0-1,-26-25 1,26 50-1</inkml:trace>
  <inkml:trace contextRef="#ctx0" brushRef="#br1" timeOffset="-144968.75">5209 17909 0,'0'0'0,"0"-25"47,25 25-32,0 0 1,-1-25 0,26 25-1,0 0 1,-50 25-1,-50 0-15</inkml:trace>
  <inkml:trace contextRef="#ctx0" brushRef="#br1" timeOffset="-144818.75">5234 17983 0,'0'25'0,"0"0"16,0-50 30,25 25-46,-1 0 16,76-25-16</inkml:trace>
  <inkml:trace contextRef="#ctx0" brushRef="#br1" timeOffset="-144368.75">5804 17562 0,'0'0'15,"-25"0"-15,1 0 16,24 25-1,-50-1 1,25 51 0,25-26-1,25 1 17,25-25-17,24 0 1,-49-25-1,0 24 1,0-24-16,-25 25 16,0 0-16,0 0 15,-25 24 1,25-24-16,0 25 16,0-25-16,-25-1 15,25 51 1</inkml:trace>
  <inkml:trace contextRef="#ctx0" brushRef="#br1" timeOffset="-139019.75">18976 11658 0,'-25'0'0,"0"0"32,0 0-17,0 0-15,1 0 16,-1 0-1,-25 25 1,25-25-16,-24 74 16,24-74-1,-25 75-15,1-1 16,24-49 0,0 49-1,25-49-15,0 0 16,0 49-1,50 1 1,24-1 0,-49-49-16,49 0 15,-49 0-15,74-25 16,1-25 0,-51 0-1,50-24 1,-74-26-1,-50 1 1,1-26 0,-26 26-1,50 49 1,-25-24 0,0 49-16,-49-75 0</inkml:trace>
  <inkml:trace contextRef="#ctx0" brushRef="#br1" timeOffset="-138102.75">18852 13320 0,'0'0'0,"-25"0"0,25-25 0,0 1 16,-25-1 15,25 0-31,-25 25 16,0 0-1,-24 0 1,-1 50-1,-24 24 1,24 0 0,0 75-1,50-50 1,0 1 15,50-1-15,0-74-1,-25-1-15,123 1 16,-123-25-16,74 0 16,25-25-1,-49-24 1,-50-26 0,-25-24-1,-25-50 1,0 125-16,-124-200 15</inkml:trace>
  <inkml:trace contextRef="#ctx0" brushRef="#br1" timeOffset="-136553.75">6201 17735 0,'0'-24'47,"25"24"0,0 0-31,-25-25-1,25 25-15,24-25 16,1 25 15,-25 50-15,-25-26-16,0 1 15,-25 0-15,25 25 16,-25-26-16,0 26 16,25-25-16,0 0 0,-25-1 15,1 26 1,24-25 0,24-25 15,1-25-16,0 0 1,0 25-16,0-25 16,-25 1-16,49-26 15</inkml:trace>
  <inkml:trace contextRef="#ctx0" brushRef="#br1" timeOffset="-136152.75">6697 17859 0,'-25'0'15,"25"25"79,0-50-94,25 25 0,0 0 16,0 0-1,0 0 16,-25 25-31,24-25 16,1 25 0,-50 25-1,1-1 1,-1 26 0</inkml:trace>
  <inkml:trace contextRef="#ctx0" brushRef="#br1" timeOffset="-135833.75">7069 17587 0,'0'24'79,"25"-24"-79,-25 25 0,0 0 15,25-25-15,-25 74 16,25-74-16,-25 75 15,0-50-15,25 74 16</inkml:trace>
  <inkml:trace contextRef="#ctx0" brushRef="#br1" timeOffset="-135420.75">7020 17512 0,'-25'0'16,"25"25"15,-25-25-15,25 25-16,0 0 15,0-1-15,0 26 16,0 0 0,0-1-1,0-24 17,25-25-1,-25 25-16,50-25 1,-1 0 0,1-25-1,74-25-15</inkml:trace>
  <inkml:trace contextRef="#ctx0" brushRef="#br1" timeOffset="-134919.75">7367 17363 0,'-25'0'15,"50"0"16,-25 25-15,25-25 0,0 25-1,-1 0-15,26-1 16,-25 1-16,0 0 16,-1 25-1,-24-1 1,-49 26-1,49-26 1,25-24 0,24 0-1,1 0 1,-1 24 15,1 1-15,-50 0-1,0 24 1,-25 0 0,-24-24-1,49-25-15</inkml:trace>
  <inkml:trace contextRef="#ctx0" brushRef="#br1" timeOffset="-134653.75">8136 17934 0,'0'-25'15,"25"25"1,-25 25-16,0 0 16,25-1-1,-25 26 1,0-25-16,24 0 16</inkml:trace>
  <inkml:trace contextRef="#ctx0" brushRef="#br1" timeOffset="-134219.75">8682 17611 0,'0'-24'16,"-25"24"-16,0 0 62,25 24-62,0 1 16,0 0-16,0 0 16,25 99-1,0-25 1,-1 25-1,-24-25-15</inkml:trace>
  <inkml:trace contextRef="#ctx0" brushRef="#br1" timeOffset="-133852.75">8558 17537 0,'0'0'0,"0"-25"16,24 25 0,-24-25-1,50 25 1,49-25-1,25 50 1,-49-25 0,-26 25-16,-24-25 15,-25 25 1,25 25-16,-75 24 16,-24 25-1,-25-24 1,-25-1-1</inkml:trace>
  <inkml:trace contextRef="#ctx0" brushRef="#br1" timeOffset="-133653.75">8756 17835 0,'0'0'16,"25"0"15,0 0-16,-25 24-15,24-24 16,26 50 0,49 0-1,-24-1 1,49 26 0</inkml:trace>
  <inkml:trace contextRef="#ctx0" brushRef="#br1" timeOffset="-133370.75">9401 17760 0,'0'0'0,"0"-25"0,0 50 32,0 0-17,0 25 1,0-1 0,25 1-1,-25-25-15,25 99 16</inkml:trace>
  <inkml:trace contextRef="#ctx0" brushRef="#br1" timeOffset="-133037.75">9327 17711 0,'0'0'0,"-25"0"16,0 0 0,25 24-1,-25 26 1,0 24 0,1 1-1,48-50 1,-24-1-16,50-24 15,-25 0-15,49 0 16,1-49 0,-1-1-1,25 25 1</inkml:trace>
  <inkml:trace contextRef="#ctx0" brushRef="#br1" timeOffset="-132553.75">10071 17959 0,'0'0'0,"-25"0"16,50 0 15,0 0-15,-1 0-1,26 24 1,0-48-1,-1 24 1,-49 24 0,-49 1-1,-1 0 1,0 25 0,26-50-16,-1 49 15,25-24-15,25-25 16,-1 0-1,26 0 1,-25-25-16,49 0 16,-49 1-1,99-26-15</inkml:trace>
  <inkml:trace contextRef="#ctx0" brushRef="#br1" timeOffset="-132037.75">10864 17462 0,'0'0'0,"0"-24"0,-24 24 16,-1 24-1,-25 26 1,1 25 0,49-1-1,0 0 1,49-49 0,26 25 15,-1-50-16,-24 25 1,-26-1 0,1-24-16,-25 50 15,-25-25-15,25 24 16,-24 26 0,24-50-16,0 24 15,24-49-15,-24 25 16,25-25-16,0 0 15,-25 25-15,25-25 16,-50 49 0,0 1-1,-24 24-15</inkml:trace>
  <inkml:trace contextRef="#ctx0" brushRef="#br1" timeOffset="-126887.73">11212 17611 0,'0'25'78,"0"0"-63,0 0 1,0 0-16,0-1 16,0 1-16,25 25 15,-25 24 1,24 1 0,-24-26-1</inkml:trace>
  <inkml:trace contextRef="#ctx0" brushRef="#br1" timeOffset="-126538.74">11584 17859 0,'0'0'0,"0"25"62,25-25-46,-25 25-16,0 0 16,0 24-16,0 1 15,-25 24-15</inkml:trace>
  <inkml:trace contextRef="#ctx0" brushRef="#br1" timeOffset="-126037.73">11733 17735 0,'0'-24'16,"0"-1"15,24 25 0,1 0-15,0 0-1,25 49 1,-26 26 0,1-1-1,-25-49-15,-25 25 16,25-26-16,0 1 0,-24-25 16,24 25-1,24-25 16,1 0-15,0 0 0,25-25-1,24-24 1</inkml:trace>
  <inkml:trace contextRef="#ctx0" brushRef="#br1" timeOffset="-125770.73">12278 17934 0,'0'-25'0,"0"50"47,25-25-31,-25 25-16,0-1 15,0 1-15,0 25 16,0 24 0</inkml:trace>
  <inkml:trace contextRef="#ctx0" brushRef="#br1" timeOffset="-125204.73">12502 17735 0,'0'0'0,"-25"0"15,25-24-15,25 24 47,-1 0-31,-24-25-1,25 25-15,0 25 16,0-25-16,-25 24 16,25 26-1,-50 0 1,25-26 0,0 1-1,0-50 16,25 25-31,-1 0 16,1-24 0,-25 48-1,25 1 1,-50 25 0,25-1-1,-25-24 16,1-25-15,-26 0-16</inkml:trace>
  <inkml:trace contextRef="#ctx0" brushRef="#br1" timeOffset="-124937.73">12874 17983 0,'24'0'16,"-48"0"-16,48-24 0,-24 48 62,25 1-46,-25 0-16,0 0 16,-25 49-1</inkml:trace>
  <inkml:trace contextRef="#ctx0" brushRef="#br1" timeOffset="-124653.73">13295 17636 0,'0'25'62,"0"0"-46,25 0-1,-25-1-15,0 1 0,0 0 16,0 25 0,0 24-16</inkml:trace>
  <inkml:trace contextRef="#ctx0" brushRef="#br1" timeOffset="-124288.74">13271 17611 0,'-25'0'0,"0"0"31,0 0-15,25 25-16,-50-25 16,26 50-1,-1 24 1,25-24 0,25-25-1,-1-25 1,26 0-1,25 0 17,24-50-17,-74 50-15,-1 0 0</inkml:trace>
  <inkml:trace contextRef="#ctx0" brushRef="#br1" timeOffset="-123754.73">13643 17264 0,'24'0'62,"-24"25"-62,25 0 16,-25-1-16,25 1 16,0 74-1,-25 1 1,0-75-16,0 49 16,0-49-16,0 0 15,25 24 1,-1 1-1,1-1 1,0 1 0,-50 49-1,0-24 1,1-1 0,24-24-1</inkml:trace>
  <inkml:trace contextRef="#ctx0" brushRef="#br1" timeOffset="-103074.73">22299 11708 0,'0'0'0,"-24"0"32,24-25-1,-25 25-31,0 25 94,25 0-47,0-1-47,0 1 15,0 25-15,0-25 0,0 123 16,0-48-1,25-26 1,0 25 15,-25-24-15,0-26 0,24-24-1,-24 0 1,0 0-1,0-50 1</inkml:trace>
  <inkml:trace contextRef="#ctx0" brushRef="#br1" timeOffset="-101591.73">22225 11757 0,'0'-24'0,"0"48"62,25-24-15,0 0-31,-1 0-16,-24-24 15,50 24-15,49 0 16,-24-25 15,24 25-15,-25 0 0,-24-25-1,-25 50 1,0-25 15,-25 25 141,0-1-156,0 1-16,24-25 15,-24 25-15,0 25 16,25 24-1,0 0 1,-25 1 0,25-1-1,-25-24 17,0-25-32,0 49 0,0-49 15,25-25-15,-25 50 16,0-26-1,0 1 17,0 0-17,0 0 17,24-25-1,-24 25-16,-24-25 1,-1 0 47,0 0-48,0 0-15,-24 0 31,-26 0-31,25 0 16,1 0 15,-1-25-15,25 25 0,-24-25-1,24 25 1,25-25-1</inkml:trace>
  <inkml:trace contextRef="#ctx0" brushRef="#br1" timeOffset="-98238.73">21481 10740 0,'0'0'0,"-25"0"15,0 0 16,25 25-31,-25-25 16,-24 75 0,-1-1-1,1 50 1,-1 75 0,-24-1-1,24-24 1,0 49-1,26-74 1,-1 24 15,25 75-15,25-74 0,-1-25-1,51 49 1,-26-49-1,1 0 1,24 25 0,1 24-1,24-24 1,25 49 0,25-74-1,223 198 1</inkml:trace>
  <inkml:trace contextRef="#ctx0" brushRef="#br1" timeOffset="-97175.73">23862 10492 0,'-25'0'0,"25"-24"16,0 48 31,25-24-47,-25 25 15,25 0-15,0 0 16,99 99 0,-99-75-16,99 125 15,-75-124-15,100 173 16,0 99-1,-25 1 1,-124-274-16,49 175 16,-49-175-16,0 249 15,0-50 1,0 0 0,-24-74-1,-51 49 1,-24 0-1,-25 0 1,0-74 15,-25 0-31</inkml:trace>
  <inkml:trace contextRef="#ctx0" brushRef="#br1" timeOffset="-96391.73">20613 14858 0,'-25'25'0,"50"-25"47,-1 0-47,1 0 15,25 0-15,74 0 16,-99 0-16,173-25 15,-148 25 1,74-25-16,25 0 31,-125 25-31,76-24 16,-76-1-16,26 0 16</inkml:trace>
  <inkml:trace contextRef="#ctx0" brushRef="#br1" timeOffset="-96075.73">21332 14759 0,'-25'0'31,"25"25"-15,0-1-1,25 1 1,-25 74 0,25 25-1,-25-74-15,49 99 16,-49-124-16,25 124 15,0-25 1,0 49-16</inkml:trace>
  <inkml:trace contextRef="#ctx0" brushRef="#br1" timeOffset="-95592.73">22002 15453 0,'0'-24'32,"-25"24"-17,25 24-15,25 1 16,-25 0 0,0 25-1,25-50 16,-1 0-31,1-50 16,-25 0 0,-25 1 15,1 24-15,-1 25-1,25 25 1,-25 0-1,25 24-15</inkml:trace>
  <inkml:trace contextRef="#ctx0" brushRef="#br1" timeOffset="-95008.73">22721 14808 0,'0'25'31,"25"-25"16,-25-25-31,25 25 0,-25-24-16,0-1 0,25-25 15,-25-24 1,-25 49-1,25 0-15,-25 0 0,0 1 16,-25 24 0,1 24 15,-26 51-15,1 49-1,0 124 1,74-99-1,0-125-15,24 100 16,1-99-16,25 50 16,148 49-1,26-99 1,-175-25-16,100-25 16,99-50-16</inkml:trace>
  <inkml:trace contextRef="#ctx0" brushRef="#br1" timeOffset="-92009.73">9376 10716 0,'0'24'0,"0"-48"31,25 24 16,0 0-47,0 0 16,-1 0-16,26 0 15,49-50 1,25-24 0,0-1-1,-124 50-15,50-99 16,-25 100-1,-25-51-15,-25 50 0,0-99 16,25 100-16,-50-125 16,-24 25 15,-25 0-15,24 49-1,-24 1 1,50 49-1,-26 0 1,-24 0 0,25 25-1,24 0 1,25 0 0</inkml:trace>
  <inkml:trace contextRef="#ctx0" brushRef="#br1" timeOffset="-91509.73">9227 9500 0,'0'0'0,"0"-25"16,-24 25 15,24 25 1,0 0-1,0 0-16,0 0 1,24 74 0,-24-25-1,25 25 1,-25-74-16,0 99 16,25-99-1,-25 25-15</inkml:trace>
  <inkml:trace contextRef="#ctx0" brushRef="#br1" timeOffset="-91070.72">9128 9451 0,'0'-25'0,"-25"25"47,25-25-47,0 0 16,0 0 15,25 25-15,0 0-1,25 0-15,49-24 16,74 24 0,-73 0-1,24 0 17,-50 0-17,-49 0 1</inkml:trace>
  <inkml:trace contextRef="#ctx0" brushRef="#br1" timeOffset="-89724.7399">13990 11410 0,'0'-25'63,"25"25"-63,-1 0 0,51-49 16,-26 49-1,75-50-15,-24 25 0,-51 1 0,75-26 16,75-25-1,-75-49 1,-99 100-16,-1-100 31,1 99-31,-25-74 16,-25-50 0,1 0-1,-51 0 1,-24 0-1,25 25 1,-1 50 0,26 24-16,-51-24 15,76 49-15,-101-25 16,51 1 0,49 24-1,-24 25 1,24-25-1</inkml:trace>
  <inkml:trace contextRef="#ctx0" brushRef="#br1" timeOffset="-89324.7399">14114 9599 0,'0'0'15,"-25"0"17,25 25-32,0 0 31,25 0-15,-25 74-1,25 0 1,-25-74-16,24 74 15,1-74-15,0 50 16,0 24-16</inkml:trace>
  <inkml:trace contextRef="#ctx0" brushRef="#br1" timeOffset="-88993.73">14139 9525 0,'0'0'0,"0"-25"0,0 0 15,-25 25 1,50 25 31,-1-25-32,26 25 1,99 0 0,-99 0-16,123-1 15,-148-24-15,124 25 16,-50 0 0,-49 25-1,-26 74 1</inkml:trace>
  <inkml:trace contextRef="#ctx0" brushRef="#br1" timeOffset="-88192.73">19546 11286 0,'0'0'0,"-25"0"15,50 0 17,0 0-17,0 0 1,99-49 0,-25-26-1,0-24 1,-49-25-1,-50 74-15,25-99 16,-25 125-16,-50-150 16,0 0-1,-98-49 1,-1 74 0,-50-24-1,100 73 1,25 26-1,24 49 1,25 25-16</inkml:trace>
  <inkml:trace contextRef="#ctx0" brushRef="#br1" timeOffset="-87839.7399">19199 9575 0,'-25'0'15,"50"0"-15,-75 0 16,50-25 0,0 50-1,-25-25-15,25 49 32,0 50-17,25 75 1,-25-75-1,0-74-15,25 124 16</inkml:trace>
  <inkml:trace contextRef="#ctx0" brushRef="#br1" timeOffset="-87610.72">19273 9525 0,'0'-25'15,"0"0"17,0 50-32,0 0 31,50 0-15,49 49-1,124 75 1,75 25-16</inkml:trace>
  <inkml:trace contextRef="#ctx0" brushRef="#br1" timeOffset="-86724.73">24135 10939 0,'0'0'0,"0"25"32,25-25-17,0 0 1,-25-25-16,24 25 16,100-25-1,-49-25 1,24 1-1,-49-1 1,-1-24 15,-24-50-15,-50 25 0,25 74-16,-25-99 15,25 99-15,-24-74 16,-51-25-1,26 24 1,-26 26 0,1-50-1,-1 50 1,26 24 0,-1 0-1,25 26 1</inkml:trace>
  <inkml:trace contextRef="#ctx0" brushRef="#br1" timeOffset="-86276.73">24061 9575 0,'0'-25'16,"-25"25"0,25-25-1,0 50 17,0 0-17,0-1 1,0 1-16,0 25 15,0 74 1,0-25 0,0-49-16,0-1 15,0-24-15,0 0 0,25 25 16,-25 49 0</inkml:trace>
  <inkml:trace contextRef="#ctx0" brushRef="#br1" timeOffset="-85876.73">24061 9500 0,'0'0'0,"0"-25"0,0 1 15,0 48 64,24-24-79,1 0 15,25 50 1,24-25-1,-49 0-15,49 24 16,-49-49-16,50 75 31,24 24-15,-25-25 0,-49-24-1,0-1-15</inkml:trace>
  <inkml:trace contextRef="#ctx0" brushRef="#br1" timeOffset="-75578.73">19422 16545 0,'-50'-50'16,"26"25"15,24 1-15,-75-26-1,1 0-15,24 25 16,-49 50 15,49 50-15,26-75-16,-26 99 15,50-74-15,-25 49 16,50 1 0,49-1-1,26-74 1,-1-25 0,0-74-1,-25 0 1,-49 24-1,-25 1 1,0 49 0,0 50 15,0 0-31,0 49 31,25 50-15,0-49-1,0-1 1,-1-24-16</inkml:trace>
  <inkml:trace contextRef="#ctx0" brushRef="#br1" timeOffset="-75326.7399">19695 16545 0,'0'-25'0,"0"50"31,0 0-15,0-1-1,0 1-15,0 0 16,0 0-1,0 49 1,-25-24-16</inkml:trace>
  <inkml:trace contextRef="#ctx0" brushRef="#br1" timeOffset="-74777.73">19844 16024 0,'0'25'0,"0"-1"16,0 1 0,0 0-1,0 0-15,0 0 16,0-1-16,0 51 15,0-50-15,25 24 16,-25-24-16,24 50 16,-24-51-16,25 51 15,-25-26 1,0 1 0,0-75 15,25-49-16,0-1 1,0 26 15,-1 24-31,26 0 16,-25 75 15,24-1-15,-49 26-1,0 24 1,-24-49 0,24-26-16,-50 26 15,25-50-15,-24 25 16,-26-75 0</inkml:trace>
  <inkml:trace contextRef="#ctx0" brushRef="#br1" timeOffset="-74411.73">20241 15999 0,'0'0'0,"24"0"31,1 0 1,0 25-32,25 24 15,24 75 1,-24 0-1,-1 75 1,-74-25 15,-24-75-15,-100 50-16</inkml:trace>
  <inkml:trace contextRef="#ctx0" brushRef="#br1" timeOffset="-74011.7399">18678 16049 0,'0'0'0,"0"24"0,-25-24 15,25 25 1,-49 99-1,49 0 1,24 50 0,26-25-1,-25-124-15,49 99 16,-49-100-16,99 76 16,124 24-16</inkml:trace>
  <inkml:trace contextRef="#ctx0" brushRef="#br1" timeOffset="-73578.73">20935 16247 0,'25'0'16,"-25"25"31,0 0-31,-25-1-16,25 1 15,0 0-15,-25 0 16,-24 99-1,-1-74 1,25-1-16</inkml:trace>
  <inkml:trace contextRef="#ctx0" brushRef="#br1" timeOffset="-73361.73">20935 16222 0,'0'-25'0,"0"50"47,25-25-47,-25 25 15,25 25-15,0-1 16,49 26 0,25-1 15,0 25-31</inkml:trace>
  <inkml:trace contextRef="#ctx0" brushRef="#br1" timeOffset="-72977.73">21679 15776 0,'0'0'0,"0"25"16,-25-25-16,1 0 15,-1 24 1,0 1-1,25 74 1,-25-74-16,25 99 16,0-99-16,-25 99 15,25 0 1,0 0 0,75 50-1,-1-75 1,174-25-1</inkml:trace>
  <inkml:trace contextRef="#ctx0" brushRef="#br1" timeOffset="-72395.73">22027 16024 0,'-25'0'16,"25"25"0,0-1-1,-25 1-15,50 0 16,-25 74-1,0-74-15,25 74 16,-25-74 0,24 25-16,1 24 15,-25-24 1,-25-50 15,25-25-15,0-25-1,0 26-15,0-51 16,0 50-16,25-49 16,25 24-1,-25 25 1,24 50 0,1 50-1,-1 24 1,-24 0-1,-50-24 1,-24 24 15,-26-50-31,-24-49 16,0-99 0</inkml:trace>
  <inkml:trace contextRef="#ctx0" brushRef="#br1" timeOffset="-71912.73">22572 16545 0,'25'0'15,"-25"-25"-15,0 50 31,0 0 16,0-1-47,0 1 16,-25 50-16</inkml:trace>
  <inkml:trace contextRef="#ctx0" brushRef="#br1" timeOffset="-71426.73">22870 16272 0,'0'-25'47,"25"25"-16,0 0 31,-25-25-62,24 25 0,1-25 16,-25-24 0,-25 24-1,-49 25 1,-50 99 0,99-24-1,50 24 1,25-25-1,74-24 1,0-50 0,99-50-1</inkml:trace>
  <inkml:trace contextRef="#ctx0" brushRef="#br1" timeOffset="-71062.73">23192 15726 0,'25'25'47,"0"-25"-47,0 25 15,49 24-15,50 51 16,0 24 15,-99-25-15,0-74-16,0 123 15,-50-123-15,25 0 0,-50 74 16,-74 1 0,-74 24-16</inkml:trace>
  <inkml:trace contextRef="#ctx0" brushRef="#br1" timeOffset="-69895.73">23862 16371 0,'0'-25'63,"25"25"-63,0 0 16,0 0-16,24 0 15,50-25 1,-74 25-16,50-24 15,-51 24-15,76 0 16,-1-25 0,0 0-1,-74 25 1,-25 25 0</inkml:trace>
  <inkml:trace contextRef="#ctx0" brushRef="#br1" timeOffset="-69345.73">24333 15925 0,'0'0'0,"-24"-25"16,24 0 15,24 25-15,-24 25-1,50 0 1,24 24 0,1-24-1,-50 0-15,24 0 16,-24-25-16,25 49 16,-26-49-1,1 25 1,-50-25-1,25 25 1,-24-25 15,24 49-31,-50 1 16,-24 49 0,-1-24-1,75-50 1,-74 49-1,74-49-15,-25 0 0,-99 74 16</inkml:trace>
  <inkml:trace contextRef="#ctx0" brushRef="#br1" timeOffset="-68445.73">20588 17115 0,'-25'-25'15,"25"50"-15,-25-25 31,25 25-31,-25 0 16,-24 49 0,24 25-1,0 25 1,0 25 0,50 0-1,74-25 1,1-74-1,-76-25-15,125-25 16,-99 0-16,-25 0 0,148-50 0</inkml:trace>
  <inkml:trace contextRef="#ctx0" brushRef="#br1" timeOffset="-67795.73">20960 17264 0,'0'0'0,"0"-25"0,0 0 31,50 25-15,-50-24-16,49 24 15,-24 0-15,49 0 16,1 74 15,-50-24-15,-25 98-1,-50 1 1,-24-74 0,24-1-1,25-74 1,25-49 0,25-75-1,0-1 1,24 51-1,-24 49-15,0-24 16,0 49-16,0 24 31,-25 1-31,0 74 16,0-24 0,0-1-1,49 1 16,26-50-15,-26-50 0,75-25-1,-25-74 1</inkml:trace>
  <inkml:trace contextRef="#ctx0" brushRef="#br1" timeOffset="-67395.73">21779 17611 0,'0'0'0,"0"-24"0,-25 24 15,0 24 17,25 1-32,-25-25 15,50 25 1,0-25 0,24 0-1,-24 0 1,0 25-1,-25 24 1,-25-24 0,0 50-1,-24-26 1,-26-24 0</inkml:trace>
  <inkml:trace contextRef="#ctx0" brushRef="#br1" timeOffset="-66895.73">22250 17314 0,'-25'0'47,"25"24"-47,0 1 32,25-25-1,0-25-16,-1 1 1,1-26 0,-25 0-1,-74 26 1,24 48 0,-24 26-1,24 49 1,25 25-1,25-24 1,75-51 0,49 1-1,-25-75 1,25-25 0</inkml:trace>
  <inkml:trace contextRef="#ctx0" brushRef="#br1" timeOffset="-66626.7399">22572 16991 0,'0'-25'0,"25"25"0,-25 25 16,25-25-1,0 25-15,-1 0 16,51 49 0,-50-49-16,24 99 15,-49-99-15,50 173 16,-75-49 0,-124 74-1</inkml:trace>
  <inkml:trace contextRef="#ctx0" brushRef="#br1" timeOffset="-9066.75">16098 5011 0</inkml:trace>
  <inkml:trace contextRef="#ctx0" brushRef="#br1" timeOffset="-7702.73">13271 5755 0</inkml:trace>
</inkml:ink>
</file>

<file path=ppt/ink/ink8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7:50:11.757"/>
    </inkml:context>
    <inkml:brush xml:id="br0">
      <inkml:brushProperty name="width" value="0.05292" units="cm"/>
      <inkml:brushProperty name="height" value="0.05292" units="cm"/>
      <inkml:brushProperty name="color" value="#C00000"/>
    </inkml:brush>
  </inkml:definitions>
  <inkml:trace contextRef="#ctx0" brushRef="#br0">16098 5531 0,'0'-24'47,"0"-1"15,-25 0 1,25 0-48,-24 0-15,-1 1 16,0-1-16,-74-50 16,74 51-16,-25 24 15,-24 24 1,0 1 0,24 0-1,25 0 16,0 0-31,-74 99 16,74-100 15,25 26-15,-24 0 31,-1 98-47,25-98 15,-25 25-15,25 173 16,25-124 0,0 0-1,-1-50 1,1-24 0,0-1-1,25 1 1,-26-1-1,26-24 1,0 0 0,-1-25-1,1 25 1,-25-25 0,24 0-1,-24 0-15,0 0 16,49 25-1,-24-25 1,-1-25 0,-24 0-1,25 0 1,-1-49 0,1-25-1,-25 24 1,24-123-1,-24 49 1,-50 99-16,1-98 16,24 98-16,-50-49 15,-74-50 1,25 74 0,-50-24-1</inkml:trace>
  <inkml:trace contextRef="#ctx0" brushRef="#br0" timeOffset="3516.9998">12799 7913 0,'0'-25'15,"0"0"16,0 0-15,25 0 0,-25 1-16,0-1 15,50 0-15,24 0 16,25 0 15,25 25-15,25 25-1,-25 50 1,-25-26 0,-24-24-1,-26-25 1,26-74 0,-1-26-1,-24 1 1,-25 50-1,-1 49 1,26 24 0,74 26-1,-25 24 1,25-24 0,-24-50 15,-26-25-16,0-24 1,-24 24 0,0 25-1,24 25 1,0-1 0,-49 1-16,50 0 15,-51-25-15,1 25 0,25-25 16,74 0-1,-25-25 1,-25-25 0,-24 26-1,-25-1 1,25 25 15,74 0-15,74 0-16</inkml:trace>
  <inkml:trace contextRef="#ctx0" brushRef="#br0" timeOffset="4616.9996">16966 7838 0,'0'-25'16,"25"25"15,0 0-16,0 0-15,0 0 16,24 0-16,-24 0 0,99 0 16,-74 0-16,173 0 15,50-49 1,-100 24 0,-49-25 15,-99 26-16,0 24 1,0 0 0,74 24-1,50 26 1,25-25 0,-1-50-1,-98 0 1,24-49-1,-25-1 1,-24 51 0,-1 24-1,-24 24-15,99 26 16,-99-25 0,49 0-1,175 49 1,-101-74-1,26-25 1,-75-49 0,-74 74-16,49-75 15,-49 75-15,25-24 16,148 48 0</inkml:trace>
  <inkml:trace contextRef="#ctx0" brushRef="#br0" timeOffset="6087.0003">2456 9401 0,'0'-25'16,"0"50"-16,0-75 0,0 26 15,0-1 1,0-50 0,0-24-1,24 74 1,26-24 0,49 24-1,100 25 1,-50 25-1,24 24 1,-74-49 0,50 25-1,-74-50 1,-26 1 0,1-26 15,-25 25-16,24 0 1,1 0 0,49 50-1,50 25 1,-50-25 0,-74 0-16,99-25 15,-99 0-15,74 0 16,0-25-1,-24-25 1,-26 25 0,50 0-1,1 25 1,-1 25 15,149 0-15,-50-25-1,-49-25 1,-25-24 0,-74-1-1,74-49-15</inkml:trace>
  <inkml:trace contextRef="#ctx0" brushRef="#br0" timeOffset="27080.0002">13271 8285 0,'-25'0'47,"50"0"125,-1 0-141,1 0 0,0 0-15,25 25 15,-26 24-31,1-24 0,25 74 16,-75 75-1,0-125 1,0-24 0,1-50-1,-1-24 1,25-1 0,0 1-1,0-26 1,25 1-1,-1 24 17,1 25-17,0 25 1,0 0 0,0 0-1,-1 25 1,-24 0-1,25 0-15,-25 0 16,0-1-16,0 26 16,0 49-1,0-49 1,0-1 0,25-24 15,0 0-31,0-25 15,-1-25 17,26-24-17,-25-26-15</inkml:trace>
  <inkml:trace contextRef="#ctx0" brushRef="#br0" timeOffset="27529.9994">13891 8607 0,'0'25'46,"0"-50"-46,24 25 32,1 0-17,0 25 1,-25 0 0,25 24-1,-50 26 1,0 24-1</inkml:trace>
  <inkml:trace contextRef="#ctx0" brushRef="#br0" timeOffset="28363.0006">13990 8310 0,'0'-25'0,"0"0"31,25 25-15,-25-25-16,24 0 15,1 1 1,25-1 0,-25 25-16,-1 25 15,1-25-15,25 24 16,-1 26-1,-24 24 1,-25 1 0,-25-26-1,25-24-15,-24 50 16,-1-75-16,0 49 16,0-24-1,-24 0 1,24-25 15,25-25-15,0-49-1,25-26 1,-1 26 0,1 0-1,0 74 1,-25-25-1,25 50 17,0-25-1,-25 24-31,24 1 16,-24 25-1,25-1 1,0 1-1,0-25 17,25 0-17,-1-25 1,-49-25-16,50-25 16,-25 25-16,-1-74 0</inkml:trace>
  <inkml:trace contextRef="#ctx0" brushRef="#br0" timeOffset="28780.0001">14486 7888 0,'-25'0'15,"50"0"32,0 0-47,-25 25 16,25-25-16,-1 0 0,100 24 15,0 76 1,-74-1 0,-25 75-1,-50-26 1,-25 125-1</inkml:trace>
  <inkml:trace contextRef="#ctx0" brushRef="#br0" timeOffset="29463.0001">12998 8136 0,'24'0'63,"-24"25"-63,-24-25 15,24 25-15,0 24 16,0 75 0,-25 75-1,25-26 1,49 1-1,51 24 1,-26-148 0,75 24-1,74-49-15</inkml:trace>
  <inkml:trace contextRef="#ctx0" brushRef="#br0" timeOffset="32228.9999">17388 8384 0,'-25'0'16,"25"-25"15,-25 25-31,1 0 31,48-25 16,1 25-31,0 0-16,25-24 15,74 24 1,-25 24 0,-74 26-1,-25 24 1,0 1-1,-25-1 1,0-24 0,25-25 15,-25-25-15,1 0-16,-1 0 31,25-50-31,-25-74 15,25 50 17,0 49-17,25 25 1,-25 49 0,49 1-1,-24 24 1,25-24-1,-25-25 1,-1 0 0,1-1-1,0-24 1,0-49 0</inkml:trace>
  <inkml:trace contextRef="#ctx0" brushRef="#br0" timeOffset="32663.0028">17983 8607 0,'0'0'0,"0"25"32,-24-25-17,24 25 1,24-25 15,1 0-15,0 0-1,0 0 1,-25 25 0,49-25-1,-49 49 1,0 1-1,-49 49-15</inkml:trace>
  <inkml:trace contextRef="#ctx0" brushRef="#br0" timeOffset="33246.0003">18132 7987 0,'-25'0'0,"25"25"31,25 0-15,-25 0-1,0-1-15,25 1 16,-25 0-16,25 49 16,0-49-16,-1 50 15,-24-51-15,25 51 16,-25-50-16,25-1 16,-25 26-1,0-75 1,-25-24-1,0-26 17,25 1-17,25 49 1,-25 0 0,75 0-1,-1 25 1,-24 25-1,-26 0-15,1 25 16,0-50-16,-25 49 16,0 26-1,-25-1 1,-24 25 0,-51-24-16</inkml:trace>
  <inkml:trace contextRef="#ctx0" brushRef="#br0" timeOffset="33563.0067">18628 7863 0,'0'-25'0,"25"25"31,0 0-15,-25 25-16,25-25 15,0 25-15,74 74 16,-25 75-1,-24-50 17,-50 223-32</inkml:trace>
  <inkml:trace contextRef="#ctx0" brushRef="#br0" timeOffset="34045.9995">17264 8235 0,'-25'0'15,"25"25"17,0 0-17,0 0-15,-25 49 16,25 75 0,25 0 15,50 24-31,49-24 15,99 0 1</inkml:trace>
  <inkml:trace contextRef="#ctx0" brushRef="#br0" timeOffset="34496.9989">18653 9004 0,'-25'25'47,"25"0"-47,0 0 15,-24-1-15,24 1 0,-25 50 16,25-51-16,0 1 0,0 74 16,25 1-1,74-26 1,25-24 0,173-50-1</inkml:trace>
  <inkml:trace contextRef="#ctx0" brushRef="#br0" timeOffset="35079.0002">18926 8979 0,'0'25'47,"0"0"-31,25 0-1,-25 0-15,25-1 0,24 51 16,1-1-1,-25 1 17,-1-26-17,1-24 1,-50-50 0,25 0-1,-24-24 1,24-50-1,0 24 1,24 1 0,26 49-1,24 50 1,-49 24 0,0 51-1,0-1 1,-50 0-1,0-25 17,0-74-32,-24 25 15,49 0-15,-99-50 0</inkml:trace>
  <inkml:trace contextRef="#ctx0" brushRef="#br0" timeOffset="35396.002">19571 9227 0,'0'0'16,"25"0"-16,0 0 47,-25 25-31,0 0-16,0 0 15,24 24 1,-48 125-16</inkml:trace>
  <inkml:trace contextRef="#ctx0" brushRef="#br0" timeOffset="36063.0004">19645 8930 0,'0'-25'16,"-24"25"-1,24-25 1,24 0-1,1 0 1,50 1 0,-26 48-1,50 51 1,-74 49 0,0-25-1,-25 0 1,-25-49-1,0-25 17,-24-25-17,24-25 1,0-49 0,25 49-16,25-99 15,-25 99-15,25-25 16,24-49-1,-24 99 1,-25 25 0,0 49-1,0 1 1,25-1 0,0 1-1,24-51 1,75-48-1,-24-51 17,-76 75-32,51-124 0</inkml:trace>
  <inkml:trace contextRef="#ctx0" brushRef="#br0" timeOffset="36379.0009">20117 8285 0,'24'-25'15,"-24"50"1,25-25-1,0 25 1,0-1 0,0-24-16,-1 50 0,1-25 0,25 0 15,99 148 1,-25 1 0,-75 99-1,-123 74-15</inkml:trace>
  <inkml:trace contextRef="#ctx0" brushRef="#br0" timeOffset="38361.9993">4490 9401 0,'0'-25'47,"24"25"-16,-48 0 1,-1 0 14,0 0-30,0 0 0,0 0-16,1 0 15,-1 25 1,0-25 0,0 25-1,0 0 1,75 99-1,99-124 1,-100-25 0,1-74-1,-25 49 1,-25 0 0,-25 26-1,25 48 1,25 1-1,-25 0 17,25 25-17,-1 24 1,26-24 0,-25-26-16</inkml:trace>
  <inkml:trace contextRef="#ctx0" brushRef="#br0" timeOffset="38646.0002">4862 9550 0,'0'-25'15,"25"25"-15,-25-25 32,0 50-17,24-25 16,1 174-31</inkml:trace>
  <inkml:trace contextRef="#ctx0" brushRef="#br0" timeOffset="39196.0001">4986 9128 0,'0'0'0,"0"25"63,25-25-63,-25 25 15,0 0-15,24 49 16,1 50 0,0-74-1,0 24 1,0-49 0,-25-50-1,-25 0 1,25-49-1,-25 24 1,50 1 15,0 49-15,24 0 0,1 24-1,-25 1 1,-1 50-1,-24-26 1,0 1 0,-49 24-16</inkml:trace>
  <inkml:trace contextRef="#ctx0" brushRef="#br0" timeOffset="39511.9996">5457 9103 0,'0'0'15,"-25"0"-15,25-24 0,25 24 31,-25 24-15,25-24 0,24 75-1,1-1 1,-25 25 0,0 50-1,-75 50 1</inkml:trace>
  <inkml:trace contextRef="#ctx0" brushRef="#br0" timeOffset="39945">4018 9376 0,'0'0'0,"0"25"15,-24-25 1,24 50 0,-25 49-1,25-25 1,25 1-1,-1-51-15,26 76 16,-25-100-16,74 74 16,75-24-16</inkml:trace>
  <inkml:trace contextRef="#ctx0" brushRef="#br0" timeOffset="40411.9992">5928 9029 0,'0'25'47,"0"0"-32,-24-25-15,24 24 0,0 1 16,-25 74-1,-25 75 1</inkml:trace>
  <inkml:trace contextRef="#ctx0" brushRef="#br0" timeOffset="40644.9996">5904 9079 0,'0'0'15,"24"0"32,-24 24-47,25-24 16,-25 25 0,75 50-1,-26-1 1,26 50-16</inkml:trace>
  <inkml:trace contextRef="#ctx0" brushRef="#br0" timeOffset="41080.0023">6375 8781 0,'-25'0'16,"25"25"0,0-1-1,0 1 1,-25 0-16,25 99 16,0 0-1,25-25 1,0 1-1,49-1 1,25-25 15,75-49-31</inkml:trace>
  <inkml:trace contextRef="#ctx0" brushRef="#br0" timeOffset="41696.0001">6648 8855 0,'0'25'63,"24"-25"-63,-24 25 16,0 0-16,25-1 15,0 51 1,0 24-1,24 0 1,-49-74 0,0 0-1,0-50 1,0-24 0,0-26-1,0 26 1,25 24-1,25 0 1,0 25 15,-1 0-15,1 50 0,-25 24-1,-25-24 1,-25-1-1,-50 26 1,1-51 0,-75-48-1</inkml:trace>
  <inkml:trace contextRef="#ctx0" brushRef="#br0" timeOffset="42011.0003">7218 9203 0,'25'0'32,"-25"24"-17,25-24 1,0 25-16,-1-25 16,-24 25-16,25 74 15,-74 75 1</inkml:trace>
  <inkml:trace contextRef="#ctx0" brushRef="#br0" timeOffset="42645.0006">7342 8979 0,'0'0'0,"0"-25"16,0 1-1,0-1 1,0 0-1,25 0-15,0 0 32,24 50-32,1 0 31,24 74-15,-49 1-1,-25-76-15,-25 26 16,25-25-16,-24 0 15,-26-1 1,0-24 0,26-74-1,24 24 1,24 26 0,1-26-1,25 25 1,-25 25-1,-1 50 1,1-1 0,0 26 15,0-26-15,24-49-1,26-24 1,-1-100-16</inkml:trace>
  <inkml:trace contextRef="#ctx0" brushRef="#br0" timeOffset="42995.9996">7615 8508 0,'25'0'16,"-25"25"-16,25-25 15,-1 25 1,51 24-1,24 1 1,25 49 0,-49 0-1,-51-74-15,1 74 16,-25-74-16,0 50 16,-74 73-1</inkml:trace>
  <inkml:trace contextRef="#ctx0" brushRef="#br0" timeOffset="43611.9998">8384 8954 0,'0'-24'63,"25"24"-47,0-25-1,-1 25-15,-24-25 0,50 0 16,74-24-1,50-1 1,-26 0 0,-23 1 15,-101 49-15,-24 25-16</inkml:trace>
  <inkml:trace contextRef="#ctx0" brushRef="#br0" timeOffset="43994.9996">8806 8409 0,'24'0'47,"1"25"-47,0-25 15,0 0-15,24 0 16,51 49-1,-26-24 1,-24 25 0,-25-26-16,-25 26 15,0-25-15,-50 24 16,25 26 0,-24-1-1</inkml:trace>
  <inkml:trace contextRef="#ctx0" brushRef="#br0" timeOffset="45244.0004">9475 8210 0,'0'-24'31,"25"-1"0,0 0-15,0 25-16,24 0 31,26 25-15,-1 24-1,-24 26 1,-50-1-1,-25 1 1,0-26 0,-24-24-1,24-25 1,0-50 0,25 1-1,0 24-15,0-49 16,0 49-1,25-25-15,0 25 16,-1 1 0,1 24 15,-25 24-15,25 26-1,-25 0 1,25-1-1,0 1 1,-1-25 0,51-25-1,49-50 1,-50 0 0,-49 1-1</inkml:trace>
  <inkml:trace contextRef="#ctx0" brushRef="#br0" timeOffset="45661.0013">10244 8310 0,'0'0'0,"-24"0"16,24 24-1,24-24 32,1-24-31,0 24-16,0 0 31,24 0-15,-24 0-1,0 24 1,-50 51-1,-49 74-15</inkml:trace>
  <inkml:trace contextRef="#ctx0" brushRef="#br0" timeOffset="46210.9993">10517 7913 0,'0'-25'16,"25"25"62,-25-25-62,0 0-1,0 0 1,0 1-1,-25 24 1,0 0 0,25 24-16,-24-24 15,-1 50 1,0-50-16,0 50 16,25 24-1,25 1 1,25-26-1,24-24 1,-49-25-16,74 0 16,-74 0-16,24 0 15,75-50-15</inkml:trace>
  <inkml:trace contextRef="#ctx0" brushRef="#br0" timeOffset="46578.0018">10765 7466 0,'25'0'0,"0"0"31,0 0-15,-1 0-1,1 0-15,74 50 16,-24 24-1,24 75 1,-74 25 0,-75 123-1</inkml:trace>
  <inkml:trace contextRef="#ctx0" brushRef="#br0" timeOffset="47110.999">9401 7937 0,'0'0'16,"0"25"-16,0 0 31,-25-25-31,25 75 16,-25 73-1,50-24 1,50 75 0,24-50 15,74-1-15,51-73-16</inkml:trace>
  <inkml:trace contextRef="#ctx0" brushRef="#br0" timeOffset="54076.0002">14436 10294 0,'0'0'0,"-24"-25"16,-1 0 15,0 25-31,0 0 16,-25 0-1,-24 0 17,24 50-17,-98 99 1,73-25 0,26 25-1,49-100-15,-25 100 16,25-99-16,0 49 15,49 99 1,75-49 0,25-74-1,25-51 1,-124-24-16,148-74 16,-148 49-16,74-49 15,-50-100 1,-74-49-1,-99 24 1,0 75 0,-25 25-1</inkml:trace>
  <inkml:trace contextRef="#ctx0" brushRef="#br0" timeOffset="54843.0008">16917 10294 0,'0'0'0,"0"-25"0,-25 25 16,0 0-16,0 0 0,-24 0 31,-100 25-15,0 49-1,100-49-15,-51 50 16,75-26-16,-49 50 15,49-74-15,-49 149 16,74-125-16,0 100 16,25 50-1,99 24 1,-75-173-16,150 49 16,-125-74-16,125-25 15,73-100 1,-222 51-16,148-174 15,-173 173-15,0-124 32,-174-74-32,-49 124 15,-75 0 1</inkml:trace>
  <inkml:trace contextRef="#ctx0" brushRef="#br0" timeOffset="59591.9981">17041 12601 0,'25'0'46,"-25"-25"-30,24 25-16,-24-25 16,25 0-16,0-49 15,25 49 1,49 0 15,-74 25-31,99 0 16,-100 25-16,101 25 15,23-1 1,1 26 0,-25-50-1,50-50 1,-125 0 0,-24 0-16,50-49 15,-51 74-15,1-25 16,50 0-1,24 75 1,0 24 0,50-24-1,-124-25 1,124-1 0,-100-24-16,50 0 15,-74-24-15,74-1 16,-74 0-16,0 25 15,74-74 1,-24 24 0,-1 50-1,50 0 1,-25 50 0,50-26-1,0-24 1,-50-49-1,-24-1 1,-1-24 0,-24 49-1,49 0 1</inkml:trace>
  <inkml:trace contextRef="#ctx0" brushRef="#br0" timeOffset="62142.0006">5705 12675 0,'0'0'0,"-25"0"15,25-25 1,25 25 15,-25 25 0,-25-25-31,25 50 16,25 49 0,-25-74-16,0 99 15,0-99 1,0 99-16,25 0 31,-25-75-31,0 51 16,0-51-16,0 26 15,25-1 1,-25-24 0,0-26-1,0 1 32,24-25 0,-24 25-47,25-25 16,-25 25-1,50-25-15,-25 0 16,49 0 15,25 0-15,25-25-1,0-25 1,-24 26 0,24-1-1,24 0 1,-48 25 0,-1 0-1,25-25 1,-99 25-16,24 0 15,-24 0-15,50 0 16,-1 0 0,-24-25-1,24 25 1,0-24 15,1-1-15,-1 25-1,-24 0 1,24 0 0,-24 25-1,-25-25 1,24 0 0,-24 0-1,0 24 1,0-24-1,-1-24 1,1 24 0,0-25-1,0 0 1,-25-49 15,25-1-15,-25-24-1,0-25 1,0 25 0,-25-50-1,0 50 1,0-25 0,25 49-1,-25 50 1,1 25 15,-1 0 0,-50 25 1,1-25-17,-50 0 1,-25 0-1,-24 25 1,24-25 0,0 25-1,124-25-15,-124 25 16,100-25-16,-100 0 16,25 24-1,25-24 1,-25 0-1,-25 0 1,25 25 0,-25 0-1,50 0 1,-25 0 15,-50-25-15,50 0-16</inkml:trace>
  <inkml:trace contextRef="#ctx0" brushRef="#br0" timeOffset="63793.0005">6424 12849 0,'0'-25'16,"0"50"0,25-25-1,-25 25 17,0-1-32,0 1 15,0 0-15,25 25 16,-25-26-16,25 76 15,-25-51-15,25 51 16,-25-26 0,24-24-1,1 49-15,-25-74 16,0-1 0,25-24-1,-25 25 1,0-50-1,25 25 48,0 0-47,-1 0-1,1-24-15,50 24 16,24-25-1,-25 0 1,1 25 0,-26-25-1,26 25 1,-26 0 15,1-25-15,0 25-1,-26 0 1,1 0 0,0 0-1,0 0 32,-25-24-16,0-1-15,25 0 0,-25 0-16,0 0 15,-25-49 1,25 49 0,-25-49-1,25 49-15,-25-25 16,0-24-1,25 24 1,-24 50-16,24-49 16,0 24-16,-25 0 15,25 0 1,0 0 0,-25 25-1,25-24 48,-25 24-1,0 0-31,25 24-31,-24-24 0,-1 0 16,-25 25 0,-24 0-1,-25 0 1,-50 0 0,25-1-1,49-24 1,26 0-1,24 0-15</inkml:trace>
  <inkml:trace contextRef="#ctx0" brushRef="#br0" timeOffset="510599.0019">7541 8855 0,'0'0'0,"-25"0"15,25 25-15,-25-25 32,25 25-32,-50 49 15,26 1 1,-1 74 0,25-50 15,0 25-16,0-25 1,25-99 0,-1-50-1,26-49 1,-25-74 0,-25 49-1,0 24 1,0 26-1,-25 99 1,25 49 0,-25 50-1,25 0 1,0-49 15,25-51-15,25-48-1,-26-51 1,1-24 0,-25 49-1,-49 50 1,-26 124-16</inkml:trace>
  <inkml:trace contextRef="#ctx0" brushRef="#br0" timeOffset="511484.9969">7243 8285 0,'0'0'0,"-25"0"15,50 0 32,-25 25-47,0-1 32,25-24-17,-25-24 16,0-1-15,0 0 0,-25 0-1,0-24 1,0 49 0,1 24-1,-1 1 16,0 25-15,0-25 0,0 24-1,25-24-15,0 25 16,0-26-16,0 26 16,0 24-1,25-24 1,0 24-1,49-49 1,1-25 0,-50 0-16,49-49 15,-74 24 1,50-50-16,-26-73 16</inkml:trace>
</inkml:ink>
</file>

<file path=ppt/ink/ink8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7:51:52.065"/>
    </inkml:context>
    <inkml:brush xml:id="br0">
      <inkml:brushProperty name="width" value="0.05292" units="cm"/>
      <inkml:brushProperty name="height" value="0.05292" units="cm"/>
      <inkml:brushProperty name="color" value="#C00000"/>
    </inkml:brush>
  </inkml:definitions>
  <inkml:trace contextRef="#ctx0" brushRef="#br0">11584 4614 0,'0'0'0,"0"-25"62,0 50-46,0-1 31,25-24-32,-25 25-15,24 0 16,-24 0-16,25-25 16,0 74-1,0-49-15,0 25 16,-1-1 0,1-24-1,-25 0 1,0-50 31,25 25-47,0-25 15,74-49 1,99-25 0,26-1-1,-1 26 1,-173 49-16,123-49 15,-123 49-15,99-49 32,-25 24-17,-100 50 1,1-25 0</inkml:trace>
  <inkml:trace contextRef="#ctx0" brushRef="#br0" timeOffset="30425.9999">13643 4118 0,'0'0'16,"-25"0"-16,25-25 47,0 50-31,0-1 15,0 1-31,25 25 15,-25 49 1,0-74-16,24 74 16,-24-74-1,25 99-15,25 0 16,-25 0 0</inkml:trace>
  <inkml:trace contextRef="#ctx0" brushRef="#br0" timeOffset="30907.9991">13643 4068 0,'0'0'16,"0"-25"-16,0 0 31,0 1-15,24 24-1,26-25 1,0 0 0,74 25-1,-75 25 1,75 49 0,-99-24-1,-25 24 1,-50 1-1,-24 24 1,24-50 0,-74 75-1,50-49 1</inkml:trace>
  <inkml:trace contextRef="#ctx0" brushRef="#br0" timeOffset="31225.0091">13816 4514 0,'0'-24'0,"25"24"47,-25 24-47,25-24 15,-25 25-15,49 0 16,1 25 15,74 24-15,-25 25-1,-74-74-15,99 74 0</inkml:trace>
  <inkml:trace contextRef="#ctx0" brushRef="#br0" timeOffset="32192.0027">14709 4663 0,'0'25'62,"-25"-25"-31,1 25-31,-1-25 0,25 25 16,-25-25 0,25-25-1,25 0 1,0 0-1,-1 0 1,1 25 0,25 25-1,-1 25 1,-49 49 15,-49 174-31</inkml:trace>
  <inkml:trace contextRef="#ctx0" brushRef="#br0" timeOffset="39176.9983">2729 5606 0,'-25'0'15,"25"25"17,25-25 15,-1-25 31,-24 0-78,25 0 0,0 0 15,25-24 1,-1 24 0,-24 25-1,25 25 1,-26 0-1,26-1 1,0-24 0,-26 0-1,1 0 1,0-49 15,0 24-15,0 0-1,-1 25 17,1 0-17,25 25 1,24 0 0,1-25-1,-26 0 1,-24 0-1,-25-25 1,25 50 31,0-25-47,24 25 16,26 24 15,-26-49-16,1 0 1,0-25 0,-26-24-1,-24 24 1,0 0 0,25 25-1,0 0 1,25 25-1,24 0 1,-24-25 0,-26 0-1,1 0 1</inkml:trace>
  <inkml:trace contextRef="#ctx0" brushRef="#br0" timeOffset="44672.9998">15627 3820 0,'0'-25'16,"-25"25"15,25-25-31,-25 1 16,1 24 15,24-25-31,-25 25 16,-50 0-1,1 0 1,24 0 15,-24 74-15,24-24-16,1-1 31,49-24-31,-25 25 16,25-25-16,-25 24 15,50 1 1,-25-25 0,0-1-16,25 1 15,-1 0-15,1 0 16,50 0-1,-1-25 1,1 0 0,-26 24-1,26-24 1,-1 0 0,0 25-1,-24 0 1,0-25 15,-26 25-15,1 0-1,-25-1 1,0 1 0,0 25-1,0-1 1,-25 1-1,-49 0 1,0-26 0,-26 1-1,-24-50 1,-49-24 0</inkml:trace>
  <inkml:trace contextRef="#ctx0" brushRef="#br0" timeOffset="45705.9993">16272 4564 0,'0'-25'31,"25"25"47,-1 0-62,-24 25-1,25-25-15,-25 25 0,0 99 16</inkml:trace>
  <inkml:trace contextRef="#ctx0" brushRef="#br0" timeOffset="51056.0006">18380 3175 0,'0'-25'16,"0"0"15,0 1-16,-25-1 17,1 0-17,-1 25 1,-50-25 0,51 25-16,-51 25 15,75 0-15,-49 24 16,49-24-16,-50 74 15,50-74-15,0 50 16,25 24 0,24-50-1,26 1 1,24-50 0,0-50-1,-74 26-15,74-51 16,-99 50-1,50-24 1,-50-75 0,-75 25-1,-49 24 1,50 75 0,0 50-16</inkml:trace>
  <inkml:trace contextRef="#ctx0" brushRef="#br0" timeOffset="51355.9995">18752 3349 0,'25'0'0,"-25"24"62,0 1-46,0 0-16,0 0 0,0 24 15,0-24-15,-74 149 16</inkml:trace>
  <inkml:trace contextRef="#ctx0" brushRef="#br0" timeOffset="51839.0018">19050 3076 0,'0'0'16,"0"-25"-16,-25 25 0,0 0 31,25-25-31,-24 25 15,-26 25 1,25 0 0,-24 49-1,-1 25 1,50 25 0,0-49-1,74-1 1,50-49 15,0-75-15,-24-49-1,-76-25 1,-73 50 0,24 74-16,-74-50 15,74 50-15,-49-25 16,-26 75-1</inkml:trace>
  <inkml:trace contextRef="#ctx0" brushRef="#br0" timeOffset="52172.0005">19298 2803 0,'25'0'47,"-25"25"-31,25-25-16,-1 25 15,26-1-15,24 26 16,1 74 0,-1 50-1,-74 24 1,-99 50 0</inkml:trace>
  <inkml:trace contextRef="#ctx0" brushRef="#br0" timeOffset="52639.0006">18008 2853 0,'0'0'0,"-25"0"15,1 0 1,24 24 0,-25-24-1,-25 50 1,25 24 0,1 50-1,24 0 1,49 50-1,50 0 1,25-50 0,-99-99-16,198 49 0</inkml:trace>
  <inkml:trace contextRef="#ctx0" brushRef="#br0" timeOffset="53972.001">19943 3299 0,'0'25'63,"25"-25"-63,-25 25 16,0-1-1,0 26-15,0 24 16,-50 125-1</inkml:trace>
  <inkml:trace contextRef="#ctx0" brushRef="#br0" timeOffset="54438.0011">20439 2803 0,'0'0'0,"-25"25"16,0-25 15,25 25-31,-24-1 16,-26 76-1,0-1 1,1 50-1,74-1 1,-1-24 0,51 0-1,24-49 1,0-50 0,50-50-16</inkml:trace>
  <inkml:trace contextRef="#ctx0" brushRef="#br0" timeOffset="54920.9992">20910 3026 0,'-24'0'0,"48"0"0,-48-25 0,-1 25 15,0-24 1,0 24 0,0 0-16,-24-25 15,-26 50 1,1 49-1,-1 0 17,51 26-17,24-26 1,24-49 0,100 49-1,-99-74-15,99-25 16,-99 1-16,74-26 15,-49-49 1,-50 74-16,-25-49 16,25 49-16,-49 0 15,24 25-15,-74-25 16,74 25-16,-25 50 16</inkml:trace>
  <inkml:trace contextRef="#ctx0" brushRef="#br0" timeOffset="55205.0076">21109 3249 0,'0'0'15,"25"0"-15,-1 0 32,-24 25-17,25 25 1,0 49 0,-25-74-1,-25 49 1</inkml:trace>
  <inkml:trace contextRef="#ctx0" brushRef="#br0" timeOffset="55671.9998">21580 2877 0,'0'0'0,"-25"0"16,0 0 0,-24 0-1,-1 25 1,-24 50-1,24 24 17,1 0-17,73 0 1,26-49 0,99-25-1,-25-50 1,-25-50-1,-74 51-15,0-51 16,-25 50-16,-50-49 16,-74 0-1,25 49 1,49 25 0</inkml:trace>
  <inkml:trace contextRef="#ctx0" brushRef="#br0" timeOffset="55989.0015">21853 2530 0,'25'0'31,"0"0"-15,-1 25-1,1 0 1,0-1-16,49 51 16,50 123-1,-99-49 1,-25-124-16,0 124 15,-74 49 1</inkml:trace>
  <inkml:trace contextRef="#ctx0" brushRef="#br0" timeOffset="58245.0004">18281 2877 0,'-25'0'31,"0"0"0,1 0 16,24 25-31,0 0-1,0 0-15,24-25 0,1 25 16,0-25-1,-25-25-15,25-25 32,-50 1-17,0 24 1,0 0 0,1 50-1,24 24 1,0 1-1,0-25 1,0 0 0,24-50-1,1 0 1,0 0 0,-50 0 15,25 1-31,-25 24 0,1 0 15</inkml:trace>
  <inkml:trace contextRef="#ctx0" brushRef="#br0" timeOffset="59505.0086">21530 2654 0,'0'-25'15,"-24"25"16,-1 25 16,25 0-31,-25 0 0,25 0-1,25-1 1,24-24-1,1 0 1,-25-24 0,-25-1-1,-25 0 1,-49 0 0,49 0-1,0 25 1,50 0 15,-25 25-15,0 0-16</inkml:trace>
  <inkml:trace contextRef="#ctx0" brushRef="#br0" timeOffset="68537.0011">16173 3795 0,'-25'0'15,"50"0"-15,-25 0 0,0-25 47,24 25-31,1 0-1,25-24 1,99-1 0,-25 0-1,74-50 1,-49 26-1,-50-1 17,-49 25-32,-25 25 0,-1 0 15,-24-24 1,0 48-16</inkml:trace>
  <inkml:trace contextRef="#ctx0" brushRef="#br0" timeOffset="68904.0022">16793 3621 0,'0'-24'32,"0"48"-1,25-24-31,-1 100 31,-24-75-31,25 24 16,25 125-1,-25-25 1,24-25 0,1-25-1,24 0-15</inkml:trace>
  <inkml:trace contextRef="#ctx0" brushRef="#br0" timeOffset="70869.0015">2729 6028 0,'0'-25'15,"0"0"17,-25 25-17,25-25-15,-25 0 16,0 1 0,0 24-1,0 0-15,-49-25 16,49 25-16,0-25 15,-49 25-15,-100 0 16,1-25 0,49 25 15,0 0-15,99 0-16,-74 25 15,74-25-15,-25 0 16,-49 25-1,0 49 1,0 25 0,24-24-1,-49 74 1,99-149-16,-24 99 16,24-74-16,25-1 0,-25 51 15,0 74 1,25-125-16,0 76 15,25-76-15,-25 1 32,0 0-32,50 74 0,-25-74 15,-25 0-15,49 25 16,26 24 0,24 25-1,0-24 1,-25-26-1,-49-24-15,99 25 16,-99-26-16,74 1 16,1-25-1,-1 0 1,-74 0-16,74-25 16,-50 25-16,75-24 15,-74 24-15,49-50 16,-49 50-16,-25-25 15,74-24-15,25-26 16,0-74 0,-25 25 15,-74 25-15,0-99-1,-50 49 1,25 124-16,-74-149 15,74 150-15,-100-100 16,-123-50-16</inkml:trace>
  <inkml:trace contextRef="#ctx0" brushRef="#br0" timeOffset="110314.0003">2158 10071 0,'0'0'0,"-25"0"46,25-25-46,0 0 16,-25 25-16,1-25 16,-1 0-1,-25-24 1,25 24-16,-24 0 16,24 25-16,-25-25 15,26 25-15,-76-24 31,51 24-31,-1 24 16,25-24-16,-49 25 16,49-25-16,-49 50 15,-50 74 1,49-50 0,1 75-1,24-25 1,1 0-1,49-25 1,0 25 0,24-99-16,1 50 15,0-51-15,25 76 16,49 24 0,0-50-1,-74-74-15,74 50 31,-74-50-31,124 25 16,-25-25 0,-99 0-16,99 0 15,-75 0-15,75-25 16,0-25 0,-99 25-16,124-99 15,-124 99-15,49-49 16,25-50-1,-99 74-15,25-74 16,-25 75-16,-50-100 16,-74 25-1,100 74-15,-175-74 16,150 100 0,-75-26-16,-50 0 0</inkml:trace>
  <inkml:trace contextRef="#ctx0" brushRef="#br0" timeOffset="111748">5854 11336 0,'-25'0'0,"25"-25"0,0 0 15,0 0 1,-25 1 0,50-51-1,0 1 1,0 24-1,49 25 1,-24 50 0,49 25-1,0 24 1,-24 1 0,-26-26-1,-24-49 1,25-25-1,-1-49 17,-24 24-17,-25 25-15,25 1 16,-25-1-16,25 25 16,49 49-1,0-24 1,26 25-1,-26-25 1,-49-25-16,25 0 16,-50-25-16,24 0 15,1-25 1,-25 26 0,25 24-1,25 24 16,49 51-15,-25-50 0,1 0-1,-1-75 1,-24 0 0,-26 25-1,1 1-15,0 24 16,0 0-16,24 24 15,26 26 1,123 49 0</inkml:trace>
  <inkml:trace contextRef="#ctx0" brushRef="#br0" timeOffset="126659.0015">3175 11633 0,'0'0'0,"0"25"0,0 0 78,25-50-62,0 25 15,-25-25-31,24 25 0,51-49 16,49-26-1,-99 51-15,123-51 31,-123 50-31,25 1 0,24-26 16,-74 75 15</inkml:trace>
  <inkml:trace contextRef="#ctx0" brushRef="#br0" timeOffset="127300.0002">5283 11807 0,'0'0'0,"25"0"31,-25-25-15,50 25-1,24-74 1,50-1-1,50-24 1,-25 0 0,-75 49-1,-49 50-15,0-49 16,0 49-16,-1-25 16</inkml:trace>
  <inkml:trace contextRef="#ctx0" brushRef="#br0" timeOffset="128082.9975">12055 11931 0,'0'0'0,"0"-25"0,-25 25 16,50 0 30,25-49-30,24-1 0,100-49-1,-25 24 1,-50 1 0,0 24-1,-25 26 1</inkml:trace>
  <inkml:trace contextRef="#ctx0" brushRef="#br0" timeOffset="128465.0004">14511 11559 0,'25'0'0,"-25"-25"16,24 25-1,-24-25 1,75-24 0,49-26-1,-50 26 1,-49 24-16,74 0 15,0 25-15</inkml:trace>
  <inkml:trace contextRef="#ctx0" brushRef="#br0" timeOffset="151857.0005">23267 12849 0,'0'0'0,"-25"-25"0,25 0 31,-25 25 0,50 0 1,0 0-17,-25 25 1,74 25 0,25 24-1,-24-24 1,24 49-1,-49-25 1,-1-24 0,-24-25-1,0 0 1,0-50 0,49-25 15,25 0-16,75-24 1,0 0 0,49-26-1,-25 51 1,-49-1 0,-124 50-1,0-25 1,-50 25 15</inkml:trace>
  <inkml:trace contextRef="#ctx0" brushRef="#br0" timeOffset="152776.0003">23688 14064 0,'25'-49'0,"-25"24"16,0 0 0,0 0-16,0-24 31,25 24-16,0 50 17,0-1-17,24 1 17,-24 0-17,0 25 1,25-26-1,98 76 1,-24-100 0,50-100-1,0 1 1,-50 50 15,74-75-15,-74 49-1,-99 50 1,0 25 0,-50 0-1,-25 25-15</inkml:trace>
  <inkml:trace contextRef="#ctx0" brushRef="#br0" timeOffset="158693.9992">2778 12849 0,'0'-25'0,"0"50"0,0-75 15,0 25 1,0 1 0,25 24 15,0 0-31,0 0 16,-1 0-16,51 24 15,-50-24-15,49 25 16,50 0-1,-25-25 1,-49 0 0,24 0-1,-49-25 1,25 25 0,-1-25 15,50 25-16,-49 25 1,49-25 0,1 0-1,-1 0 1,-74-49 0,24 24-1,-49 0 1,25 0-1,25 50 1,24 49 0,25-24-1,50-25 1,-75 0 15,50-50-15,-49-50-1,-1 1 1,-24 49 0,0 25-1,-1 0 1,26 50 0,-51-50-16,76 49 15,-76-49-15,51 25 16,-50-25-1,-1-25-15,1 1 16,0 24-16,0-25 16,0 0-1,24 25 1,1 25 0,24 24 15,-49-49-31,25 25 15,-26 0-15,26-25 16,24 25 0,1-50-1,-25-25 1,-1 1 0,1 24-1,-1 25 1,26 25-1,49 0 1,-50-25 0,25 0-1,-24-25 1,-26 0 15,51-25-31</inkml:trace>
  <inkml:trace contextRef="#ctx0" brushRef="#br0" timeOffset="160057.9998">11410 12750 0,'25'0'47,"0"0"-16,-25 24-16,25-24-15,-1 0 16,76 0 0,123-24-1,-74-1 1,-1-50 0,-98 51-16,49-26 15,-74 50-15,25-25 16,49 25-1,50 50 1,-50-1 0,25 26-1,-99-75-15,74 25 16,-74-25 0,24 0-1,26-25 1,-1-50-1,-24 26 1,24 49 0,-49 0-16,50 49 15,-51-49-15,51 50 16,74 0 0,24-26-1,-123-48 1,49-51-1,-49 1 1,-1 24 0,1 50-1,24 25 1,1 49 0,24 26 15,0-76-16,-74 1-15,49-25 16,-49 0-16,74-49 16,1-51-1,-26 51 1,-24 24 0,-26 0-16,26 25 0</inkml:trace>
  <inkml:trace contextRef="#ctx0" brushRef="#br0" timeOffset="162608">7367 11460 0,'0'0'0,"0"-25"31,0 0-16,-25 0 1,25 1 0,-25 24-1,-24 0 1,24 0 0,-25 24-1,50 1-15,-24 0 16,24 0-16,0 24 15,0-24 1,24 0 0,26 0-1,24-50 1,-24 0 0,-25 0 15,0-24-16,-25-1 1,0 1 0,-25 24-1,25 50 1,0-1 0,25 26-1,-25-25-15,0 24 16,24-49-16,1 25 15,74 25 1</inkml:trace>
  <inkml:trace contextRef="#ctx0" brushRef="#br0" timeOffset="163357.0007">7937 11187 0,'0'25'46,"0"0"-30,0-1 0,25 26-1,-25 24 1,25 26 0,-25-51-1,25-24 1,-25 0-1,0-50 17,0 0-32,0 0 15,25-24 1,0-1 15,24 1-31,-24 24 31,0 25-15,0 49 0,-1 1-1,-24-25 1,0 24 0,-49 1-1,24-25 1,-49 0-1,24-25-15</inkml:trace>
  <inkml:trace contextRef="#ctx0" brushRef="#br0" timeOffset="165891.0012">9302 11162 0,'0'0'0,"0"-25"0,0 50 47,0 0-16,25 0-31,-25 0 16,24 24-1,1 50 1,0-74-16,-25 50 16,25-51-16,-25 1 15,0 25 1,0-25-1,0-50 17,0 0-17,0 0 1,0 0-16,25-24 31,24-50-15,-24 49-16,25 25 31,-26 25-15,1 25-1,0 25 1,0-1 0,-25 1-1,0 24 1,-50-24-1,1 24 1,24-74 0,-50-25-1</inkml:trace>
  <inkml:trace contextRef="#ctx0" brushRef="#br0" timeOffset="166257.0001">10021 11509 0,'25'0'47,"-25"25"-47,0 0 15,0 0 1,-25-25-16,25 49 16,0 26-16</inkml:trace>
  <inkml:trace contextRef="#ctx0" brushRef="#br0" timeOffset="167023.0017">10269 11162 0,'0'-25'16,"0"0"-1,-25 25 1,25-24-16,25-1 16,-25 0-1,50 0 1,-1 25-1,1 25 1,0 49 0,-26 1-1,-24-50-15,0 49 16,0-49 0,-24 25-1,-1-1-15,-25 1 31,25-25-15,25-50 0,-24 0-1,24 0 1,0-49 0,24-1-1,1 26 1,0 24-1,0 25 1,-25 25 0,25-25-1,-25 74 1,24-49 0,-24 49 15,25-49-16,0 25 1,0-50 0,24 0-1,1-50-15</inkml:trace>
  <inkml:trace contextRef="#ctx0" brushRef="#br0" timeOffset="170555.9995">10517 11609 0,'-25'0'63,"25"-25"-63,-24 25 15,24-25-15,-25 25 16,0-25-1,0 25-15,0-25 16,1 25-16,-1 0 16,0 0-1,-25 25 1,-24 25 0,24-1-1,1 26 1,-1-1-1,25-49-15,0 25 16,25-26 0,-24 1 15,24 74-31,0 25 31,49 1-31,1-26 16,-25-50 15,0-24-31,-1 0 16,1 0-16,0 0 15,0-25-15,24 24 16,-24-24-16,0 0 16,25 0-1,-1-24 1,50-1-1,-49-25 1,0 25 0,-26 25-1,1-49 1,-25-1 0,0-24-1,0-50 1,-25 49 15,-24 1-15,-1-1-1,1 26 1,24 24 0,-25 0-1</inkml:trace>
  <inkml:trace contextRef="#ctx0" brushRef="#br0" timeOffset="173175.9979">4936 11460 0,'0'25'16,"0"-1"15,0 1-15,0 0 0,0 0-16,0 0 0,25 74 15,-25 25 1,0-99-1,25 99 1,-25-100-16,0 76 16,25 49-1,-25-25 1,0-25 0,0-50-1,0 1 1,0-25-1,0 0 1,24-25 0,-24 24 15,25-24-15,-25 25-1,25-25 1,0 25-16,0 0 15,24-25 17,-24 0-17,25 0 1,-1 0 0,26 0-1,49-25 1,0 0-1,-25 0 1,0 1 0,25 24-1,-25 0 1,-49 0 0,24-25-1,-49 25-15,25 0 16,-50-25-1,25 25 1,24 0 0,1 0-1,-1 0 1,1-25 0,-25 25-1,0 0 1,-1-49-1,-24-1 1,0 0 0,0-49-1,0 0 1,-24 24 15,24-24-31,-25 0 16,0 25-1,25-26 17,-25 51-17,25 24-15,0 0 16,0 0-16,-25 1 16,25-1-1,-24 25 1,24-25-1,-25 25 1,0 0 0,0 0 15,0 0-15,1 0-16,-51-25 15,-49 25 16,25 0-31,-25 0 32,-25 0-17,-25 0 1,50 0 0,0-25-1,50 1 1,0-1-1,49 25-15,-74-25 16,74 25-16,-50-25 16,-24 25-1,49 0 1,26 0 0</inkml:trace>
  <inkml:trace contextRef="#ctx0" brushRef="#br0" timeOffset="174089.0024">5407 11683 0,'0'0'16,"-24"-25"-16,-1 25 16,0-25-1,-25 1 1,26-1 0,-1 25-1,-25 25 1,1 49 15,-1 25-15,0 50-1,50-25 1,0 0 0,0 0-1,25-25 1,25-24-1,-50-50-15,49 24 16,-24-24 0,0-25-16,25 25 15,49-25 1,0-25 0,0-25-1,-24 1 1,-26-1 15,-24-74-15,-25 25-1,-50-50 1,-49 25 0,25 50-1,-1 24 1,26 50-16</inkml:trace>
  <inkml:trace contextRef="#ctx0" brushRef="#br0" timeOffset="175205.9999">6028 11633 0,'0'25'63,"0"0"-48,24-25 1,-24 25-16,0 0 16,25-1-1,-25 1-15,25-25 16,0 0-1,-25-25 1,25 1 0,-25-1-16,24-25 15,-24 25 1,-24 1 0,24-1-1,-50 50 1,25-1-1,0 1 1,25 0 0,25-25-1,0 0 1,0-25 0,24 0-1,-49 1 1,0-1-1,-24 25 17,-1 0-17,0 0 1,0 25 0,50-1-1,0-24 1,0 0-1,-1-24 1,-24-26 0,0 25-1,-24 25 1,-1 0 0,25 25 15,0 25-31</inkml:trace>
  <inkml:trace contextRef="#ctx0" brushRef="#br0" timeOffset="184629.0005">23540 14610 0,'0'-25'16,"24"25"-1,-24-25 1,25 25 46,-25 25-62,0 0 16,0 0 0,25 0-16,0 49 15,-25-49-15,25 49 16,24 25-1,26 1 1,-51-51 0,1-24-1,0 0 1,0-25 46,0 0-46,0-25-16,-1 25 16,51-50-1,98-24 1,-123 49-16,173-99 16,-198 99-16,124-74 15,-50 50 1,-74 24-1,-50 25 32</inkml:trace>
  <inkml:trace contextRef="#ctx0" brushRef="#br0" timeOffset="188804.0043">4316 14213 0,'25'0'109,"-25"-25"-109,25 0 16,-1 25-16,1-49 15,124-50 1,0 24 0,-50 50-1,75 50 1,-50 25 0,25-1-1,-25 1 1,49-25 15,-123-25-15,24-75-1,1-49 1,-26 0 0,1 25-1,-25 99-15,49-49 16,-49 49-16,0 0 15,198 49 1,-25 26 0,-49-1-1,-124-74-15,99 50 16,-99-50-16,24 0 16,26-25-1,-50 25-15,0-25 16,-1 0-16,1 0 15,50 50 1,49 0 15,24 25-15,26-26 0,-124 1-16,173-25 15,-198 0-15,74-25 16,25 1-1,-74-26 1,-26 25 0,26 25-1,-25 0-15,49 25 16,-49-25-16,99 50 16,25-26-1,-100 1-15,125-25 16,-124-25-16,74 25 15,0-49 1,-50-26 15,1 51-15,-26 48 0,75 51-1,0-1 1,0-49-1,-99-25-15,173 25 16,-173-50-16,99 0 16,-24-49-1,-1-25 1,-50 74 0,26 25-1,-50 0-15,74 25 16,-50-1-16,51 26 15,148 0 1,-75-50 15,-24 0-15,0-25 0,99-74-1</inkml:trace>
</inkml:ink>
</file>

<file path=ppt/ink/ink8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7:55:14.600"/>
    </inkml:context>
    <inkml:brush xml:id="br0">
      <inkml:brushProperty name="width" value="0.05292" units="cm"/>
      <inkml:brushProperty name="height" value="0.05292" units="cm"/>
      <inkml:brushProperty name="color" value="#C00000"/>
    </inkml:brush>
  </inkml:definitions>
  <inkml:trace contextRef="#ctx0" brushRef="#br0">9599 5556 0,'0'0'0,"0"-25"0,-24 25 16,-1-24-16,0 24 15,0-25 1,-24 0 0,-1 0-1,-24 25 1,-1 0-1,1 25 1,74 0-16,-75 24 16,51-24-16,-26 74 31,0 25-15,25-24-1,25-75-15,0 99 16,0-100-16,25 125 15,25-25 1,24 0 0,1-49-1,24-51 1,-74-24-16,124-24 16,-125-1-16,125-25 15,-124 25-15,149-99 16,-150 100-16,76-100 15,-100 99-15,24-149 16,-24 125 0,-49-76-16,-100-98 31,-99 0-31</inkml:trace>
  <inkml:trace contextRef="#ctx0" brushRef="#br0" timeOffset="3800.0069">17438 5556 0,'-25'25'47,"25"0"-31,0 0-16,0-1 15,0 1-15,0 50 16,0 49 0,0-25-1,0 50 1,0-50 0,0-74-16,0 74 15,0-74-15,0 24 16,0-24-1,25 0 1,-1-25 15,-24 25 1,50-25-17,25-25 1,-26 25-1,26 0 1,24 0 0,-50 0-1,51-25 1,-1 25 0,0 25-1,0-25 1,0 0-1,25 0 1,-99 0-16,99 0 16,-99-25-1,50 25-15,-51 0 16,76 0 0,-76 0-16,26 0 15,74 0 1,-25-25-1,-74 25-15,74 0 16,-74 0-16,49-24 16,-49 24-16,74 0 15,-74 0-15,99 0 16,0 0 0,25-25-1,-25 25 1,25 0-1,-50 0 1,0 0 0,1 25 15,-76-25-31,76 0 16,-76 0-16,51 24 15,49-24 1,0 0-1,25 0 1,-25-24 0,-50 24-1,25 0 1,-24 0 0,49 0-1,-25 0 1,0 0-1,1 0 1,-26 0 0,25 24-1,-24-24 17,-1 0-17,-49 0-15,24 0 16,-24 0-16,0 0 15,0 0-15,24 0 16,-24 0-16,25 0 16,-1 0-1,26 0 1,-1 0 0,-24 0-1,0-24 1,-1-1-1,-49 0 1,25-25 0,-25-24-1,0 0 17,0 49-32,0-50 15,0 51-15,0-76 16,-25 1-1,0 49 1,1 26-16,24-26 16,-25 25-16,25 0 15,-25-24 1,0 49 15,0 0 0,0 0-31,-24 0 16,-50-25 0,-50 25-1,0-25 17,-49 25-17,-1-25 1,25 1-1,1 24 1,24 0 0,124 0-16,-124-25 15,100 25-15,-100 0 16,-25 0 0,-74 0-1,75 0 1,-1 0-1,149 0-15,-173 0 16,173 0-16,-173 0 16,24 0-1,-25 25 17,75-25-17,-49 24 1,49-24-1,-25 0 1,0 0 0,-25 25-1,26-25 1,-1-25 0,50 25-1,-1 0 1,76 0-16,-76 0 15,76 0-15,-76 0 16,-24 25 0,100-25-16,-76 0 15,75 0 1,-49 25 0,-50-25-1,0 25 1,0-25-16</inkml:trace>
  <inkml:trace contextRef="#ctx0" brushRef="#br0" timeOffset="11331.9998">6995 6325 0,'0'25'109,"0"25"-109,0-26 16,0 51-16,0 98 15,0-24 1,0-74-1,25-50 1,-25 24 15,0 1 1,0-1-17,25-24 16,-25 25-15,0-25 0,0-1-1,49 76 1,1-76 0,-1-24-1,26 0 1,-1 0-1,-49 0-15,49-24 16,-49 24-16,50 0 16,-1-25 15,50 25-31,-25 0 16,-49 0 15,-25 0-31,24 0 15,-24 0-15,0 0 16,25 0 0,-1 0-1,1-25 1,-25 25 0,-1 0-1,1-25 1,25 25-1,-25-25 1,-25 1 0,24 24 15,-24-25-31,0 0 31,0 0-15,25 25-16,-25-49 15,0 24-15,0-25 16,0-24 0,-25-1-1,25 1 1,-24-1 0,-1 26-1,0-1 1,25 25-1,-25 1 1,25-1 15,-25 25-15,25-25 0,0 0 15,-24 25-16,-1-25 1,0 1 0,-25 24-1,1-25 1,-51 0 0,1 25-1,-25 0 1,75 0-16,-75-25 15,74 25-15,-49 0 16,0 0 0,-1 0-1,51 0 1,-1 25 15,-24 0-15,-25 0-1,49-25 1,25 0-16</inkml:trace>
  <inkml:trace contextRef="#ctx0" brushRef="#br0" timeOffset="16714.9991">12105 6276 0,'-25'0'31,"25"24"47,0 1-78,0 0 0,0 0 16,0 99-1,0 0 1,0-99-16,0 74 16,0-74-16,25 24 15,-25 51 1,24-26-1,-24-49 48,0 0-32,25-1 16,-25 1-31,0 0-16,25 0 15,-25 0-15,25 24 16,0-49-16,0 25 16,-25 0-16,24-25 0,1 25 15,0-25 1,0 0-16,0 0 15,-1 24-15,26-24 16,24 0 0,-49 0-16,50 0 15,-51-24 1,76 24-16,-26 0 16,0 0 15,26 0-16,-1 0 1,0 0 0,-24-25-1,-1 25 1,25 0 0,-49 0-1,24 0 1,-24-25-1,24 25 1,-24 0 0,-1 0-1,1 0 1,24 25 0,-24-25 15,24 0-16,-24 25 1,24-25 0,-24 0-1,0 0 1,-1 0 0,26 0-1,-26 0 1,26 0-1,-26 0 1,26 0 0,-26 0-1,-24 0 1,0 0 0,0 0 15,0 0-16,24-25 1,1 0 0,-25-25-1,-1 1 1,-24-1 0,25 1-1,-25-51 1,0 76-16,0-26 15,0 25-15,0-49 16,0-1 0,0 26-1,0 24 1,0 0 0,-25 0 15,25-24-16,0 24 1,-24-25 0,24 25-1,0 1 1,-25-1 0,0 25-1,0-25 1,-24 25-1,-1-25 1,-74 25 0,0 0-1,-50 0 1,25 0 0,1-25 15,24 25-16,0 25 1,24-25 0,76 0-16,-76 0 15,76 0-15,-76 25 16,-24-25 0,25 0-1,-50 25 1,25-25-1,99 0-15,-24-25 16,24 25-16,-74 0 16</inkml:trace>
  <inkml:trace contextRef="#ctx0" brushRef="#br0" timeOffset="18447.9978">17165 7169 0,'0'-25'47,"25"25"0,-1 0-16,1 0 1,0 25-32,25-25 0,-1 24 15,100 26 1,-50-100 0,-49 1-1,-25 24 1,0 25-1,-1 25 1,51 0 0,-1 49-1,1-49 1,-26-25 0,-24 0 15,0-25-16,-25 0 1,25 25 0,-25 25-1,49 0 1,1 24 0,-25-49-16,-1 25 15,1-25-15,0 0 16,-25-49-1,25-51-15</inkml:trace>
  <inkml:trace contextRef="#ctx0" brushRef="#br0" timeOffset="22930.9994">5953 6945 0,'-25'0'0,"25"-24"0,0-1 32,-24 25-17,24-25-15,-25 0 16,-25 0 0,0 0 15,1 25-16,-26 0 1,-24 25 0,25 0-1,-1 74 1,51-24 0,-26 24-1,25 50 1,25 0-1,0-50 1,50 25 0,-1-75-1,1 1 1,74 0 0,-99-50-16,99 24 31,-99-24-31,74 0 15,-74-24-15,74-1 16,-74 0-16,74-25 16,-49-49-1,-26 0 1,-24 49-16,-24-98 16,24 123-16,-50-74 15,25 74-15,-49-74 16,-1 49-16</inkml:trace>
  <inkml:trace contextRef="#ctx0" brushRef="#br0" timeOffset="35379.01">14932 3150 0,'0'25'31,"-24"-25"63,48-25-79,-24 0 1,0 1-16,25-1 31,0 0 1,0-25-17,0 26-15,24 24 16,-24 24 15,25-24-15,-26 50 15,1-25-15,50 99-1,-125 25 1,0-100-1,1-24 1,24-25-16,0 0 16,25-25-1,-25 25 1,1-49 0,24-1-1,24 0 16,1-24-15,0 24 0,-25 26-1,25 24 1,0 0 0,-1 0-1,1 0-15,0 24 16,0-24-1,-25 25-15,25 0 16,-25 0 0,24 24-1,-24-24 1,0 0-16,0 0 16,0 0-16,0-1 15,25-24-15,-25 25 16,25 0-1,25-25 17,-25 0-17,-1 0-15,1-25 16,0 25-16,-25-25 0,25 1 0,-50-76 16</inkml:trace>
  <inkml:trace contextRef="#ctx0" brushRef="#br0" timeOffset="36295.0008">15528 3001 0,'0'0'0,"0"-24"16,-25 24 15,25-25-31,25 25 31,-25-25-15,25 0 0,-1 0-16,26 1 15,-25 24 1,0 0-16,24 24 15,1 26 17,-25 0-17,-25-26-15,24 51 16,-24-50-16,0-1 16,0 51-1,-24-26 1,-1 1-1,0-25 1,-25 0 0,50-50-1,-24 0 1,24-25 0,0-24-1,24 0 16,1 24-31,0 25 32,-25 0-17,25 25 1,-25 25 0,0 0-1,25 25 1,-1-1-1,-24 1 1,25-1 0,25-24-1,-1-50 1,1 1 0,-25-1-16,0-25 15,-25 25 1,-25-49-16</inkml:trace>
  <inkml:trace contextRef="#ctx0" brushRef="#br0" timeOffset="37163.9989">16098 2778 0,'-25'0'0,"50"0"0,-50-25 32,1 25-17,48 0 17,-24-24-32,25 24 15,25-50 1,49 25-1,-25 25 1,1 75 0,-50-26-1,0 75 1,-50-25 0,0 1-1,0-26 1,0-24-1,0-50-15,1 24 32,-1-24-32,0 0 15,25-24 1,0-51 0,0 26-1,50-75 1,-50 99-16,24-25 15,1 25-15,-25 1 16,25-1 0,-25 50 15,25-25-31,-25 49 16,25 1-1,-25-1 16,25 1-31,-25-25 16,24 24 0,-24-24-16,50 0 15,0-25 1,49 0 0,-25-50-1,-49-49 1</inkml:trace>
  <inkml:trace contextRef="#ctx0" brushRef="#br0" timeOffset="38247.9962">17810 2282 0,'-25'0'15,"0"0"1,25 25 15,25-25-15,-25 25-16,0-1 15,25 76 1,-25-76-16,49 125 16,-24-124-16,0 50 15,-25-51-15,25 26 16,-25-25-16,25-25 15,-50 0 17,25-25-17,0-25 1,0 26-16,0-26 16,0 25-16,25-25 15,24 1 16,26 24-31,-1 25 32,0 25-17,-24 24 1,-25 1 0,0 0-1,-25-1 1,-25-24-1,-50 50 1,1-51 0,-25-24-1,24-49 1</inkml:trace>
  <inkml:trace contextRef="#ctx0" brushRef="#br0" timeOffset="38994.9986">18380 2009 0,'-25'0'0,"25"25"62,25 0-62,-25 0 16,25-1-16,-25 1 16,25 50-1,0-51-15,-1 76 16,-24-76-16,25 26 16,-25-25-16,25 49 15,-25-49-15,0 0 16,0 0-1,0-50 17,0 0-17,0-25 1,0 1 0,0-1-1,50 1 1,-25 24-1,24 25 17,1 25-17,-25-1-15,24 26 16,-49-25-16,25 0 16,0 24-1,-25 1 1,-25-1-1,-25 1 1,-49-25 0,25 0-1,49-25-15,-74-50 16</inkml:trace>
  <inkml:trace contextRef="#ctx0" brushRef="#br0" timeOffset="39677.9996">18951 1736 0,'0'0'0,"0"25"31,0 0-31,0 0 16,25 0-16,-25 24 15,0-24-15,49 49 16,-49-49-16,25 50 15,0 24 17,0-50-17,-1-24-15,-24 50 16,25-75-16,-25 24 16,0-48 30,-25 24-46,25-25 16,0-50 0,0 26-1,25 24 1,25-25 0,24 1-1,1 49 16,-26 25-15,50 24 0,-74 50-1,-25-24 1,-25 24 0,-74 0-1,25-74 1,-149 0-16</inkml:trace>
  <inkml:trace contextRef="#ctx0" brushRef="#br0" timeOffset="42227.9996">16917 2977 0,'0'0'0,"25"0"47,-25-25-32,0 50 1,24-25 46,-24-25-62,25 25 0,0 0 16,0 0 0,49-50-1,-49 50-15,25 0 16,-26-25-16,1 25 15,25-24 1,-25 24 0,24-25-16</inkml:trace>
  <inkml:trace contextRef="#ctx0" brushRef="#br0" timeOffset="42593.9989">17016 3175 0,'0'0'0,"25"0"47,-25-25-47,25 25 31,-1 0 1,1 0-17,0 0-15,25-25 31,-26 25-31,76-49 32,-1 24-32</inkml:trace>
  <inkml:trace contextRef="#ctx0" brushRef="#br0" timeOffset="50675.9992">2753 9550 0,'0'-25'16,"25"25"15,-25-25-31,25 25 31,-25 25 1,0-50 15,-25 25-1,0-25-30,1 25-16,-1 0 16,-25 0-1,0 0 1,-49 50 0,25 0-1,-1 49 1,75-74-16,-24 99 15,24-100-15,24 76 16,1 49 0,50 24-1,-1-74 1,25-24 0,25-50-1,-24-25 16,24-50-31,-100 25 0,76-99 16,-100 99 0,24-123-1,-24-26 1,-99 0 0,-25 75-1,50 74 1,-50 0-16</inkml:trace>
  <inkml:trace contextRef="#ctx0" brushRef="#br0" timeOffset="54709.0127">14957 3621 0,'-25'0'16,"25"-24"-16,0-1 31,0 50 32,0-1-63,25 1 15,-25 0-15,25 50 16,-25-51-16,25 26 15,-25-25-15,25 24 16,-1-24-16,-24 0 16,25-25-1,-25 25 1,25-25 31,0 0-32,0 0 1,24-25-16,75 0 16,-49 0 15,-1 1-15,25-1-1,-24 0 1,-50 25-16,49 0 15,-49 0-15,24-25 16,-24 25-16,50-25 16,-51 25-1,1 0-15,25-24 16,-25 24 0,-1 0-16,26-25 15,-25 25-15,24 0 16,26-25-1,-1 0 1,-49 25-16,25-25 31,-25 25-31,-1 0 16,26-25 0,0 1-1,-26-1 1,26 25-1,-25-25 1,0 0 0,24 0-1,-24 1 1,0-1 0,0 0-1,-1 0 16,-24 0-15,0 1-16,0-1 16,0-25 15,-24-24-15,-1 24-1,25 1 1,-25-1-1,0 25 1,25 50 0</inkml:trace>
  <inkml:trace contextRef="#ctx0" brushRef="#br0" timeOffset="55725.9993">15379 4415 0,'0'0'0,"0"-25"15,-25 25 1,25-24 0,-25 24-1,25-25 1,25 0 0,0 0-1,25 25 1,-1 0-1,50 25 1,-24 0 15,-26 49-15,-24-24 0,-50 49-1,1-49 1,-26 24-1,25-49 1,-24-25 0,24-25-1,0 0 1,25-24 0,50-1-1,-26 0 1,1 1-1,-25 74 17,25-25-32,0 24 31,0 26-15,-1 0-1,1-26 1,25-24-1,-25 0-15,-1 0 16,1 0-16,0-24 16,0-76-16</inkml:trace>
  <inkml:trace contextRef="#ctx0" brushRef="#br0" timeOffset="56392.0066">15925 4192 0,'0'-25'16,"24"25"15,1 0-31,0-25 16,0 25-16,24 25 15,1 25 16,24 24-31,-49 25 16,-25-74-16,0 50 16,0-51-1,0 26 1,-49 0 0,-26-26-1,50-24 1,1-24-1,-1-51 1,50 1 0,-25-1-1,24 51 1,1-1 0,25 25-1,-1 49 1,1 1-1,0 0 1,-1-1 15,26-24-15,-1-25 0,1-74-16</inkml:trace>
  <inkml:trace contextRef="#ctx0" brushRef="#br0" timeOffset="57060.9993">16520 4118 0,'0'-25'15,"0"0"1,0 0 15,25 25-15,0-25-1,24 1 1,50 48 0,-24 51-1,-50 24 1,-1 25 0,-48-50-1,-1 1 1,-25-26-1,1-49 1,24 0 15,0-24-15,0-76 0,25 76-16,25-51 15,-25 50-15,25-49 16,0 74-16,-1-50 15,1 50-15,0 0 16,25 50 0,-26 24-1,-24-49-15,25 50 16,0-51-16,0 26 16,24 0-1,1-50 1,24-50-1</inkml:trace>
  <inkml:trace contextRef="#ctx0" brushRef="#br0" timeOffset="58279.0124">10517 3125 0,'0'-24'16,"0"-1"0,0 0-1,0 0 1,25 0 0,-25 1-16,25 24 0,0-25 15,49-25 1,50 50-1,-25 25 1,0 74 15,-74 0-15,-25 125 0,-25-125-1,1-25 1,-26 1-1,25-51 1,-24-48 0,24-51-1,0-49 1,25 75 0,50-51-1,-26 26 16,26 24-31,0 1 16,-26 49 0,1 25 15,0 24-15,-25 1-1,25 24 1,-25 1-1,25-1 1,24-24 0,26-1-1,-26-49 1,51-49 0,-100 24-16,49-74 15,-24-25-15</inkml:trace>
  <inkml:trace contextRef="#ctx0" brushRef="#br0" timeOffset="59209.0126">12353 2803 0,'-25'0'31,"25"-25"-16,-25 25 1,25-25-16,0 1 16,25-26-1,49 0 1,26 1 0,-76 49-16,100 24 15,-124 1-15,50 25 16,0 49-1,-26 25 1,-24-99-16,0 74 31,0-74-31,-24 25 16,-26 74 0,-24-25-1,24-74 1,-24-25-1,24-50 1,25-24 0,25-75-1,25 50 1,25-1 0,-50 76-16,74-26 15,-74 25-15,25 0 16,24 50-1,-24 25 1,-25-1 0,0-24-16,25 50 31,-25-51-31,25 26 16,0 24-1,24-24 1,50-25-1,1-50 1,24-99-16</inkml:trace>
  <inkml:trace contextRef="#ctx0" brushRef="#br0" timeOffset="67624.9991">16396 9401 0,'-25'0'15,"25"-25"-15,0 0 32,-25 25-17,25 25 79,0 25-94,0-1 16,0 1-16,0 223 15,25-50 1,-25-148-1,25-26 1,-25 1 0,25-50-1,0 0 48,-25 25-63,24-25 31,1 0-15,0 0-16,0 24 15,24-24 1,51 0 0,-26-24-1,0 24 1,50-50-1,-49 50 1,-26-25 0,26 25-1,-26 0 1,26 0 15,-1 0-15,1 0-1,-51 0 1,1-25-16,0 25 16,0 0-16,-25-24 15,25 24 1,-25-25 15,25 25-15,-25-25-16,0-25 15,0-24 1,0-1 15,0-24-15,-25 0-16,0 25 31,25 24-15,-50 25-1,50 0 1,-25 25 0,1 0-1,-1 0 1,0 25 0,-49-25-1,-26 0 1,-48-25-1,-51 25 1,150 0-16,-175 0 16,175 0-16,-125-24 15,-74 24 1</inkml:trace>
  <inkml:trace contextRef="#ctx0" brushRef="#br0" timeOffset="73989.9988">2530 10592 0,'-25'0'0,"25"-25"16,25 25 62,-25 25-78,25-25 16,0 24-16,74 76 15,-49-51 1,-26-49-16,1 50 15,0-50-15,0 25 16,0-25 0,-1 0 15,1 0 0,50-75-15,24 1-1,25-1 1,49-24 0,-49 50-1,50-1 1</inkml:trace>
  <inkml:trace contextRef="#ctx0" brushRef="#br0" timeOffset="78193.9994">13543 11237 0,'25'0'78,"0"-25"-46,0 0-17,0 0-15,-1 0 16,76-74-1,-76 74 1,1 25 31,-25 25-47,50 25 31,99 74-15,-125-99-1,1-25 1,-25 24 0,50-48-1,24-1 1,-24-25 0,-1 0-1,-49 75 1,25-25-1,25 25 1,0-25 0,-1 25-1,-24-50-15,0 25 16,0 0-16,-25-25 16,24 0-16,-24 1 31,25-1-16,-25 0 1,25 50 0,0 0-1,-25-1 1,25 1 0,-1-25-1,-24-25 16,0 50 1,25-25-17,0 0 1,0 0 0,-25 25-1,25-25 1,-1-25-1</inkml:trace>
  <inkml:trace contextRef="#ctx0" brushRef="#br0" timeOffset="79072.0003">15404 11212 0,'-25'-25'0,"25"0"32,25 25 30,0 0-62,-1 0 16,51 25-1,-50-25-15,49 25 16,0-25 0,-24 0-1,-25-25 1,-25 0 0,25 0-1,-1 0 1,1 25-1,25 25 1,-25-25-16,-1 25 16,1-25-1,-25 25-15,50-25 0,-25 0 16,-1 25-16,26-50 16,-25 0 15,0 0-16,-1 0 1,1 25 0,25 0-1,-1 25 1,-24-25 0,25 0-1,-25 0 1,0 0 15</inkml:trace>
  <inkml:trace contextRef="#ctx0" brushRef="#br0" timeOffset="81141.9967">16867 11187 0,'0'0'0,"-25"0"15,25-50 1,0 25-1,-24 25-15,24-24 16,0-1-16,0 0 16,24 25-1,1 25 1,25-25 0,24 49-1,-24-24 1,24 0-1,-49-25 1,0 0 0,0-25-1,-1 0 1,26 25 0,-25 0 15,-25 25-31,49-25 15,-24 0-15,-25 25 16,50-25 0,-25 0-1,-1-25 1,1-24 0,0 24-1,0 0 1,0 0-1,0 50 1,-25 0 0,49 49-1,-24-49 1,74 0 0</inkml:trace>
  <inkml:trace contextRef="#ctx0" brushRef="#br0" timeOffset="81658.9985">18554 11088 0,'0'-25'16,"-25"25"-16,25-25 15,25 25 48,0 25-63,0-25 0,-1 25 15,51-1 1,-1 1 0,-24-25-1,-1-25 1,26 25-1,-26-24 1,26-1 0,-1 25-1,-24 0 1,-1-25 15,26-25-31</inkml:trace>
  <inkml:trace contextRef="#ctx0" brushRef="#br0" timeOffset="90487.9988">10492 10021 0,'-24'0'16,"24"25"46,0 0-31,0 0-31,0-1 0,0 76 16,0 48 15,0 1-31,24 25 16,1-50 15,-25 0-15,25-99-16,-25 49 15,0-49-15,0 0 16,0-1 0,0 1-1,25-25 1,0 0 46,-1 25-46,1-25-16,0 0 16,25 0-16,74-25 15,24 0 1,1 1 15,25-1-15,-50 0-1,-50 25 1,1 0 0,-1 0-1,-49 0 1,25 0-1,-26 0 17,-24-25 30,0 0-62,0 1 16,0-26-16,0-24 31,0 49-15,0-149-1,-24-24 1,-1 24 0,0 75-1,0 25 1,0 24-1,1 50 1,-1 0 31,0 0-31,0 25-16,-49-25 15,-75 0 1,-50 0 15,-24 0-15,99 0-1,99 0-15,-74 0 0</inkml:trace>
  <inkml:trace contextRef="#ctx0" brushRef="#br0" timeOffset="92204.9994">4390 10864 0,'0'0'0,"0"-24"0,0-1 16,0 50 62,0-1-62,0 1-16,0 25 0,0 99 31,25-25-15,0 0-16,-25 25 15,25-125-15,-25 76 16,25-26 0,-1-49-1,-24 0 1,25-25 15,0 0 0,0 0-31,24 0 16,75 0 0,1 0-1,73 0 1,-49 0 15,49 0-15,-49-25-1,-124 25-15,74 0 16,-74 0-16,24 0 16,51-25-1,-51 0 1,1 0-1,-25 1 1,0-1 0,-1 25-1,-24-25 1,25 0 0,-50-24-1,25-51 1,-24 26 15,24-25-15,-25-25-1,25 99-15,-25-25 16,25 25-16,-25 1 16,25-1-1,-25 0 1,1 25-1,-1 0 1,0 0 0,-74 0-1,-1 0 1,-48-25 15,-26 25-31,124 0 16,-98-25-16,98 25 15,-74-24 1,-347 24 0</inkml:trace>
  <inkml:trace contextRef="#ctx0" brushRef="#br0" timeOffset="94671.0003">2877 10145 0,'0'-25'16,"-24"25"15,-1-24 0,0 24-15,0 0-16,0 0 15,-49 49 1,-1 1 0,-24 74-1,50-25 1,-1 25 15,50-25-15,25 25-1,49-25 1,25-24 0,1-26-1,24-24 1,25-74-1,24-75 1,-49 0 0,-99 24-1,-25 76-15,-50-150 16,26 149 0,-51-49-1,-24-1-15,74 75 16,-124 0-16</inkml:trace>
  <inkml:trace contextRef="#ctx0" brushRef="#br0" timeOffset="104368.9974">10716 11509 0,'-25'0'16,"50"-24"-16,-25 48 47,0 1-16,0 0-31,0 0 0,0 0 0,0 49 15,24 50 17,-24 50-17,0-26 1,25 1 0,-25-74-1,25-1 1,0-49-1,0-25-15,-1 0 32,1 0-17,0 0 1,0 0-16,49-25 16,25 0-1,-74 25-15,75 0 16,-51 0-1,26 0-15,49 25 32,0-50-17,-25 25 1,0 0 0,-25 0-1,1 0 1,-50 0-1,24 0 1,-24 0 0,0-24-1,0-1 1,-25-74 0,0 24-1,-25-49 1,0 25-1,0 74-15,-24-74 32,49 74-32,-50-49 15,-24-26 1,24 51 0,-49-26-1,24 51 1,26 24-16,-75 24 15,99-24-15,-149 25 16,50 25 0,50-25-1,24-1-15</inkml:trace>
  <inkml:trace contextRef="#ctx0" brushRef="#br0" timeOffset="105586.0007">13271 11509 0,'-25'-24'31,"0"24"1,25 24-17,0 1-15,0 0 0,-25 99 16,25 25-1,25 24 17,-25 1-17,25-75 1,0 25 0,-25-99-1,24 0 1,1-25-1,0 0 1,0 0 0,24-25-1,51 25 1,-76 0-16,76 0 16,-76 0-16,1 0 0,0 0 15,25 0-15,98 0 16,-48 25-1,-76-25-15,76 0 32,-76 0-32,1 0 15,0 0-15,25 0 16,-26 0-16,1 0 16,25-25-1,-25 25 1,0 0-1,-25-49 1,24-1 0,-24-24-1,-24-75 1,-1 49 0,-25-24-1,50 100-15,-74-100 16,74 99-1,-25 0-15,-50-49 32,26 49-17,24 25 1,0 0 0,25 25-1,-25-25 1,-24 0-1,-26 0 1,-49 0-16</inkml:trace>
  <inkml:trace contextRef="#ctx0" brushRef="#br0" timeOffset="108219.0071">16073 12601 0,'0'25'0,"0"-50"0,25 50 46,0-25-46,49 0 16,125 0 0,99 24-1,24-24 1,-49 0 0,25 0-1,-1 25 1,-123-25-1,-100 25 1,1 25 0</inkml:trace>
  <inkml:trace contextRef="#ctx0" brushRef="#br0" timeOffset="108868.9994">20985 12650 0,'0'0'0,"-25"0"0,25-24 16,-25 24-16,0-25 31,50 25 0,0 0-15,0 0 0,223 25-1,0-25 1,-25-25 0,224 25-1,-175-25 1,-148 25-1,-74 0 1,-75 0 15</inkml:trace>
  <inkml:trace contextRef="#ctx0" brushRef="#br0" timeOffset="110134.9989">2803 13395 0,'0'0'0,"0"-25"15,25 25 16,0 0-15,24 0-16,125 0 31,24 0-15,149 0 0,-272 0-16,371-50 15,-371 50-15,123-25 16,249 1-1,-100 24 1,-149 0 0,-24 0-1,-75 24 1,-74-24-16</inkml:trace>
  <inkml:trace contextRef="#ctx0" brushRef="#br0" timeOffset="113635.0001">10319 12278 0,'0'0'0,"0"-24"16,0-1 15,0 50 0,0 24-15,25 26 15,-25 73-15,0-123-16,24 174 15,-24-150-15,0 75 16,0 0-1,0 25 1,25-74 0,-25-51-1,0 1 1,25-50 0,0 25 15,0 0-31,24-24 15,1 24 17,74 0-32,0 0 31,49 0-15,-24 0-1,-124 0-15,124 0 16,-75 0-16,1 24 15,24-24 1,0 0 0,-24-24-1,24 24 1,-74 0 0,24 0-1,-49-25 1,0 0 15,0 0-31,0-25 16,0-24 15,0 24-15,0 26-16,-25-51 15,25 50-15,0-74 16,-24 25-1,-1-25 1,0 49 0,0 0-1,25 1 1,-25 49 0,1 0 30,24-25-30,-25 25 0,0 0-1,0 0 1,-74 25 0,0-25-1,-25 0 1,-25 0-1,-50 25 1,1-25 0,74-25-1,50 25 1,24 0 0</inkml:trace>
</inkml:ink>
</file>

<file path=ppt/ink/ink8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7:59:14.568"/>
    </inkml:context>
    <inkml:brush xml:id="br0">
      <inkml:brushProperty name="width" value="0.05292" units="cm"/>
      <inkml:brushProperty name="height" value="0.05292" units="cm"/>
      <inkml:brushProperty name="color" value="#C00000"/>
    </inkml:brush>
  </inkml:definitions>
  <inkml:trace contextRef="#ctx0" brushRef="#br0">16272 5308 0,'0'0'0,"0"-25"0,-25 25 47,25 25-16,25-25-31,-25 50 15,0 49 1,25 75 0,-25-1 15,24 1-15,-24-124-16,0 123 15,25-148-15,-25 74 16,0 25-1,25-49 1,-25-51 0,0 1-1,25-25 17,0 0-1,-25 25-31,49-25 15,26 0 1,-50 0-16,99 0 16,-100 0-1,100 0 1,25 0 0,74-25-1,-24 25 1,-50 25-1,0-25 1,-125 0-16,76 0 16,-76 0-16,1 0 0,50 0 15,-51 0-15,76 0 16,-26 0 0,0 0-1,-49-25-15,25 25 16,-25 0-1,-1-25 1,1 25 0,0 0-16,25-24 31,-1 24-15,-24-25-1,0 25 1,0 0-1,-25-25 17,25 25-17,-1-50 1,1 26 0,-25-26-1,25-24 1,-25-1-1,25-24 1,-25 0 0,-25 0 15,-25-1-15,26 26-1,-51-1 1,25 26-1,26 24-15,-51-25 16,50 26-16,-24-1 16,-50-25-1,-100 25 1,-24 1 0,0 24-1,-1 0 1,-73-25-1,74 0 1,-149 0 0</inkml:trace>
  <inkml:trace contextRef="#ctx0" brushRef="#br0" timeOffset="17532.0075">17562 8880 0,'0'0'16,"0"-25"-16,-25 25 15,0 0 17,25 25-1,0 0-31,0 24 16,0 100-1,0 124 1,25 0-1,-25-50 1,0-24 0,25-50-1,0-50 17,-25-25-17,24-49 1,1 0-1,25 0 1,-1-25 0,1 24-1,0-24 1,74 25 0,0-50-1,49 1 1,75-26-1,-49 0 1,49 26 0,-75-1-1,1 0 1,24 0 15,-24 25-15,0-25-1,-50 25 1,0-24 0,-75 24-16,75-50 15,-99 50-15,25 0 16,-25 0-16,99-25 16,-100 25-16,26 0 15,74 0 1,-99 0-16,49-25 15,-49 25-15,25 0 16,24 25 0,-49-25-1,25 25 1,-26-25 0,1 0-1,0 0-15,0-25 16,0 0-1,-1 25 1,-24-24 0,0-1-1,0-50 1,25 1 0,-25-25-1,0-50 1,0 25-1,0 0 1,-25 25 0,-24 49-1,49 25-15,-75-24 16,51 49 0,-26-25-1,-74 25 1,-25 0-1,-99 25 1,25-25 0,-25-25-1,25 0 1,-199-25 0,99 1-1,51 49 1,-26 25-1,248-25-15,-198 0 16,199 24-16,-100-24 16,74-24-1,26-1 1</inkml:trace>
  <inkml:trace contextRef="#ctx0" brushRef="#br0" timeOffset="18214.0002">21654 8607 0,'0'0'0,"-24"0"16,24-25-16,-25 25 31,0 0-16,25-24 1,50 24 0,74-25-1,-99 25-15,123-25 16,-98 25-16,198-50 16,0 26-1,-50-26 1,-148 50-16,74 0 15</inkml:trace>
  <inkml:trace contextRef="#ctx0" brushRef="#br0" timeOffset="18647.0002">21406 8582 0,'0'-24'0,"0"48"0,-24-48 16,24-1-1,24 25 17,1 0-17,124-25 1,25 0-1,49 25 1,99 0 0,-49 0-1,0-25 1</inkml:trace>
  <inkml:trace contextRef="#ctx0" brushRef="#br0" timeOffset="18964">22771 8235 0,'0'0'0,"-25"0"0,0 0 16,0 0 0,0 25-1,-99 74 1,25 50 0,-74 124-1,49-50 1,-124 149-1</inkml:trace>
  <inkml:trace contextRef="#ctx0" brushRef="#br0" timeOffset="19247">22597 8285 0,'0'0'0,"-25"0"0,0 25 0,1-25 16,24 24-16,-50 26 15,25-25-15,-99 124 16,75-100-16,-75 150 15,99-150-15,-74 100 16,-125 223 0</inkml:trace>
  <inkml:trace contextRef="#ctx0" brushRef="#br0" timeOffset="19548.004">21853 9500 0,'25'0'0,"-25"-25"16,25 25-16,-1 0 15,1 0-15,50-24 16,123 24 0,75-50-1,-50 25 17,50-24-32</inkml:trace>
  <inkml:trace contextRef="#ctx0" brushRef="#br0" timeOffset="19813.9999">21927 9599 0,'0'-24'0,"0"48"0,25-48 47,0 24-47,0 0 15,74-25-15,50 0 16,24-25 15,200-24-31</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6T18:49:07.978"/>
    </inkml:context>
    <inkml:brush xml:id="br0">
      <inkml:brushProperty name="width" value="0.05292" units="cm"/>
      <inkml:brushProperty name="height" value="0.05292" units="cm"/>
      <inkml:brushProperty name="color" value="#C00000"/>
    </inkml:brush>
  </inkml:definitions>
  <inkml:trace contextRef="#ctx0" brushRef="#br0">4713 8111 0,'-25'-25'15,"25"1"1,-25 24-1,0-25 17,25 50 15,0-1-47,0 26 15,0 99 1,0-100-16,25 125 15,-25-149-15,0 99 16,25 99 0,0-99-1,-25-99-15,0 74 16,0-74-16,25 0 16,-25 24-1,0-24 1,0 0-1,24-25 1,-24 25-16,0 0 16,0-1-1,0 1 1,25 0-16,-25 25 31,25-26-15,0 1-1,0-25 1,24 25 0,26-25-1,-1 0 1,-49 0-16,49-25 16,-49 25-16,50 0 15,-1-25 1,0 25-1,50-24 1,-24 24 0,-26-25-1,25 25 1,-24-25 15,24 0-15,-74 25-1,0 0-15,-1 0 16,1 0 0,0 0 15,-25-25-15,25 25-1,0-24 1,-1 24-1,-24-25-15,0 0 16,25 0 0,-25 0-16,0-49 15,0-25 1,0-1 15,0 1-15,-25 0-1,1 0 1,-1 0 0,0-1-1,0 26 1,0 49 0,1 0-1,24 1 1,-25 24-1,25-25-15,0 0 16,-25 25 0,25-25-16,-25 25 15,0-25 1,1 25-16,-26-24 31,25 24-31,0-25 16,-74 25-1,-25-25 1,0 50 0,-25-25-1,50 25 1,-25-1 0,-25 26-1,50-25 1,24 0-1,-24-1 1</inkml:trace>
  <inkml:trace contextRef="#ctx0" brushRef="#br0" timeOffset="10048.5">10021 7937 0,'-25'0'47,"25"-24"-47,25 24 63,-25 24-32,0 1-15,0 0-16,0 0 15,25 25 1,0 123-1,0-24 1,-25-124-16,24 148 16,-24-123-16,0 99 15,0 0 1,25-50 0,-25-25-1,0 26 1,0-51-1,0 1 1,0-1 0,0-24-1,0 25 1,25-1 0,-25-24-1,0 0 16,25-25-15,0 0 0,-1 0-1,26 0 1,24 0 0,26 0-1,-1-25 1,0 25-1,25 0 1,-25 0 0,25-25-1,-25 25 1,-24-24 0,-1 24 15,50 0-16,-24-25 1,-26 25 0,0 0-1,26-25 1,-51 0 0,26 25-1,-26-25 1,1 25-1,-1-24 1,-24-1 0,0 0-1,25 0 1,-26-24 0,1-1-1,-25-49 16,25 24-15,-50-24 0,25-25-1,-25-50 1,1 50 0,24 25-1,0 25 1,-25-1-1,25 51 1,0-1 0,0 0-1,-25 25 32,0 0-31,0 0-1,1-25 1,-100 25 0,0-25-1,-25 25 1,-25 0 0,25 0-16,0 0 15,100 0-15,-100 0 16,-74 0-1,173 25-15,-74-25 16,99 0-16,-123 25 16,48 0-1,-48-25-15</inkml:trace>
  <inkml:trace contextRef="#ctx0" brushRef="#br0" timeOffset="21379.94">8979 12799 0,'0'-25'0,"0"50"63,25-25 15,-25 25-78,0 0 15,50 24 1,-1 26 0,-24-75-16,-25 25 15,25-1-15,0-24 16,-25 25 0,25-25-1,-25-25 1,24 25-1,26-24 1,124-51 0,-75 1-1,74-1 1,-49 26 0,-74 24-16,49 0 15,-74 0 1,0 25-16,0-24 31</inkml:trace>
  <inkml:trace contextRef="#ctx0" brushRef="#br0" timeOffset="24828.77">12675 4936 0,'0'0'0,"0"-25"15,-25 25 1,25-24-16,-24-1 16,-26-25-1,-49-24 1,-50 24 15,-25 25-15,1 25-1,-1 50 1,25 24 0,75 26-1,49-76-15,-25 125 16,26-99-16,-1 74 15,-25 49 1,50-49 0,0 0-1,25 0 1,-25-99-16,25 25 16,-25-25-1,49 24-15,-49-24 0,75 25 16,-50-25-1,49-1-15,75 1 32,74-50-17,0 25 1,-49-24 0,-149 24-16,99-50 15,-99 25-15,74-49 16,0-50-1,-49-75 1,-50 174-16,-25-123 16,25 98-16,-50-148 15,-24 24 1,-25 75 0,99 74-16,-100-74 15</inkml:trace>
  <inkml:trace contextRef="#ctx0" brushRef="#br0" timeOffset="26728.68">15925 5135 0,'0'0'0,"0"-25"16,-25 25 0,25-25-1,-25 25-15,-25-50 16,1 1-1,-26 24 17,-73 0-17,-1 25 1,-25 25 0,-24 25-1,24 49 1,50 25-1,25 74 1,49-24 0,75 24-1,25 1 1,-50-174-16,124 173 16,-75-173-1,75 99-15,199-50 16,-26-74-1,51-149 17,-76-74-17,-197 0 1,-100 0 0,-173-50-1,24 74 1,124 175-16,-198-100 15</inkml:trace>
  <inkml:trace contextRef="#ctx0" brushRef="#br0" timeOffset="27877.62">9327 14039 0,'0'0'0,"0"-24"0,0-1 16,0 0-1,0 25 1,0 25 31,24 0-32,1 49 1,25 50 0,-1-50-1,1 26 1,0-51-1,-26-24 1,51-50 0,-1-24-1,100-75 1,74-25 0,-25 0-1,-24 25 1,-75 74-1,-100 50 1,100-49-16</inkml:trace>
</inkml:ink>
</file>

<file path=ppt/ink/ink9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04:48.290"/>
    </inkml:context>
    <inkml:brush xml:id="br0">
      <inkml:brushProperty name="width" value="0.05292" units="cm"/>
      <inkml:brushProperty name="height" value="0.05292" units="cm"/>
      <inkml:brushProperty name="color" value="#C00000"/>
    </inkml:brush>
  </inkml:definitions>
  <inkml:trace contextRef="#ctx0" brushRef="#br0">10666 5060 0,'0'-25'0,"-25"25"15,0 0 32,25 25-31,0 0 0,0 0-16,0 0 15,0 74 1,0 50-1,0-1 1,0 26 0,25-25-1,-25-75 1,0 26 0,25-51-1,-25 1 1,0-1-1,0-24 1,0 0 0,25 0-1,-25 24 1,25-49-16,-25 25 31,24 0-31,1 0 16,25 0-1,-1-1 1,26 1 0,24-25-1,-49 0 1,74-25 0,0-24-1,25 24 1,-50 25-1,0 0 1,-25 0 0,75 0-1,74 0 1,-74 0 0,-25 0 15,0-25-16,-24 25 1,24 0 0,0 0-1,-50 0 1,25 0 0,-74 0-16,49 0 15,-74 25-15,75-25 16,-1 0-1,1 25 1,-1-25 0,25 0-1,-74 0 1,25 0 15,-1 0-15,-24-25-1,25 0 1,-25 0 0,-25-49-1,24 74-15,-24-99 16,0 74-16,0-49 16,0-50-1,0 24 1,-24-24-1,-1 0 1,0 50 0,0-25-1,25 24 1,-25 1 0,1 49 15,-1 0-16,0 25 1,25-25 0,-74 25-1,-50-24 1,0-1 0,-100 0-1,100 0 1,-149 0-1,-24 25 1,-26 0 0,100 0-1,173 0-15,-148 0 16,148 0 0,-74 25-1,-74-25 1,99 0-1,74 0-15</inkml:trace>
  <inkml:trace contextRef="#ctx0" brushRef="#br0" timeOffset="1165.9998">19769 6276 0,'0'24'0,"-24"-24"16,48 0 15,1 0-15,0 0-1,49 0 1,100 25-1,99 0 1,0-25 0,148-25-1,-148 25 1,273-25 0,-224 1-1,26-1 1,-100 0-1,-75 50 1,-123 0 0,49 24-1</inkml:trace>
  <inkml:trace contextRef="#ctx0" brushRef="#br0" timeOffset="2366.0018">2158 6995 0,'0'0'0,"-25"0"15,50 0 16,-25-25-31,25 25 16,49 25 0,125 0-1,148 0 1,-25-1 0,-123-24 15,-150 0-31,224 0 15,-223 0-15,124 0 16,24-24 0,-24 24-1,-75 0 1,-50 0 0,-73-25 15</inkml:trace>
  <inkml:trace contextRef="#ctx0" brushRef="#br0" timeOffset="3465.9997">6772 6127 0,'0'0'0,"0"-25"16,-25 0 0,0 0-1,0-24 1,-49-26 0,-50 26-1,0 49 1,99 0-16,-149 0 15,150 25-15,-150 24 16,50 1 0,-50 99-1,100-1 1,-1 51 0,51-50 15,48 49-16,26-123 1,74 49 0,0-50-1,75-24 1,24-26 0,-50-24-1,26-74 1,24-25-1,-99-50 1,-74-50 0,-75-24-1,-49 50 1,-26 49 15,-49 49-31</inkml:trace>
  <inkml:trace contextRef="#ctx0" brushRef="#br0" timeOffset="4998.9991">8582 7119 0,'0'-25'0,"0"50"0,0-75 16,0 26-1,0-1 1,25 25-16,25-25 16,49 25 15,99 25-16,-49 0 1,149-25 0,-149-50-1,24 25 1,-73-24 0,-51-1-1,1 50 1,49 25-1,25 24 1,0 1 0,25 0-1,-25-1 1,-25-74 15,-49-24-15,24-26-1,1 51 1,-26-1 0,26 74-1,-1 1 1,75 0 0,-25-50-1,0-25 1,-25-50-1,-49 51 1,-25-1 0,49 25-1,0 25 1,50 24 0,25 1 15,-50-50-16,-24-25 1,24 0 0,-49 0-1,-25 1-15,49 24 16,-49 24-16,49 1 16,50 25-1,-49-1 1,49-24-1,-25-25 1,0-25 0,0 1-1,-24-26 1,-50 50-16,49-25 31,-49 25-31,0 0 0,-1 0 0,51 25 16,24 0-1,124-25-15</inkml:trace>
  <inkml:trace contextRef="#ctx0" brushRef="#br0" timeOffset="25505.0007">16446 2208 0,'0'24'78,"0"1"-62,0 0-16,0 0 16,24 49-1,-24 1 1,0 24 0,0-74-16,0 74 15,0-74 1,25 49-16,-25 1 15,0-1 17,0 0-17,25-24 1,-25-25-16,0 24 16,0-24-16,0 25 15,0-1 1,0 1-1,0 24 1,0-49 0,0 0-1,0 0 1,0 0 0,0-50 46</inkml:trace>
  <inkml:trace contextRef="#ctx0" brushRef="#br0" timeOffset="27279.9991">15478 2753 0,'0'-24'0,"0"-1"15,0 0 1,0 0 0,25 0-1,-25 0 1,25 1 0,0-1-1,24 0 1,1 0-1,24 25 17,-24 25-17,-1 0 1,1 24 0,-25 1-1,0 0 1,-1-1-1,-48 1 1,24 0 0,-25-26-1,-25 26 1,1-25 0,-1 0-1,0-1 1,26-24-1,-1 0 17,25-24-17,-25 24 1,25-50 0,0 25-1,25-24 1,-25 24-16,25-25 15,-25 25-15,24 1 16,1-1 0,0 0-1,0 0 1,24 0 0,-24 0-1,0 25 1,-25 25-1,25-25 17,-25 25-17,0 0 1,0 0 0,-25 24-1,25-24 1,0 25-1,0-25 1,0-1 0,0 1-1,0 0-15,0 0 16,25-25 0,-25 25-16,25-1 31,-1-24-31,1 25 15,25-50 17,49-24-32</inkml:trace>
  <inkml:trace contextRef="#ctx0" brushRef="#br0" timeOffset="28629.0006">16942 2555 0,'0'-25'15,"24"0"1,-24 0 0,25 1-16,0-1 15,0-25 1,24 25 0,1 25-1,-25 0 1,24 50-1,-24 49 17,0-24-17,-25-51-15,0 51 16,0-50-16,0 24 16,0-24-16,0 50 15,-25-75-15,0 74 16,1-49-1,-1 24 1,0-49 0,-25 0-1,26 0 1,-1-49 0,0 24-1,25-49 1,25-1-1,0 26 17,-25-1-32,49 25 15,-49 0-15,25-24 16,25-1 0,-26 0-1,1 50 1,0 0-1,0 0 1,-25 25 0,25 25-1,-1-25 1,-24 49 0,-24-24-1,24-1 1,-25 1-1,0 0 17,25-26-17,0 1 1,0 0 0,50-25-1,-1 0 1,26-25-1,-1-24-15</inkml:trace>
  <inkml:trace contextRef="#ctx0" brushRef="#br0" timeOffset="36878.9993">2133 5904 0,'0'-25'16,"-25"25"-1,25-25 1,-24 0-1,-1 25 48,-50 25-63,51-25 0,-100 50 16,24 74-1,-24 24 1,50-24-1,-1-24 17,-49 73-32,50-49 31,24-25-15,-24 1-1,24-1 1,1 0-1,-26 25 1,75-99-16,-49 99 16,24-99-16,50 99 15,0 25 1,-1-25 0,1-50-1,0 50 1,25-25-1,-1 1 1,1-26 0,-25-49-1,-1 49 1,1-74-16,25 75 16,-25-51-16,-1 26 15,1-25-15,0 0 0,25 49 16,-26-49-16,1 24 15,50 51 1,-26-26 0,1 0-1,49 26 1,-49-26 0,49 1-1,-74-26 1,0-49-16,-1 25 15,1 0-15,0 0 32,25 24-32,24 1 31,0-1-15,-24-24-1,-25 0-15,24 0 16,-24-25-16,25 25 15</inkml:trace>
  <inkml:trace contextRef="#ctx0" brushRef="#br0" timeOffset="37628.0038">3001 9426 0,'0'0'0,"0"-25"0,-24 25 16,24-25-1,-25 0 1,0 1 0,0-1-16,-24-25 31,-26 50-15,75-25-16,-99 50 15,74-25-15,-49 25 16,-50 74-1,24-24 1,51 24 0,-1 74-1,50-49 1,25 0 0,49-24-1,50-1 1,50-49-1,49-100 1,-49-49 0,-50-1 15,-74-48-15,-75-1-1,-74-25 1,-1 75-1,76 99-15,-175-99 16</inkml:trace>
  <inkml:trace contextRef="#ctx0" brushRef="#br0" timeOffset="38462.0003">11137 9451 0,'0'-25'0,"0"50"78,0-1-78,0 1 16,25-25-16,-25 25 15,25 25-15,49 49 32,-49-25-32,0-74 0,49 75 31,-49-75-31,25 24 16,-1 1-1,1-25 1,0-49-1,49-51 1,50 1 0,123-50-1,-48 50 1,-1 0 0,-25 0-1</inkml:trace>
  <inkml:trace contextRef="#ctx0" brushRef="#br0" timeOffset="55208.9993">16297 10096 0,'24'0'47,"-24"-25"0,-24 25-31,-1-25-1,-25 0 1,25 0-16,-74-24 15,-99-51 1,99 76 0,-25-1-1,0 50 1,74-25-16,-74 49 16,99-49-16,-49 50 15,-75 74 1,50-25-1,99-74-15,-75 74 16,75-74-16,-25 25 16,25-26 15,0 1-15,0 50 15,0-26-16,25 174 1,25 50 0,-25-198-16,49 24 15,-49-74-15,74 49 16,25-49 0,0 25-1,25-50 1,-50 24-1,-49-24-15,74-24 16,-99 24-16,74 0 16,25-25-1,-25 0 1,50 0 15,-124 0-31,74-24 16,-74 24-16,49-50 15,25-98 1,-49 24 0,-75 0-1,-74-74 1,0 99 0,-174-99-1</inkml:trace>
  <inkml:trace contextRef="#ctx0" brushRef="#br0" timeOffset="56676.0022">13717 9277 0,'0'-25'16,"-25"25"15,25-25-15,0 1 15,25 24-31,-25-25 16,25 25-16,49-50 15,-24 50 1,-1 25-1,1 25 1,-25 24 0,-25 25-1,-25 0 1,-25-49 0,50-25-1,-49 24 1,24-49-16,0 25 15,-24-25 1,-1-25 0,25-24-1,25-1 1,0 1 0,50-1-1,-25 0 1,49 26-1,-49 24 1,0 24 0,-25 1-1,24 25 1,-24-25 15,25 49-15,0-49-1,49 0 1,1-25 0,-1 0-1,25-100 1</inkml:trace>
  <inkml:trace contextRef="#ctx0" brushRef="#br0" timeOffset="57091.9996">14436 8806 0,'0'24'47,"0"1"-32,0 0-15,0 0 0,0 24 16,0 76-1,25 48 1,0 26 0,0-75-1,0-75-15,-1 50 16,-24-74 0,25 99-1,-25 25-15</inkml:trace>
  <inkml:trace contextRef="#ctx0" brushRef="#br0" timeOffset="57791.9992">14759 8979 0,'0'25'47,"0"0"-31,0 0-16,0 0 15,0-1-15,0 26 16,0 49 0,0 0-1,0-49 1,0-25-16,25 0 15,-25-50 32,0 0-31,0 0-16,49-74 31,-24 25-15,49 24-1,-24 25 1,0 50 0,-1 0-1,-24 24 1,0 51 0,-25-51-1,-25 1 1,-25-1-1,26-49-15,-26 50 16,25-50 0,0 0-16,1 0 0,-76-25 15</inkml:trace>
  <inkml:trace contextRef="#ctx0" brushRef="#br0" timeOffset="58224.9993">15776 9376 0,'0'-25'0,"25"25"16,-1 0 15,1 0-15,0 25-16,0 0 16,24 25-1,-123 198 1</inkml:trace>
  <inkml:trace contextRef="#ctx0" brushRef="#br0" timeOffset="58942.0074">16495 8880 0,'0'25'47,"0"0"-31,0-1-16,-25 1 0,25 75 31,0 48-16,25-48 1,0-26 0,-25-49-1,25 0 1,-50-25 0,25-50-1,0 0 1,25 50-16,-25-74 15,25 74-15,-1-50 16,26 1 0,24 24-1,1 25 1,-26 50 0,-49-26-1,25 26 1,-25-25-16,0 49 15,-25-49 1,25 25-16,-49-26 16,24-24-16,-25 0 15,-49 0 1,-25-74-16</inkml:trace>
  <inkml:trace contextRef="#ctx0" brushRef="#br0" timeOffset="59408.0001">17165 8781 0,'0'25'31,"0"-1"-15,0 1 0,0 0-16,25 74 15,-1 25 1,26 50 0,-25-50 15,0 0-16,-1 25 1,-24-75 0,0 1-16</inkml:trace>
  <inkml:trace contextRef="#ctx0" brushRef="#br0" timeOffset="60211.0005">17537 9029 0,'0'0'16,"0"-25"-16,0 0 46,25 25-14,0 0-17,-1 0-15,26 25 16,24 25 0,-49 49 15,-25-25-16,-25-24 1,-24 49 0,-1-49-1,1-50 1,24 0-16,0 0 16,0 0-1,25-25-15,0-25 16,0 1-1,50-26 1,-1 26 0,26-1-1,-50 50 1,-1 0 0,-24 25 15,0 25-16,0-1 1,0 1 0,25-25-1,25 24 1,-1-24 0,-24-25-16,50 0 15,-26-25-15</inkml:trace>
  <inkml:trace contextRef="#ctx0" brushRef="#br0" timeOffset="64641.0044">3101 11261 0,'0'0'0,"0"-24"31,0-1-15,0 0-1,0 0 1,0 0-1,0 0 1,24 25 0,1-24-1,74 48 1,-74-24-16,50 25 16,-51 0-16,51 0 15,49 0 1,-25 0-1,-49-25 1,-50-25-16,25 0 16,-25 0-1,24 0-15,-24 0 16,25 1 0,25 48 15,49 26-16,0 25 1,-24-51 0,-1 1-1,-24-74 1,-50 24-16,49-25 16,-49 25-16,0-24 15,25 49-15,0-25 16,0 25-1,-1 25-15,26-1 16,74 51 0,-25-50-1,0 0 1,-24-75 0,-25 0 15,-50 25-31,24-24 15,-24 24-15,25 0 16,0 25 0,49 25-1,26 0 1,-1 0 0,-50-25-1,26-25 1,-26-25-1,-24 1 1,25-1 0,-25 50-1,49 0 1,0 50 0,1-26 15,-50-24-31,24 0 15,-24 0-15,0 0 16,0 0 0,0-24-1,49-1 1,0 25 0,-49 25-16,50 24 15,-51-49-15,51 50 16,-1-1-1,-24-24 1,-25-25 0,-1-25-1,1 1 1,25-1 0,-1 25 15,26 49-16,24 26 1,25-1 0,-49-49-1,24-50 1,-50-49 0,1-1-1,-25 51 1,24-1-1,1 74 1,0-24 0,24 25-1,-49-25-15,24-25 16,-24 0 0,25 0-16,-1-50 31,26 0-16,-26 1 1,26 24 0,-50 25-1,24 25 1,1 0 0,24-25-1,-24-25 1,0-25-1,-1 25 1,-49 1 0,0-1-1,25 25 1,-25 25 0,25-1 15,-25 1-16,25-25 1,-1 0 0,-24-25-16,25-24 15,-25 24-15,0 0 16,25 0-16,-25-49 16,0 49-16,0-24 15,-25-75 1,0 0-1,1 49 1,-1 1 0,25 49-16,-25-25 15,0 26-15,25-1 32,-25 25-32,1 0 31,24 25-16,-25-1 1,0 1 0,0-50-1,-49 1 1,-1-26 0,1 0-1,-1 1 1,1 24-1,0 50 1,-26 24 0,1 1-1,-25 24 1,25-49 0,-25-50 15,25-24-16,-50-50 1,50 49 0,-25 0-1,49 75 1,1 0 0,49 0-16,-49 49 15,49-74-15,-25 25 16,-24-25-1,49 0-15,-49-25 16,49 25-16,-50-25 16,-24-24-1,25 24 1,-26 25 0,26 25 15,0 0-16,-1-1 1,75 1-16,-74 0 16,49-25-16,0 0 15,-49-25 1,-1 0 0,51 1-16,-51-1 15,50 25-15,-24-25 16,-26 25-1,1 25 1,-1 24 0,51-49-16,-51 25 15,75 0-15,-49-25 16,-51-25 0,26 0 15,49 25-31,-49-24 15,49 24-15,0-25 0,-49 25 16,49 0-16,-25 0 16,-74 25-1,25 74 1,25-50 0,-1 1-1,-24-25 1,0-50-1,-25-49 1,0 49 0,-25-25-1,50 50 1,0 50 0,24-1 15,1 51-16,24-51 1,-74-49-16</inkml:trace>
  <inkml:trace contextRef="#ctx0" brushRef="#br0" timeOffset="75105.9993">2952 11832 0,'-25'-25'141,"0"25"-141,0 0 0,1-25 15,-100 0 1,-1 50-1,26 0 1,25 25 0,-1 49-1,26 25 1,24 25 0,0-25-1,50 0 16,0 0-15,24-25 0,26-25-1,-1-24 1,50 0 0,75-26-1,-150-24 1,150-74-1,-75 24 1,-99 26-16,74-100 16,-74 99-16,24-124 15,-49 0 1,-74-74 0,-50 99-1,-99 0 1</inkml:trace>
  <inkml:trace contextRef="#ctx0" brushRef="#br0" timeOffset="77422.0015">11137 12849 0,'25'0'47,"-25"-25"-47,0 0 16,25 25-16,25-74 15,49 24 16,25 1-15,-25 24 0,-74 25-16,74 0 15,-74 0-15,99 25 16,0-1 0,149-24-1,-199 0 1,25-49-1,1-26 1,-26 1 0,-24 24-1,49 50 1,-25 25 0,50 25-1,0-1 1,-74-24-1,74 0 1,-99-25-16,49 0 16,-49 0-16,49-25 15,-49 25-15,0-25 0,0 25 16,24-49 0,26 49-1,-1 0 1,1 25-1,-51-25-15,76 49 16,-76-24-16,1-25 16,99 25-1,-49-50 1,-1-25 0,-24 1-1,-1-1 16,-24 50-31,25-25 16,-25 25-16,-1 0 16,51 25-1,24 25-15</inkml:trace>
  <inkml:trace contextRef="#ctx0" brushRef="#br0" timeOffset="78506.0057">15825 12725 0,'0'0'0,"0"-25"0,0 0 15,0 0 1,25 1 0,0-26-1,49 25 1,26 25 0,-26 50-1,-49-50-15,99 74 16,-99-49-16,24-25 15,1 25-15,74 24 16,-50-49 0,50-49-1,-49-1 1,-50 25-16,49-24 16,-49 49-1,24-25-15,26 50 16,-26 24-1,26 26 17,-1-26-17,-49-24-15,74 0 16,-74-25-16,49-25 16,-49 25-16,75-49 15,-76 24-15,76-25 16,-26 25-1,0 25 1,26 25 0,-26 25-1,-24-25 1,49-25 0,-74 0-16,99-50 15,-100 50-15,76-50 31,-51 26-31,51-26 16,-76 50-16,-24-25 0,75 25 16,-50 25-1,24 25 1,1 24 0,-1-24-1,-49-26 1,50-24-1,-50-49-15</inkml:trace>
  <inkml:trace contextRef="#ctx0" brushRef="#br0" timeOffset="81139.0001">9897 12526 0,'0'-24'0,"0"48"0,0-73 16,0 24-16,-25 25 0,25-25 15,-49-49 1,24 24 0,0 25-16,-25-24 15,26 49 1,-76 0-1,26 25-15,-75 99 32,25 0-17,25 74 1,74-24 0,50-26-1,149 51 1,98-125-1,1-49 1,0-74 0,-50-51-1,-123-73 1,-125-1 0,-99 25-1,-25 50 1,99 99-16,-49-25 15,25 75 1</inkml:trace>
  <inkml:trace contextRef="#ctx0" brushRef="#br0" timeOffset="81758.9987">11906 12353 0,'0'0'0,"-25"-50"16,25 25-16,-24 25 15,-26-49 1,25 24-16,-24-25 16,24 50-16,-50 0 15,-49 75 1,100-26-16,-76 51 16,76-51-16,-1 1 15,-50 74-15,26 74 16,74 1-1,123-26 17,51-98-17,-1-50 1,199-150 0,-223 1-1,-174-74 1,-199 24-1,-247 26 1</inkml:trace>
  <inkml:trace contextRef="#ctx0" brushRef="#br0" timeOffset="83438.0007">14660 13271 0,'0'0'0,"0"0"16,-25 0 31,50-25-16,-25 0-16,24 25 1,-24-25-16,50 0 16,-25 25-16,0-25 15,-1 1-15,26 24 16,-25 0-16,0 0 16,49 24-1,-49 1 1,-25 0-16,74 25 15,-49-50-15,49 25 16,1-25 0,24 0-1,-99-25-15,99 0 16,-74 0 0,0 25-16,25-50 15,-26 50 1,26 25-1,0 25 17,49 0-17,-74-26 1,24-24-16,26 0 16,-51 0-16,1 0 0,25-24 15,24-26 1,1 25-1,-51 0 1,1 25-16,0 0 16,0 25-1,24 25 1,51-1 0,24-24-1,0-50 16,-75 25-15,51-49 0,-76 24-1,1 25 1,50 25-16</inkml:trace>
  <inkml:trace contextRef="#ctx0" brushRef="#br0" timeOffset="84587.9997">17959 13320 0,'0'0'0,"0"-25"0,0 1 31,24 24 0,-24-25-31,75 25 16,-1 25-1,25-1 17,25 26-17,-24-25 1,-26-25 0,1-25-1,-1-25 1,-24 26-1,-26 24-15,26-25 16,-25 25-16,0 25 0,-1-25 16,51 49-1,24 50 1,-25-49 0,1 0-1,-26-75 16,1-25-31,24-49 32,1 49-17,-26 75 1,26 25 0,24 24-1,-74-49 1,49 0-1,-24-75 1,24 1 0,-49-1-1,0 25-15,0 0 16,0 25 0,-25-24-16,24 48 15</inkml:trace>
  <inkml:trace contextRef="#ctx0" brushRef="#br0" timeOffset="90456.9971">7689 1786 0,'0'0'0,"0"-25"0,-24 0 16,24 1 0,24 24-1,1 24 1,99 51 0,0-1-1,50 75 16,-100-75-31,50 125 0,-99-125 16,50 100-16,-26 74 31,-49-174-31,-25 100 16,25-124-16,-24 49 16,24-74-16,-75 24 0</inkml:trace>
  <inkml:trace contextRef="#ctx0" brushRef="#br0" timeOffset="90837.9994">7764 1761 0,'-25'0'15,"25"-25"-15,-25 25 0,25-24 32,25-1-17,49-25 1,175-99-1,73-49 1,75-1 0,198-49-1,-322 149 1,-199 99 0,-247 124-1</inkml:trace>
  <inkml:trace contextRef="#ctx0" brushRef="#br0" timeOffset="91458.9985">7193 2679 0,'0'-25'16,"0"0"-1,0 0-15,0 1 16,25 24-16,0-50 15,74-74 1,-24 99 0,-26 124-1,-24 50 1,-25-99-16,-25 173 16,25-173-16,-25 74 15,25-75-15,-24 51 31,24-76-31,0 26 0,49-50 16,50-74 15,50-26-15,-25 1 0,-99 74-16,149-74 15</inkml:trace>
  <inkml:trace contextRef="#ctx0" brushRef="#br0" timeOffset="91871.9994">8979 1637 0,'0'0'0,"0"25"62,25-25-46,-25 25-16,50 24 15,-1 51 1,26-1 0,24 50-1,-49-75 16,24 50-31</inkml:trace>
  <inkml:trace contextRef="#ctx0" brushRef="#br0" timeOffset="92236.9996">8880 1637 0,'0'0'0,"-25"-25"32,25 50-1,0 0-15,0 0-16,-25 74 15,25 25 1,-24-25-1,-1-24 1,50-26 15,24-24-15,50-50 0,-74 0-16,75-24 15,-51 24-15,75-49 16,50-26-16</inkml:trace>
  <inkml:trace contextRef="#ctx0" brushRef="#br0" timeOffset="92656.9981">9674 670 0,'0'0'15,"-25"0"-15,25 25 0,-25-25 16,0 49-1,1 26 1,-1 98 0,25 50-1,0-173-15,25 198 16,-1-174 0,51 150-16,24-1 15,75 25 1,-1-50-1,75-24 1,50-75 0</inkml:trace>
  <inkml:trace contextRef="#ctx0" brushRef="#br0" timeOffset="93787.0067">10046 1067 0,'-25'0'0,"50"0"0,-50-25 0,0 25 16,0-25 0,25-25-1,25 26 1,50-26 0,-50 25-16,123 0 15,-123 25 1,25 25-16,24 74 15,-99 100 1,-24-1 15,24-49-15,0 0 0,25-124-16,25 24 15,0-49-15,24 0 16,75-49-1,-99 24-15,99-50 16,-99 51-16,25-26 16,98-74-1</inkml:trace>
  <inkml:trace contextRef="#ctx0" brushRef="#br0" timeOffset="94271.9996">9500 2654 0,'0'0'16,"0"-25"-16,0 0 0,0 1 0,-25-26 15,25 0 1,-24 26 15,48 48-15,-24 1 0,25 25-1,25 74 1,-1 0-1,51-25 1,-76-49-16,76 49 16</inkml:trace>
  <inkml:trace contextRef="#ctx0" brushRef="#br0" timeOffset="94657.0008">9451 2356 0,'0'0'15,"-25"0"-15,25 25 32,-25-25-17,25 50 1,-25 49-1,0 50 1,1-25 0,24-74-16,0 49 15,0-74-15,0 49 16,0-49 0,49-25-1,1-25 1,49-25-1,-25-24 1,199-50 0</inkml:trace>
  <inkml:trace contextRef="#ctx0" brushRef="#br0" timeOffset="94971.9994">9277 3845 0,'0'0'0,"0"-25"0,25 25 0,-25-25 0,25-24 16,24-26 0,75-49 15,0 50-15,25-1-1,124-24-15</inkml:trace>
  <inkml:trace contextRef="#ctx0" brushRef="#br0" timeOffset="95520.0002">10443 3572 0,'0'0'0,"0"-25"0,-25 25 0,25-25 15,-25 0 1,0 1-1,1-1 1,-1 25 0,-74 25-1,-1 49 1,-49 75 0,75 0-1,49-25 16,50-25-31,124 0 16,0-124 0,74-74 15,-74-25-15,-100-25-1,-49 50 1,-148 0-1,-1 74 1,-50 50 0</inkml:trace>
  <inkml:trace contextRef="#ctx0" brushRef="#br0" timeOffset="96536.9999">10691 595 0,'-25'0'0,"50"0"0,-50-24 15,0-1 1,0-50 0,-49 1-1,0 24 1,-26 25-1,-48 25 1,-1 25 15,25 25-15,24 49 0,51 25-1,-1 75 1,25-1-1,1 50 1,48-25 0,26-74-1,-50-99-15,74 24 16,-49-49-16,99 74 16,124-24-1,-49-51 16,24-48-31,50-51 16,-75-24 0,-74-25 15,-99 99-31,0-99 16,0 99-16,-25-24 0,0-100 15,-50-74 1,-124-100-1,1 174 1,-50 50 0,24 25-16</inkml:trace>
  <inkml:trace contextRef="#ctx0" brushRef="#br0" timeOffset="104037.0005">5928 14114 0,'25'0'94,"0"0"-78,-25-25-16,25 25 0,0-25 15,49-24 1,25-1 0,25 75-1,-25 0 1,25 24 0,0 1-1,0-1 1,-24-24-1,-1-25 1,-25-49 15,-24-1-15,49-24 0,-24 49-1,-1 50 1,-49-1-16,49 26 15,-74-25-15,99 24 16,50 1 0,-50-25-1,25-50 1,-74-25 0,-25 50-16,25-49 15,-26 49-15,26-25 16,24 50-1,1 24 1,24 1 0,-74-25-16,74 0 31,-74-25-31,74 0 16,25-50-1,0 0 1,-50 1-1,-24 49 1,-25 0-16,49 0 16,50 25-16</inkml:trace>
  <inkml:trace contextRef="#ctx0" brushRef="#br0" timeOffset="105670.9996">14337 14263 0,'0'0'0,"25"0"16,0 0-1,24-25 1,75-25-1,25 1 1,50-26 0,-1 26-1,-99 49 1,125 49 0,-51 26-1,-24-1 1,49 25-1,-24-49 1,-25-50 0,0-50 15,-25 1-15,-50 24-1,25-25 1,1 50-1,24 50 1,-25-1 0,74 26-1,26-25 1,-50-75 0,-50 0-1,-25-25 1,50 1-1,-24 49 1,24 24 0,24 51 15,26-1-15,74-24-1,-49-50 1,24-50-1,-50-24 1,-24-25 0,-50 49-1,26 25 1,-51 50 0,124 25-1,-24-1 1,0-24-1,-75-25 1,0-50 0,0-24-1</inkml:trace>
  <inkml:trace contextRef="#ctx0" brushRef="#br0" timeOffset="108318.0007">12799 11509 0,'0'0'0,"-25"0"93,25-24-93,-24 24 16,-1 0 0,0 24-1,0-24-15,25 25 16,-25 0-1,25 25 1,50 24 0,0-74-1,-1 0 1,1-25 0,-1-24-1,-49-1 1,-49 25-1,24 0 1,0 25 0,0 0 15,1 50-15,24-25-1,24 0 1,1-25-1,0 0 1,-25-25 0,0 0-16,0 0 15,0 0-15,-25 25 16,0 0-16</inkml:trace>
  <inkml:trace contextRef="#ctx0" brushRef="#br0" timeOffset="110085.001">17462 11534 0,'0'-25'0,"-24"25"16,24-24 15,-25 24-31,0 0 16,25-25-1,-25 50-15,0-25 32,1 24-17,-1 51 1,25-50-1,74-1 1,-24-24 0,24-24-1,-24-26 1,-25 25 0,-25 0-16,-25-24 15,0 49-15,0-25 16,-24 25-1,24 25 1,0 0 15,25-1-15,25 1 0,0-25-1,24 0 1,-24-25-1,-25 1 1,-25 24 15,25-25-31,-25 25 32,25 25-17,-24-25 16,24 24-31,0 26 16,24-25 0,1 0-1,25-50 17,0 0-17,-1-49 1,-74 24-1,1 25 1,-26 0 0,25 25-1,0 25 1,0 0 0,50 49-1</inkml:trace>
  <inkml:trace contextRef="#ctx0" brushRef="#br0" timeOffset="112918.008">16942 13122 0,'0'0'0,"0"-25"16,-25 25-16,25 25 63,0-1-48,25 1-15,-25 50 16,0 49-1,0 0 1,24 74 0,-24-49-1,0-50 1,25-49-16,-25-1 16,0-24-16,0 0 15,25 0 1,-25 0-1,25-25 1,24 24 0,1 1-1,74 0 1,0 0 15,25-25-15,49 25-1,-24-25 1,99 24 0,-75 1-1,1-25 1,-150 0-16,175 0 16,-175 0-16,174-25 15,-24 1 1,49 24-1,-74-25 1,-50 25 0,0 0-1,-25-25 1,-25 25 15,25-25-15,-24 25-1,-50 0 1,-1-25 0,26-24-1,-25-1 1,0-24 0,-25-1-1,0-24 1,0 74-16,0-99 15,0 100-15,24-100 16,-24-25 0,-24 0-1,24 50 1,0 74 0,-25-25-1,25 25-15,-25 1 16,0 24-1,0 0 1,-24 0 0,-75 24-1,-50-24 1,125 0-16,-175 0 16,150-24-16,-149 24 15,148 0-15,-173-25 16,174 25-16,-249 0 15,-74 49 1,100-24 0,-26 50-16</inkml:trace>
</inkml:ink>
</file>

<file path=ppt/ink/ink9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00:00.750"/>
    </inkml:context>
    <inkml:brush xml:id="br0">
      <inkml:brushProperty name="width" value="0.05292" units="cm"/>
      <inkml:brushProperty name="height" value="0.05292" units="cm"/>
      <inkml:brushProperty name="color" value="#C00000"/>
    </inkml:brush>
  </inkml:definitions>
  <inkml:trace contextRef="#ctx0" brushRef="#br0">2753 5953 0,'0'-25'31,"0"1"-15,0-1-16,0 0 15,0 0-15,0 50 31,-24-25-31,24 25 32,0 0-17,0-1-15,0 76 16,0-76-16,0 100 16,0-74-16,24 124 15,-24 49 1,25-50-1,0-48 17,0-26-17,0-50 1,-1 26 0,-24-26-1,0-24 1,0 0 31,25-25-32,-25 25 1,25-25-16,25 0 16,-1 25-1,-24-25-15,49 24 31,-49-24-31,50 0 16,24 0 0,74-24-1,-24 24 1,-25 0 0,-24 24-1,-26-24 1,-24 0-1,49 25 1,0-25 0,-49 0-16,74 0 15,-100-25-15,125 25 16,25 0 0,-50 0-1,74-24 1,-74 24-1,-99 0 1,99-25 0,-99 25-16,99 0 15,0 0 1,25-25 0,-25 25-1,0 0 1,-25-25-1,0 25 1,-74 0-16,124-25 16,-124 1-16,49 24 15,100-25 1,-100 0 0,-49 25-16,74 0 15,-74 0 1,74 0-1,-24 0-15,49 0 32,-25 0-17,0 0 1,-24 0 0,73-25-1,-73 25 1,49 0-1,0 0 1,0 0 0,0 0-1,-25-25 17,0 25-32,50 0 15,-25 0 1,-99 0-16,74 0 15,-49 0 1,49 0 0,50-24-1,-99 24 1,123 0 0,-24 0-1,-25 0 1,0 0-1,-74 0-15,123 0 16,-148 0-16,124 0 16,-50 0-1,25 0 1,-99 0-16,124 0 16,-124 0-1,49 0-15,25 0 31,50 0-15,-124 0-16,49 0 16,-49 0-16,0 0 0,49 0 15,-49 0-15,25 24 16,74-24 0,-25 25-1,-49-25 1,24 0-1,-24 25 1,24-25 0,-24 0-1,24 0 1,-49-25 0,0 25-1,-1-25 1,-48 1-1,24-51 17,0-24-17,0 0 1,-25-50 0,25 25-1,-50-25 1,25 50-1,1 0 1,24 74-16,-25-25 16,25 25-16,0 1 15,-25-1 1,0 25 31,0 0-32,1 0 1,-1 25 0,-25-25-1,25 0-15,-74 0 16,74 0-16,-99 0 16,0-25-1,0 25 1,99 0-16,-173 0 15,173 0-15,-99 0 16,99 0-16,-148-25 16,123 25-16,-99 0 15,-99-25 1,75 25 0,24 0-1,-50 0 1,75 0-1,-74 0 17,24 25-17,100-25 1,-149 25 0,49-25-1,25 0 1,-49 0-1,49 0 1,0-25 0,-25 0-1,125 25-15,-75 0 16,99 0-16,-99 25 16,74-25-16,-24 0 15,49 0 1,-99 0-1,99 0-15,-99 25 16,75-25-16,-51 25 16,-24-25-1,-24 24 1,24-24 0,0 25-1,-25-25 1,124 0-16,-99 0 15,74 25-15,-49-25 16,-99 0 0,98-25-1,-48 25 1,-1-25 0,25 25-1,25 0 1,-1 25-1,1-25 17,74 0-32,-99 25 15,99-25-15,-74 25 16,0-25 0,-25 25-1,25-25 1,24 0-1,1 0 1,24 0-16,-24 24 16,49-24-16,-74 0 15,24 0 1,1 25 0,-50-25-1,-25 25 16,75-25-31,49 0 16,-74-25 0,74 25-16,-25 0 15,-49-25 1,25 25 0,-75 0-1</inkml:trace>
  <inkml:trace contextRef="#ctx0" brushRef="#br0" timeOffset="9427.0008">18033 8806 0,'0'0'0,"0"-25"0,-25 25 16,0-25 15,1 0-15,-1 25-16,25-25 16,-25 25-16,-25-24 15,26 24-15,-26 0 16,-49 0-1,24 0 1,-49 49 0,25 26-1,99-51-15,-99 51 16,99-50-16,-50 74 16,1 0-1,49 0 1,0 1-1,24 24 1,26-50 15,24-24-15,50-1 0,-24 1-1,73-25 1,-49-50-1,0 0 1,-24-25 0,-76 50-16,51-99 15,-50 99-15,-1-25 0,1-74 16,0-25 0,-50-25-1,-49 50 16,-1 0-15,51 74-16,-26 0 0</inkml:trace>
  <inkml:trace contextRef="#ctx0" brushRef="#br0" timeOffset="11394.0008">20464 8384 0,'0'0'0,"0"25"63,0 0-47,0-1-16,0 1 15,25 74 1,-1 100-1,26-26 1,-25-48 0,49 98-1,-49-74 1,0-75 0,-25-49-16,0 24 15,0-24 1,0 0-16,0 0 31,0 0-15,25-1-1,-25 1 1,25-25 15,-1 0-15,1 0-1,0 0 1,49 0 0,26-25-1,-1 25 1,0-24 0,-49 24-16,98-25 15,-123 25-15,124 0 16,0-25-1,0 25 1,-50-25 15,0 25-15,25 0 0,-25 0-1,-24 0 1,-1 0-1,1 0 1,-1 0 0,0 0-1,-24 0 1,0 0 0,-1 0-1,-24 0 16,0-25-31,0 25 16,0 0 0,-25-24 15,0-26-15,0-24-1,-25-50 1,25-25-1,-25 25 1,0 24 0,25 76-16,-25-76 15,25 76-15,-24-26 16,-1 25 0,25 0-1,-25 25 1,0 0 31,0-24-32,-24 24 1,-100-50 0,50 25-1,-100 0 1,-24 1-1,25-1 1,24 0 0,-49 0-1,24 0 1,26 25 0,49 25-1,-75 25 1</inkml:trace>
  <inkml:trace contextRef="#ctx0" brushRef="#br0" timeOffset="23759.0084">3001 9550 0,'0'-25'0,"-24"25"0,24-25 31,-25 25-31,25-25 16,-25 1-1,0 24 1,-49 0 0,24 0-1,-24 49 1,-26 1 0,1 24-1,25 25 1,-1 50-1,26-25 1,49 0 0,0-99-1,0 99 1,0-99-16,25 49 16,-1-74-16,1 75 15,0-50-15,25 24 16,49 1-1,-74-25-15,74-1 16,-74 1-16,99-25 16,0 0-1,-25-25 1,0-24 0,50-26-1,-50-24 1,-24-74-1,-51-1 1,-48 0 0,-76-24 15,-24 74-15,0 74-1,-74 1-15</inkml:trace>
  <inkml:trace contextRef="#ctx0" brushRef="#br0" timeOffset="195303">7863 11782 0,'0'0'16,"-25"0"-1,25-25 1,-25 1 15,1 24-15,-1 0-1,0 0 1,0 0-16,0 0 16,-49 24-1,24 1 1,1 0-1,-1 25 17,25 49-17,1-25 1,24-24 0,0 24-1,0 1 1,24-1-1,-24-24 1,25-1 0,0-24-1,0 0 1,0 0 0,24 0-1,-24-25 1,25 24-1,-1-24 1,26-24 15,-26-1-15,-24 0 0,49-25-1,-49 26 1,25-51-1,-25 50 1,-25-24 0,0-26-1,-25 1 1,0-1 0,-25 1-1,1 24 1,24 1-1,-25 24 1</inkml:trace>
  <inkml:trace contextRef="#ctx0" brushRef="#br0" timeOffset="211983.0009">5333 12576 0,'-25'25'15,"0"-50"1,50 25 31,-25-25-31,25 25-16,-25-25 15,0 1 16,25 24-31,0 0 16,-1 0 0,26 0-1,0 0 17,-26 0-32,51 24 15,-50-24-15,-1 0 16,1 0-16,25 0 15,-25 0-15,-1 0 16,1 0 0,0-24-1,0-1 1,-25 0 0,25 0-1,0 50 1,24 25-1,26-1 1,-26-24 0,26-25 15,-51 0-31,1-25 16,0 0-16,0 1 15,0-51 1,-1 50-1,-24 50 17,25-25-32,0 50 15,25-25 1,24-25 0,-74 24-16,50-48 15,-26 24-15,1-25 16,0 0-1,0 0 1,0 50 15,-25 0-15,24-25 0,51 49-1,-1-49 1,1-24-1,-50-1 1,-1 25 0,1 0 15,0 0-15,0 0-16,24 25 15,26-25 1,-26 0-1,1-25 1,-25 0 0,0 0-1,-25 0 17,24 50-17,1 0 1,25 0-1,-25 0 1,24-25 0,-24 0-1,0 0 1,0-25 0,-25 0-1,24 25 1,26 25-1,0 0 1,49-1 0,-50 1-1,-24-25 1,25 0 0,-50-25-16,25 25 15,-1-49 1,-24 24-1,0 0 1,25 25 0,-25 25-16,25-25 15,0 0-15,25 25 16,-1-25-16</inkml:trace>
  <inkml:trace contextRef="#ctx0" brushRef="#br0" timeOffset="214950.0027">19075 12601 0,'0'-25'15,"0"0"16,0 0-31,25 1 16,24-1 0,1 0-1,-25 25 1,49-25 0,-49 25-16,24 0 15,-24-25-15,74 25 16,-74 0-16,50 25 15,24 0 1,-25 25 0,26-1-1,-51-49 1,-24 0-16,25 0 16,-50-25-16,24 1 15,51-26 1,-50 25-1,24 0 1,26 50 0,-1 0-1,25 0 1,0 0 15,-24-50-15,-50-25-1,-1 1 1,1 49-16,0-50 16,0 50-16,0 0 15,24 25 1,-24 0-16,50 24 16,-51-24-16,51 25 15,-1-26 1,-24 1-1,-25-50-15,24 1 16,-24-1-16,0-25 16,24 1-1,1 24 1,0 50 15,-26 24-15,51 26-1,24-26 1,25-24 0,-25-50-1,-24-24 1,-26-1 0,1 0-1,0 50 1,24 25-1,-24 25 1,24 24 0,0-24-1,1-25 17,-1-50-17,-24-50 1,-1 1-1,-24 49 1,-25 0-16,25 50 16,0-25-16,0 25 15,24 49 1,26-24 0,24 0-1,-74-50-15,49-25 16,-49 25-16,49-50 15,1 1 1,-1-26 0,-24 75-1,-25 0 1,24 50 15,26-1-15,-26-49-1,26 0 1,-1-24 0,25-26-1</inkml:trace>
  <inkml:trace contextRef="#ctx0" brushRef="#br0" timeOffset="224115.0008">3076 10988 0,'0'0'0,"-25"-24"31,25-1-15,-25 25-16,0-25 0,-24-49 31,-26 49-16,26 25 1,-1 25 0,1-1-1,-26 76 1,1-1 0,-1 25-1,26-25 1,49-74-16,-25 99 15,25-74-15,0 24 16,0 75 0,25-75-1,-1 1 1,26 24 0,24-50 15,-24 1-16,49-50 1,-24 0 0,-1-25-1,50 0 1,-49-24 0,-26-26-1,50-24 1,-49 0-1,-50-25 1,-50-25 0,-24-24-1,0 48 1,-75 1 0</inkml:trace>
  <inkml:trace contextRef="#ctx0" brushRef="#br0" timeOffset="241413.0017">6896 14412 0,'-25'0'16,"25"24"62,25-24-16,0 0-46,-1 25-1,1-25-15,0 0 16,74 25 0,0-25-1,1 0 1,-51 0-16,50-25 16,-74 25-1,50 0-15,-51 0 0,76 0 16,-76 0-1,51 0 1,-26 0 0,26 0-1,-50 0 1,49-25 0,-24 25-1,-1-24 1,1 24-1,0-25 1,-26 25 0,1 0-16,0 0 15,0 0 17,-25-25-1,25 25-16,-1 0-15</inkml:trace>
  <inkml:trace contextRef="#ctx0" brushRef="#br0" timeOffset="242543.0009">9872 14337 0,'-25'0'16,"25"25"0,-24-25-1,48 0 32,-24 25-47,25-25 16,25 25-1,99-25 1,0 0 0,49-50-1,50 25 1,-74 0-1,-125 25-15,50-25 16,-49 25-16,24-24 16,-49 24-16,50 0 15,-50 0-15,-1 0 16,1 0 0,0 0-1,0 0 16,0 0-31,-1 0 32,1 0 15,0-25 15</inkml:trace>
  <inkml:trace contextRef="#ctx0" brushRef="#br0" timeOffset="247678.0014">19645 13940 0,'-24'0'0,"24"-25"47,-25 25-47,25-24 15,-25-1-15,0 0 16,0-25 0,-24 26-1,-26-1 1,50 0-16,-49 25 16,49 0-1,-24 0-15,-26 25 31,26 24-31,-1 51 32,50-76-32,-25 76 15,25-51-15,-25 50 16,50 1 0,-25-26-1,25-49-15,0 49 16,0-74-16,24 50 15,75 0 1,25-50 0,50-25-1,-75-25 1,-50-24 0,-49 49-16,-25-99 15,0 74 1,-50-24-16,-49-50 15,0 74 1</inkml:trace>
  <inkml:trace contextRef="#ctx0" brushRef="#br0" timeOffset="248328.0014">21208 13891 0,'0'-25'15,"-25"25"-15,25-25 0,0 0 16,-49-49 0,-26 24-1,26 25 1,-26 50 0,-24 25-1,0 49 1,24 25-1,50 25 17,25-124-32,75 148 15,-50-148-15,0 0 16,223 99 0,-75-149-1,26-74 1,-150-25-1,-49 99-15,-25-74 16,1 74-16,-1-25 0,0 26 0,-25-26 16,-123-74-16</inkml:trace>
  <inkml:trace contextRef="#ctx0" brushRef="#br0" timeOffset="250061.0019">5779 14436 0,'0'0'0,"0"-24"15,0-1 17,-24 25 15,-1 0-32,0 0 1,0 0-16,-49 49 15,24-24 17,25 0-32,-49 25 15,74-26-15,-25-24 16,-24 124 0,49 0-1,0 0 1,24-24-1,26 24 1,-25-75 0,0-24-1,24 25 1,1-26 0,24-24-1,25 0 16,-24 0-31,24-49 32,-74 49-32,49-50 15,-74 25-15,50-49 16,-25-25 0,-50-25-1,0-25 1,0 99-16,-24-49 15,49 74-15,-25 1 0,0-26 16,-24 25-16</inkml:trace>
  <inkml:trace contextRef="#ctx0" brushRef="#br0" timeOffset="251378.001">10443 14362 0,'0'-25'16,"-25"0"15,0 0-16,0 25 1,1 0 0,-26 0-1,-24 25 1,-1 25 0,26-25-1,-1 49 1,-25 25-1,51 25 1,24-49 0,0-50-16,24 49 15,-24-49-15,25 49 16,0-24 0,25-1-1,-1-24 1,1 0-1,24 0 17,-24-25-17,0 0 1,-1-25 0,26-25-1,-26 1 1,1-75-1,-25 25 1,-25 74-16,0-50 16,0 51-16,-25-100 15,-25 24 1,1 51 0,-26-51-1</inkml:trace>
  <inkml:trace contextRef="#ctx0" brushRef="#br0" timeOffset="269867.001">11187 16371 0,'-25'0'31,"25"25"16,25 0-31,-25 0 0,0-1-16,25 1 15,0 25 1,49 24-1,-24-24 1,-26-50-16,51 0 16,-50 0-1,49-25 1,100-74 0,98-75-1,51-24 1,-75 49-1,-99 99 1,-75 25 15,-49 25 1</inkml:trace>
  <inkml:trace contextRef="#ctx0" brushRef="#br0" timeOffset="271341.0025">2927 13196 0,'0'0'0,"0"-25"16,0 0-1,-25 1 1,25-26 0,-25 0-1,-24 26 1,24 24-1,-25 0 1,1 24 0,-26 26-1,50-25-15,-49 49 16,49-49-16,0 74 16,-49 75-1,74 24 1,25-24-1,24-50 1,-24-99-16,50 49 16,-51-49-1,51 25-15,99-50 32,24-50-17,-49-49 1,-25-75-1,-99 75 1,-75-99 0,-99-50-1,124 223-15,-148-99 16</inkml:trace>
  <inkml:trace contextRef="#ctx0" brushRef="#br0" timeOffset="272875.002">1984 9153 0,'0'0'0,"-24"-25"16,-1 25-1,0-25 1,0 1 0,-49-26-1,24 50 1,-24 0 0,49 0-16,-50 25 15,51 0-15,-51 24 16,-24 50-1,74-99-15,-74 100 16,74-76-16,0 1 16,1 25-16,-26 49 31,50 0-15,0 0-1,25 100 1,0-25-1,-1-50 1,1 49 0,0 1-1,-25-149-15,50 99 16,-50-100-16,24 100 16,26 25-1,-25 25 1,-25-50-1,0 74 1,25-74 0,-25-99-16,0 74 15,0-74 1,0 25-16,0 24 16,0-49-16,0 99 15,0-99-15,0 99 16,0 50-1,0-26 1,0-48 0,0-51-16,0 50 15,0-74-15,0 0 0,0 25 16,0 74 0,0-100-16,0 100 15,0-99-15,0 99 16,-25-24-1,-50 24 1,75 0 0,75 0 15,-26 24-15,-24-24-1,0-49 1,-25-50-16,50 74 15,-26-74-15,26 24 16,0 26 0,99-1-1,-25-24 1,124-25 0,223-1-1</inkml:trace>
  <inkml:trace contextRef="#ctx0" brushRef="#br0" timeOffset="278774.0006">3919 8186 0,'50'0'0,"-50"-25"31,25 25-31,-25-25 0,49-49 16,1-26-1,24 1 1,1 49 15,49 26-15,24 48-1,-123-24-15,124 25 16,-99-25-16,123 25 16,-24 0-1,0-25 1,25-50 0,-1 1-1,-74-1 1,-74 25-16,50 25 15,-51-25-15,26 50 16,74-25 0,75 50-1,24-1 1,-74-24 15,-1-25-15,-48-49-1,-1-51 1,-74 76 0,99-26-1,-99 50-15,74 25 16,-50 0-16,-24-25 0,74 49 16,25 1-1,-99-25-15,99-25 16,-99 0-16,99-25 15,-74 25-15,24-50 16,-49 25-16,49-24 16,-24 49-1,24 0 1,26 49 15,73 51-15,-123-100-16,74 24 15,-99-24-15,148 0 16,-24-49 0,-25-1-1,-74 1 1,-1 49 0,51 24-1,48 51 1,-24-50-1,50-1 1,-75-48 15,25-26-15,-49 25-16,-75 0 16,99 25-1,-74 25-15,74 0 16,174 74-16</inkml:trace>
</inkml:ink>
</file>

<file path=ppt/ink/ink9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17:04.390"/>
    </inkml:context>
    <inkml:brush xml:id="br0">
      <inkml:brushProperty name="width" value="0.05292" units="cm"/>
      <inkml:brushProperty name="height" value="0.05292" units="cm"/>
      <inkml:brushProperty name="color" value="#C00000"/>
    </inkml:brush>
  </inkml:definitions>
  <inkml:trace contextRef="#ctx0" brushRef="#br0">7813 5407 0,'-24'0'0,"24"-24"32,-25 24-17,25-25 1,-25 25-1,25-25-15,-25 0 16,0 25 0,1-25-1,-1 25-15,-50-24 16,51 24 0,-1 0-1,-50 0 1,26 49-1,-1-24 1,1 49 0,24 1-1,0-1 1,0 25 0,25 25-1,25-49 1,0-1-1,0-24 1,24 24 0,26-24-1,-1-50 1,0 0 0,-49 0-1,99-50 1,-99 26-16,25-1 15,24-25 1,-49 25-16,49-74 16,-74 74-16,50-74 15,-75 0 1,-25 0 0,-24 49-1,-50 0 1</inkml:trace>
  <inkml:trace contextRef="#ctx0" brushRef="#br0" timeOffset="3415.9968">7764 5407 0,'0'0'0,"0"-24"0,0-1 31,0 0-15,0 0-1,0 0-15,25-24 16,-1 24-16,1-25 16,74-49-1,-24 25 1,49-25 0,25-1-1,-124 75-15,123-74 16,-98 74-16,124-74 15,49 25 1,-74-1 0,124-24-1,-125 50 1,-98 49-16,124-50 16,-125 50-1,125-50 1,49 26-1,-49-26 1,74-24 0,-75 24-1,-123 25-15,173-24 16,-173 49-16,148-50 16,1 0-1,-1 26 1,75-26-1,25 25 1,-50 25 0,-199 0-16,150-25 15,-150 25 1,100 0-16,50 0 31,74 25-15,-50 0-1,-74 0 1,24 24 0,-49 1-1,25 0 1,-124-50-16,99 74 16,-99-74-16,49 50 15,25-1 1,-74-49-16,74 50 15,-99-25-15,100 24 16,-51 1 0,50 24-1,-74-74-15,74 75 16,-74-75 0,25 49-16,49-24 31,0 49-16,-49-49 1,24 25 0,-74-25-16,75-1 15,-50 1-15,24 0 16,1 25 0,24-1-1,-24 1 1,24 0-1,-24-1 1,24 1 0,1-1-1,-1-24 17,0 25-17,26-1 1,-26 1-1,25 0 1,-24-1 0,-1-24-1,1 25 1,-1-1 0,25-24-1,-49 25 1,24-26-1,1 1 1,-1 0 0,-49 0-1,24 0 1,1-1 0,-25-24-1,0 25 1,-1-25-16,1 0 15,0 25 1,0 0-16</inkml:trace>
  <inkml:trace contextRef="#ctx0" brushRef="#br0" timeOffset="14764.9974">13370 5953 0,'0'0'0,"-25"-25"16,0 25-16,25-24 15,-49-1 1,24 25 0,-25 0-1,25 0 16,0 25-15,-49 49 0,49 0-1,-24 50 1,24-24 0,0-76-16,25 76 15,0-76-15,0 26 16,25 24-1,24 1 1,-24-26 0,25-24-1,24 25 1,-49-50 0,99 25-1,-49-50 16,-1 0-15,-24-25 0,-1-24-1,-24-50 1,-50 0 0,0-25-1,-49 75 1,-25-1-1</inkml:trace>
  <inkml:trace contextRef="#ctx0" brushRef="#br0" timeOffset="26300.995">18479 6821 0,'0'-25'16,"0"50"-16,0-50 15,25 25 1,-25-24 0,25-1-1,0 25 1,-25-25-16,50 25 16,-26 0-1,26 0-15,49 0 16,25 0-1,0 25 17,0 24-17,-25-49 1,-49 0 0,-25 0-1,24-24 1,1-1-1,24 25 1,1 0 0,49 25-1,25-1 1,-50 1 0,0-25-1,-24-25 1,-51 1-1,26-1 17,24 25-17,-74-25-15,75 50 16,-50-25-16,74 25 16,0-1-1,25 1 1,0-25-1,0-49 1,-25-1 0,-49 25-1,-25 25 1,49 25 0,1 25-1,49-1 1,0-24-1,-25-25 17,0 0-17,-49-25 1,-1 0 0,51 1-1,-51 24 1,50 0-1,1 24 1,-26-24 0</inkml:trace>
  <inkml:trace contextRef="#ctx0" brushRef="#br0" timeOffset="27795.998">2604 6623 0,'0'0'0,"-24"0"0,24-25 16,-50 25-1,0-25 1,-24 25 0,-25 0-1,0 50 1,-1-25-1,1 74 1,25 0 0,49 0-1,0 50 1,50-124-16,-25 49 16,0-24-16,50 49 15,49 0 1,25 1-1,25-76 17,74-48-17,-49-51 1,-1-49 0,-49-49-1,-99-1 1,-99 25-1,-50 25 1,-50 50 0</inkml:trace>
  <inkml:trace contextRef="#ctx0" brushRef="#br0" timeOffset="30144.9979">14660 6077 0,'0'-25'15,"0"1"1,0-1 0,-25 25-1,25-25 1,-25 0-1,25 0 1,-50 1 0,1-1-1,-26 25 1,26 0 0,-26 0-1,26 25 1,-26 24-1,26 50 1,-1 1 0,25 48-1,25-73 1,25 49 0,0-50-1,-25-49-15,25 49 16,-1-49-1,-24 0-15,50 49 32,24-24-17,1-25 1,-50 0-16,49-25 16,-49 0-16,49 0 15,1-25 1,-26 0-1,51-99 1,-51 50 0,-49-26-1,-49-24 1,-1 25 0,0 25-1,26 49-15,-51-25 16,50 26-1,-24-1-15</inkml:trace>
  <inkml:trace contextRef="#ctx0" brushRef="#br0" timeOffset="34761.0055">9847 6672 0,'0'0'0,"0"-24"16,-24 24-16,24-25 31,-25 25-15,0 0-1,0-25 1,-24 25 0,-1 0-1,25 0-15,-24 25 16,24-25-16,0 49 15,-49 26 1,49 49 0,0-25-1,50 0 1,0-99-16,24 75 16,-24-50-16,74 24 15,50-24 1,0-50-1,25-24 1,-75-26 15,-50-24-15,-73 0 0,-100-25-1,-25 24 1,0 76-16</inkml:trace>
  <inkml:trace contextRef="#ctx0" brushRef="#br0" timeOffset="36094.996">14709 6548 0,'-25'0'15,"25"-24"1,-24 24 0,24-25-1,-25 25 1,-25 0-1,1 0 1,-26 25 0,1 24-1,49-24-15,-50 25 16,51-26-16,-51 51 16,50-1-1,-24 75 1,49-74-1,49 24 17,1-25-17,49 25 1,50-49 0,0 0-1,-99-50-15,98-25 16,-98 0-16,24-25 15,26-98 1,-125-1 0,-25 50-1,-49-1 1,74 75-16,-74-24 16</inkml:trace>
  <inkml:trace contextRef="#ctx0" brushRef="#br0" timeOffset="38426.9982">18479 6449 0,'-24'0'16,"24"25"31,24-25-32,-24 25 1,0 0-16,0-1 16,0 51-1,25 24 1,-25 50 0,25-25-1,0-50 1,-25 1-1,25-1 1,-25-49 0,0 0-1,0 0 1,0-1 0,25 1-1,-25 0 1,0 0-1,24 0 17,-24 24-17,25-24 1,0 0 0,0 0-1,0-1 1,24-24-1,1 25 1,-1-25 0,26 0-1,-1-25 1,-24 1 0,74-1-1,-75 25 1,26-25-1,-1 0 1,1 25 15,-1-25-15,-24 25 0,24 0-1,-24 0 1,-25 0-1,-1 0 1,1 0 0,0 0-1,0 0 1,-25-24 15,0-1-15,0-25-1,0-49 17,0 25-17,0-1 1,-25 50-16,25-49 16,-25 49-16,25-24 15,-25-26 1,1 25-1,-1 26-15,0-1 16,25 0-16,0 0 16,-25 0-1,0 1 1,25-1 0,0 0-1,-24 0 1,-1 0-1,25 1 1,-50-26 15,25 50-15,-24-25 0,-26 0-1,-24 25 1,25 0-1,-50 0 1,24 25 0,-48-25-1,24 25 1,0 0 0,49-25-1,-49 0 1,50 25-1,-1-25 1,26 0 0</inkml:trace>
  <inkml:trace contextRef="#ctx0" brushRef="#br0" timeOffset="71033.9971">8458 9475 0,'-24'0'16,"24"-24"0,0-1-1,-25 25-15,25-25 16,-25-25 0,25 26-1,0-26 1,0 0-1,25 1 1,24-1 0,-24 25-16,25 1 31,-1-26-31,1 25 16,124-25-16,-50 26 31,0 24-16,25 0 1,-75 24 0,50 1-1,-74 25 1,-26-50-16,26 25 16,-25 0-16,0-1 15,24 1 1,1 0-1,-25 0 1,24 24 0,-24-49-1,0 25 1,0 0 0,-25 0 46</inkml:trace>
  <inkml:trace contextRef="#ctx0" brushRef="#br0" timeOffset="78271.9975">7516 12477 0,'0'0'0,"-25"0"0,0 0 15,0 0 1,1-25 0,24 50 77,24-25-61,-24 25-32,25-25 15,74 0 1,1 0 0,-1 0-1,-50-25-15,150 0 16,-174 25-16,74 0 15,50-25 1,-50 50 0,-74-25-16,49 0 15,-49 0 1,25 25 0,-26-25-1,1 0 16,0-25-31</inkml:trace>
  <inkml:trace contextRef="#ctx0" brushRef="#br0" timeOffset="81206.9951">12105 12477 0,'0'0'0,"0"25"47,24-25 0,1 0-31,0 24-16,0-24 15,25 0-15,49 25 16,99 0 0,-49-25-1,-25-25 1,-74 25-16,98-25 16,-98 25-16,74 0 15,0-24 1,0 24 15,-25-25-15,25 25-1,-99-25-15,74 25 16,-74 0-16,0 0 0,49 0 16,1 25-1,-50-25-15,74 0 16,-74 0-16,24 0 15,26 0 1,-51 0-16,76-25 16,-75 25-16,-1 0 0,26 0 15,24-25 1,1 25 0,-26 0 15,26 0-16,-26 0 1,1 0 0,24 0-1,-49 0 1,25 0 0,24-25-1,25 25 1,-24 0-1,24 0 1,0 0 0,-74-24-16,25 24 15,-25 0 1,49 0-16,-49 0 0,74-25 16,-74 25-1,49 0-15,50 0 16,-49-25 15,-51 25-31,26 0 16,-25 0-16,24 0 15,75 0 1,-24 25 0,-1-25-1,0-25 1,-24 25-1,-1 0 1,25 0 0,-24 0-1,-1 0 1,25 0 0,-49 0 15,24 0-16,-49 0-15,74 25 16,-74-25-16,0 0 16,49 0-1,1 0 1,-26 25 0,1-25-1,24 0 1,-24 0-1,0 0 1,-1 0 0,-24 0 15,25 0-31,-1 0 16,1 0-1,-1 0 1,1 0 15,0 0-15,-1 0-1,-24 24-15,49-24 16,-49 0-16,25 0 16,49 0-1,-24 0 1,24 0-1,0 0 1,-49 25-16,24-25 16,-49 0-16,49 0 15,25 0 1,1 0 0,-26 0 15,0 0-16,75 0 1,-25-25 0,-49 25-1,24 0 1,0 0 0,0-24-1,25 24 1,-24 0-1,-1 0 1,25-25 0,-25 25-1,-49-25 1,-26 25 0,101 0-16,-101 0 15,51 0-15,24 0 16,0 0 15,-24 25-15,-26-25-1,1 0-15,-1 0 16,-24 25-16,0-25 0,0 0 16,24 0-1,1 0 1,24 24-1,1-24 1,-50 0-16,49 0 16,-49 0-1,25 0-15,24 0 16,0 0 0,1 0 15,-26 25-16,-24-25-15,25 0 16,-25 0-16,-1 0 16,51 0-1,-1 0 1,-24 0 0,-1 0-1,-24 0-15,25 0 16,-25 25-16,-1-25 15,26 0 1,-25 0-16,24-25 16,-24 25-16,0 0 15,25 0 1</inkml:trace>
  <inkml:trace contextRef="#ctx0" brushRef="#br0" timeOffset="85037.9977">8979 13320 0,'25'0'78,"-25"-25"-78,25 25 16,0 0-16,24-24 15,51-26 1,73 0 0,-123 25-16,99 25 15,-100-24 1,100 48-16,25 1 15,-1 25 17,-73-25-17,-26 0-15,50-25 16,-99-25-16,49 0 16,-49 25-16,49-75 15,-49 51-15,25-26 16,-1 0-1,26 1 1,-1 74 0,-49-25-16,74 49 15,-74-49-15,25 25 0,24 0 16,75 24 0,0-24-1,-50-25 16,25-49-31,-50-1 32,1 0-17,-1 26 1,125 98 0,-75-24-1,-99-26-15,148 51 16,-123-75-16,123 50 15,1-26 1,-75-48 0,0-1-1,-24 0 1,-1-25 0,1 50-1,49 25 1,-25 25-1,50-1 17,-25-49-17,-99 0-15,99 0 16,-100 0-16,51-24 16,24-1-1,-25 0 1,1 25-1,-1 0 1,75 50 0,-50-50-1,-49 0-15,74 0 16,-99 0-16,74-25 16,-74 0-16,99-25 31,-99 25-31,49-24 15,25-1 1,50 50-16</inkml:trace>
  <inkml:trace contextRef="#ctx0" brushRef="#br0" timeOffset="100588.9945">4167 14387 0,'0'0'0,"0"-25"31,0 0-16,-25 25 17,1 0 30,-1-25-62,0 25 16,0 0-16,0 0 15,1 0-15,-26 25 32,-24 0-17,-1 0 1,75 0-16,-49 49 16,49-49-16,0 0 0,-25 49 15,25 100 1,25-50-1,49 49 1,0-74 0,50-24-1,0-75 1,50-75 0,-25-24-1,-25-50 1,-99 1-1,-25 123-15,-50-74 16,25 99 0,-74-50-1,0 25 1,24 50-16</inkml:trace>
  <inkml:trace contextRef="#ctx0" brushRef="#br0" timeOffset="101552.005">6400 14362 0,'0'0'0,"-25"-25"0,25 0 15,0 0 1,-25 1 0,25-26-1,-25 25 1,0 25-1,-24 25 17,-26 0-17,1 49 1,0 50 0,49-24-1,25-51-15,-25 50 16,25-49-16,25-25 0,0 99 15,24-50 1,100 50 0,0-99-1,49-75 1,1-98 0,-100 24-1,-99 0 1,-75 24-1,-24 26 1,-25 49 0</inkml:trace>
  <inkml:trace contextRef="#ctx0" brushRef="#br0" timeOffset="104702.9988">2009 7367 0,'0'-25'0,"0"0"15,0 1 1,0-1 0,0 0-16,0 0 15,0 0 1,0 1-1,-25-1 17,1 0-32,-26 25 31,0 0-15,-24 25-1,0 74 1,24-25-1,0 75 1,25-25 0,25 25-1,50-25 1,-25-25 0,0-24-1,49 49 1,-49-75-1,25 51 1,-1-26 0,-24 0 15,0 1-15,24 49-1,-24-99 1,25 49-1,24-49 1,25-25 0,-74-25-16,25 25 15,-25-25-15,198-148 16</inkml:trace>
  <inkml:trace contextRef="#ctx0" brushRef="#br0" timeOffset="107017.9972">2158 9723 0,'0'0'0,"0"-24"0,-25 24 15,0-25 1,1 25-1,-1 25 1,0 24 0,0 26-1,0 73 1,1-23 0,48-125-16,-24 49 15,0-24-15,75-50 16,-1-49-1,25-1 17,-74-24-32,-50 49 15,-49 75 17,-25 50-17,24-1 1,75-49-16,-24 25 15,24-26-15,0 1 16,74-25 0,0-74-1,-24-1 1,-75 1 0,-24 49-1,-26 50 1,1 149-1</inkml:trace>
  <inkml:trace contextRef="#ctx0" brushRef="#br0" timeOffset="108734.9964">9798 15701 0,'-25'0'0,"25"-24"16,-25 24-1,-24-25 1,-1 25 0,0 25-1,26 99 1,24-25 0,0-74-16,24 49 15,1-49-15,25 0 16,24-75-1,25-99 1,-74 75 0,-25-1-1,-74 75 17,-50 50-17,25 24 1,74 26-1,50-51 1,49 1 0,25-75-1,-24 0 1,-26-24 0,-222 24-1</inkml:trace>
  <inkml:trace contextRef="#ctx0" brushRef="#br0" timeOffset="823038.9967">5655 10939 0,'0'0'0,"0"-25"0,0 0 15,-24 0 1,24-24 0,24-26-1,26 26 1,-50 24-16,50 25 16,-26 0-1,1 25 1,99 49-16,0-24 31,25 24-15,0-49-1,-25-50 1,-25-24 0,0-26-1,-49 1 1,-25 24-1,24 50 1,26 25 0,24 25-1,25-1 1,0-24 0,-25-50-1,-24-24 1,-75 24-1,49 0 1,-49 0-16,25 25 16,50 0-1,-1 50 1,75 24 0,0-49-1,-25-25 1,0-25-1,-50-49 1,1-25 0,-26 24-1,50 50 1,-49 50 0,74 25 15,149 24-31,-149-74 31,149-49-31</inkml:trace>
  <inkml:trace contextRef="#ctx0" brushRef="#br0" timeOffset="824721.9967">11757 16669 0,'25'0'16,"-25"25"-16,0-50 15,25 25 1,0-25 0,49 0-1,50-49 1,0-25-1,-24 24 1,24 50 0,-75 25-1,50 50 1,25 74 0,0-25-1,0-24 1,0-51 15,0-98-15,-74 24-1,25-49 1,-1 50 0,25 49-1,0 24 1,-74 1-16,99 50 15,-99-51-15,99 26 16,-50-25 0,-49-25-16,74-25 15,-99 0-15,25 25 0,50-74 16,-26-1 0,-24 75-16,25-49 31,-26 49-31,26-25 0,25 75 31,24-1-15,25 26-1,-25-51 1,0-24 0,-24-49-1,-26-1 1,1 50-1,24 25 1,75 25 0,25-26-1,-1 1 1,51-50-16</inkml:trace>
  <inkml:trace contextRef="#ctx0" brushRef="#br0" timeOffset="1.482E6">11733 6796 0,'0'25'47</inkml:trace>
</inkml:ink>
</file>

<file path=ppt/ink/ink9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22:43.493"/>
    </inkml:context>
    <inkml:brush xml:id="br0">
      <inkml:brushProperty name="width" value="0.05292" units="cm"/>
      <inkml:brushProperty name="height" value="0.05292" units="cm"/>
      <inkml:brushProperty name="color" value="#C00000"/>
    </inkml:brush>
  </inkml:definitions>
  <inkml:trace contextRef="#ctx0" brushRef="#br0">7913 397 0,'24'0'16,"-24"-25"-16,0 0 63,-24 25-32,-1 25-16,0-25 1,25 25-16,-25-25 0,25 25 16,-25-25-16,25 49 15,0-24-15,0 0 16,25 25 0,25-50-1,-1 0 1,1-25-1,-25-25 17,-50 0-17,0 1 1,-24 49 0,24 25-1,-25-1 1,50 26-1,0 0 1,50-25 0,-1-25-1,-24-25 1,0 0 0,-25 0-16,0-25 15,-25 26 1,25-1-16,-49 0 15,-1 50 17,25 0-17,25 24 1,25-49 0,-25 25-1</inkml:trace>
  <inkml:trace contextRef="#ctx0" brushRef="#br0" timeOffset="11766.008">16346 695 0,'0'0'0,"0"-25"31,0 0-15,-25 25-16,25-25 15,-24 0 1,-1 1 0,0-26-1,-25 50 1,1 0 0,-50 25 15,49 24-31,-49 51 15,24-26 1,75-49-16,-49 49 16,49-49-1,-25 49 1,0 26 0,25-1-1,25 50 1,0-100-1,-25-24-15,25 25 16,-1-26-16,1 1 16,25 0-1,49 0 1,25 0 0,-99-25-16,49 0 15,-49 0-15,74-25 16,1-50-1,-51 26 17,26-75-17,-51-50 1,-73 25 0,-1 75-1,-74 24-15</inkml:trace>
  <inkml:trace contextRef="#ctx0" brushRef="#br0" timeOffset="29898.0039">2555 1215 0,'-25'-24'0,"25"-1"47,0 0-16,0 0-15,0 0-1,0 1 17,25 24-17,-25-25 1,0 0-1,0 0 1,0 0 0,0 50 62,-25 0-78,25 0 15,-25 0-15,-24 99 16,-26 49 0,26 1-1,-1-75 1,25 50 0,0-124-16,1 74 15,24-74-15,-25 99 16,25-25-1,0-74-15,-25 74 32,25-49-32,0 74 0,0 0 15,0-100-15,25 76 16,-25-75 0,25 49-1,-1 0 1,26-24-1,0 0 1,24-26 0,0 1-1,1-25 1,-50 0 0,-1 0-1</inkml:trace>
  <inkml:trace contextRef="#ctx0" brushRef="#br0" timeOffset="31063.0043">2803 2381 0,'0'-25'16,"0"50"-16,0-74 16,0 24-1,-25 25 1,0 0 0,1 0-1,-26 0 1,-25 74-1,51 1 1,-1-75-16,0 74 16,25-49-16,-25 49 15,25 1 1,-25 24 15,50-25-15,-25 1-1,25-26 1,0 26 0,0-75-16,-1 74 15,-24-49-15,25 25 16,0 24 0,0 25-1,0-24 1,0-1-1,-25-49-15,24 49 16,-24-49-16,25 25 16,-25-25-16,25 49 15,-25-49 1,0 24-16,25 26 31,-25-26-15,0 1-1,25 24 1,-25-49 0,0 25-1,0-1 1,0 1 0,24-50-16,-24 25 15,0 0-15,0-1 16,25 1-1,-25 25 1,0-25 0,25-1-1,0 1 1,0-25 15,24 0-15,1 0-1,24-25 1,50 1-16</inkml:trace>
  <inkml:trace contextRef="#ctx0" brushRef="#br0" timeOffset="294874.0049">8558 2629 0,'0'-25'62,"0"50"-62,24-50 16,1 25 0,50 75 15,-26-25-15,-24-26-1,25 26-15,-1-25 31,-24 0-15,-25-1 0,25-24 31,0-24-16,-1-1-31,26 0 15,25-49 1,24-1 0,50-49-1,-75 50 1,0 24 0,-24 50-1,-25-25 16,0 25-15,-25-25 0,0 50 46</inkml:trace>
  <inkml:trace contextRef="#ctx0" brushRef="#br0" timeOffset="299627.0045">8210 3919 0,'0'25'0,"0"-50"109,25 25-93,-25-25-16,25 25 16,0-24-16,0-1 15,24 25 1,26 0 0,-26 25-1,1-1 1,-1 1 15,26 0-15,-50-25-1,-1-25 1,1 0 0,0-24-1,0 24 1,0 25-1,24 0 1,-24 25 0,25 0-1,-1-1 1,1-24 0,0 0-1,-1-49 1,-24 24 15,0 25-15,0 0-1,-1 0 1,1 25 0,0-25-16,49 25 0</inkml:trace>
  <inkml:trace contextRef="#ctx0" brushRef="#br0" timeOffset="302710.0042">11733 3870 0,'-25'0'16,"50"-25"-16,-25 0 15,0 0 1,0 0-16,24 1 16,1-26-1,50 0 1,-26 25-1,26 25 1,24 25 0,-99 0-16,99 50 15,-74-51-15,0 1 16,24 25-16,51 24 16,-26-49-1,0-50 1,-24-24-1,0-26 17,-26 26-17,26 24 1,-25 25 0,49 25-1,25-1 1,1-24-1,-26-24 1,-49-1 0,-25 0-1</inkml:trace>
  <inkml:trace contextRef="#ctx0" brushRef="#br0" timeOffset="315009.0073">3795 5035 0,'0'-24'31,"0"-1"48,25 25-64,-25-25-15,0 0 16,25 25-16,0-49 15,-1-1 17,1 0-17,0 25 1,25 50 0,-1 0-1,1 25 1,-1-1-1,-24-49-15,25 50 16,-25-50-16,-1 0 16,26 0-1,0-25 1,-1-49 0,-24-1-1,25 26 1,-50 73-1,49 1 17,-24 25-17,25 0 1,-26-26-16,26 1 16,-25-25-16,0-25 15,-1 25 1,1-49-1,25-1 1,-25 25 0,0 25 15,-1 25-31,1-25 16,74 50-1</inkml:trace>
  <inkml:trace contextRef="#ctx0" brushRef="#br0" timeOffset="316209.0037">7590 4936 0,'0'0'0,"0"-25"32,25 1-1,0 24 0,-25-25-15,49 25-16,1 0 31,24 25-15,1-1-1,-1 1 1,-49-25 0,0 0-1,0 0 1,-25-25-1,25 25 1,-1 0 0,51 0-1,-1 25 1,-24-25 15,-25 0-31,-25-25 31,24 25 16,-24 25-31,25-50 0,0 25-1,0 0 1,0 0-16,-25-24 15,24 24 1</inkml:trace>
  <inkml:trace contextRef="#ctx0" brushRef="#br0" timeOffset="319224.003">10964 4390 0,'0'-24'16,"0"-1"15,0 0-16,0 0 1,-25 25 31,25 25-31,0 0-16,0 0 15,0-1-15,0 51 16,25-50-16,-25 74 15,0-74 1,0 49-16,24 25 16,-24-24 15,25-26-15,-25-24-1,25-25 48,0 0-32,0 0-15,-1 0-16,1 0 15,0 0 1,0 0-16,49 0 15,1-25 1,24 1 15,-25-1-15,1 0 0,-26 25-1,-24 0-15,25-25 16,-25 25-16,-1 0 15,26 0 1,-25 0 0,24 25-1,1-25 1,-25 0 0,0-25-1,-1 25 1,-24 25-1,25-25 17,-25-25-17,0 0 32,0 0-31,0-24-1,0-26 1,0 26 0,-25-26-1,25 26 1,0 24-16,-24-25 16,24 26-1,-25-1-15,0 0 16,0 25 15,0 0 0,1 0-15,-1 0 0,-25 0-1,-24 25 1,49-25-16,-25 0 15,26 0-15,-100 25 16,99-25-16,0 0 0,-49 0 16,-50 0-1,-1-25 1</inkml:trace>
  <inkml:trace contextRef="#ctx0" brushRef="#br0" timeOffset="330840.0109">3671 6176 0,'25'0'125,"0"0"-125,-25-24 15,49 24-15,75-50 16,-24 50-1,24 0 1,-100 0 0,1 0 15,0 0-15,0 0-1,24 0 1,125-50-1,-75 26 1,0-26 0,-24 75-1,24 0 1,-24-25 0,-1 24-1,0-24 1,-24-24-1,-25-1 1,0 25-16,24-50 16,-24 50-1,0-25 1,0 25 0,24 25-1,50 25 1,-49-50-1,-25 0-15,49 25 16,-49-25-16,0-25 16,24 25-1,-24-25 1,25 0 0,24-24-1,1 49 1,-1 0-1,1 24 1,-1-24 0,-49-24-1</inkml:trace>
  <inkml:trace contextRef="#ctx0" brushRef="#br0" timeOffset="331607.0036">7392 5879 0,'25'0'16,"-1"0"15,1 0-16,0 0-15,-25 25 16,99-25-16,-24 24 16,24 1-1,0-25 17,-25-25-17,-24 1 1,25-26-1,-51 50 1,1 0 0,50 25-1,24 0 1,25 24 0,-50-24-1,25-50 1,1-24-1,-76 24 1,26 0 0,-25 25 15,0 0-31</inkml:trace>
  <inkml:trace contextRef="#ctx0" brushRef="#br0" timeOffset="332939.0024">3770 6821 0,'0'-25'16,"0"1"31,25 24-47,0-25 31,0 25-31,0 0 15,24-25-15,26 25 16,-51 0-16,51 0 16,-50 0-1,49 25 1,-49-25-16,99 25 16,-75-1-16,1-24 15,74 25 1,-50-50-1,-49 25 1,0-24 0,0-1-1,24 0 1,-24 25-16,50 0 16,-50 0-16,24 0 15,50 25 1,1-25-1,-1 0 1,-50-50 0,-24 25-1,0 1 17,0 24-17,0 0 1,49 24-1,0 1 1,50 0-16</inkml:trace>
  <inkml:trace contextRef="#ctx0" brushRef="#br0" timeOffset="333822.0041">6672 6623 0,'25'0'15,"-25"25"1,25-25-16,-25 24 16,25-24-16,0 25 15,49 0 1,25-25-1,-74 0-15,74 0 16,-74 0-16,25-25 16,-25 0-16,24 1 15,-24-1-15,0 0 16,24 0 0,1 25-1,24 0 1,1 50-1,-50-50-15,99 25 16,-100-25-16,76 0 16,-1-25 15,-74 25-31,49-50 16,-49 50-16,25-49 15,-26 24 1,26 0-1,0 50 1,24 0 0,25 24-1,0-49 1,1 0 0,-26-25-1,-49 25 1,-25-24-1,25 48 1,74-24 0</inkml:trace>
  <inkml:trace contextRef="#ctx0" brushRef="#br0" timeOffset="335839.0036">10344 5879 0,'0'25'63,"24"-1"-63,-24 1 15,0 0-15,25 49 16,0 26 0,0 73-1,0-24 1,-1-25-1,1-50 1,-25-24 0,25-25-1,-25 0 1,25-25 0,0 0 15,-1 0-16,1 0-15,0 24 16,49-24 0,26 0-1,-1-24 17,0 24-17,-49 0-15,49 0 16,-74 0-16,99 0 15,0-25 1,0 25 0,-50 0-1,50 25 1,-25-25 0,50 24-1,-50-24 1,-74 0-16,99 0 15,-99 0 1,25 0-16,74 0 16,-25 0-1,-25 25 17,1-25-17,-26 0 1,26 25-1,-26-25 1,1 0 0,-25 0-16,24 0 15,-24 0-15,25 0 16,-1-25 0,26 0-1,-25 1 1,-26-1-16,1 0 31,0 25-31,-25-74 16,0-1-16,0-24 15,-25 0 17,25 24-17,0 51-15,0-26 16,0 25-16,0-24 15,-25-1 1,25 0 0,0 1-1,0 24 1,-24 25 15,-1 0 16,0 0-31,-25 25-16,-123-25 31,24 0-15,-50 25-1,1-25 1,24-25-1,-74 25 1,99 0 0,-24 0-1,123 0-15,-148 0 16,173 0-16,-124 25 16,-25-25-1,26 24 1,73-24-1,-24 25 1,74-25 0,0-25-1</inkml:trace>
  <inkml:trace contextRef="#ctx0" brushRef="#br0" timeOffset="339022.0047">3621 7888 0,'0'25'31,"0"-50"-31,25 25 31,-25-25-15,25 25-16,0-50 31,25 1-15,24 24-1,0 50 1,26 0-1,-76-1-15,76 26 16,-76-50-16,51 50 16,-26-50-16,26 24 15,-26-24-15,-24 25 0,74-25 16,-49-25 0,24 1-1,-49-1 1,25 0-1,-1 25 1,76 50 0,-26-26-1,25-24 1,25 0 15,-100-24-15,26-1-1,-51 0 1,1 25 0,25 0-1,-1 25 1,26 0 0,24-1-1,-25 1 1</inkml:trace>
  <inkml:trace contextRef="#ctx0" brushRef="#br0" timeOffset="339938.0049">6896 7987 0,'0'-25'15,"0"0"1,0 1-16,25-1 15,24 0 1,1 0 0,49 50 15,-49-25-31,49 25 0,-74-25 16,74 25-1,0-1 1,-25-24-1,1 0 1,-26-24 0,1-1-1,-25 25-15,0-25 16,-1 25-16,1 0 0,50 0 16,-1 25-1,75 0 1,-50-25 15,-24 0-31,-26-25 16,1-25-1,-25 25 1,-25 50 15,24-25-15,51 50-1,-1-25 1,75 24-16</inkml:trace>
  <inkml:trace contextRef="#ctx0" brushRef="#br0" timeOffset="341838.0039">10145 6921 0,'0'0'0,"-25"-25"0,25 0 16,0 50 31,0 0-31,0-1-1,0 51 1,0-50-16,0 99 15,0-100-15,0 76 16,25 98 0,-25-49-1,0-124 1,25 24 0,-25-24-16,0 0 15,0 0 1,25-25 15,0 0 0,-25 24-31,49-24 16,1 25 15,-25-25-31,49 0 16,-49 0-16,49 25 15,50-25 1,0 0 0,0 0-1,0 0 1,0 25 0,25-25-1,-50 0 1,50 25-1,-50-25 1,50 0 0,0 0 15,-25 0-31,0 0 16,25 0 15,-75-25-16,50 25 1,-24-25 0,-51 25-1,26 0 1,-26 25 0,1-25-1,-1 0 1,-24 0-16,25-25 31,-1 25-15,-24-25-16,0 25 0,0-25 15,-25 1 1,25 24-16,-1-100 31,-24 26-15,0-75-1,0 25 1,0 0 0,0 25-1,-24 49 1,24-24 0,0 49-1,-25 25 16,25 25-31,-25-25 16,0 0 0,-49 25 15,-100-25-31,1 25 16,-51-25 15,150 0-31,-149 24 15,173-24-15,-99 0 16,100 0-16,-100 0 16,124 0-16,0 0 0,-74-24 15,-25 24 1,-25 0 0,50 0-1,0 0 1,74 0-16,-74 0 15,74 0-15,0 0 16,-25 0-16,26 0 0,-26 0 16,25 0-1,-49 0-15</inkml:trace>
  <inkml:trace contextRef="#ctx0" brushRef="#br0" timeOffset="344207.0034">3696 4390 0,'-25'0'47,"0"-24"-16,0 24-31,1 0 15,-1 0-15,0 0 16,-25 0 0,1 0-1,-50 24 1,49 1 0,0 25-1,1-25 1,24-1-1,25 1 1,0 25 0,0-1-1,0 1 1,0 24 15,0-24-15,25 49-1,-25 1 1,25 24 0,-25-25-1,24 0 1,-24-74-16,0 24 16,0-24-16,25 50 15,-25-26 1,25 50-1,-25-24 1,0-1 0,25 26 15,-25-26-31,0 0 16,0 26 15,0-26-16,0 50 1,0-25 0,0-74-16,0 49 15,0-49-15,0 0 16,0 49 0,25 1-1,-25 24 1,0-24-1,0-26 1,0 26 0,0-26-1,24 26 1,-24-26 0,0-24-1,0 25 1,0-26-16,0 1 0,0 0 15,0 49 1,0 1 0,0-26-1,0 1 1,25 0 0,-25-26-1,0 1 1,0 0-1,25 0 1,-25 0-16,0-1 16,25-24-16,-25 25 31,25 0-31,-1 0 16,1 0 15,0-1-16,49-24 1,-24 25 0,25-25-16</inkml:trace>
  <inkml:trace contextRef="#ctx0" brushRef="#br0" timeOffset="348437.0046">5928 8136 0,'0'-25'16,"0"0"15,-24 25-31,24-24 16,-25 24-1,0 0-15,0-25 16,0 25 0,0-25-16,-24 0 15,-26 25 1,-24 0 0,25 0 15,-25 50-16,49-25 1,-24 24 0,74-24-16,-50 25 15,50-26-15,-74 51 16,49-1 0,-25 25-1,25-24 1,25 49-1,0-25 1,25 25 0,0-50 15,-25-49-31,25 50 0,-25-50 16,25-1-16,-1 1 31,1 0-31,0 0 15,0-25-15,0 25 16,74-1 0,-50 1-1,75-25 1,-99 0-16,74 0 16,-74 0-16,25-25 15,74 1 1,-50-1-1,-49 25-15,50-50 16,-75 25-16,49-24 16,1-26-1,-25 50-15,24-99 16,-49 100 0,0-26-16,-25-99 31,1 25-16,-51-49 1,-49-1-16</inkml:trace>
  <inkml:trace contextRef="#ctx0" brushRef="#br0" timeOffset="350237.0039">7293 9227 0,'0'-24'0,"0"-1"16,0 0 15,0 0-31,24 0 16,26 1 15,49-26-31,25 50 16,50-25 15,-25 25-16,24 0 1,-49 0 0,-24-25-1,-26 0 1,0-24 0,-24 24-1,24 25 1,1 25-1,49 0 1,-99-1-16,148 26 16,-148-50-16,99 25 15,25-50 1,-25 25 0,-99-25 15,24 0-16,-24 25-15,0 0 16,0 0-16,24 0 16,51 25-1,24 25 1,-100-50-16,100 25 16,-99-25-16,0 0 0,25 0 15,-25 0-15,24-25 16,-24 25-16,0-25 15,0 25-15,24-25 16,-49 0-16,75 25 16,-51 0-16,51 0 15,-50 0 1,99 0-16,-100 0 0,125-24 16,-124 24-1,99-25 1,-25 25-1,25-25 1,-74 25 0,49-25-1,-24 25 1,98-25 0</inkml:trace>
  <inkml:trace contextRef="#ctx0" brushRef="#br0" timeOffset="369785.005">20414 1662 0,'-25'0'47,"50"0"-16,-50 0 31,25-25-46,0 0 0,-24 25 15,24-25-31,-50 1 16,-49-1-1,74 25 1,0 25-1,0-25 32,25 24-15,-24 1-17,24 25 16,0-25-15,0 24 15,-25 1 1,25 0-1,0 24-16,0 0 1,0 50 0,25 100-1,-1-150 1,-24-24 0,0-1-1,0 1 1,0-25-1,0-1-15,0 1 16,0 0-16,0 0 16,0 0-1,25 0 1,-25 24 0,25-24-1,-25 25 16,25-50-15,-25 24-16,25-24 16,-1 0-16,26 25 15,-25-25 1,0 0 0,24 0-1,1-25 1,24 1-16</inkml:trace>
  <inkml:trace contextRef="#ctx0" brushRef="#br0" timeOffset="371617.0038">20637 2084 0,'0'-25'0,"0"0"47,-24 25-47,24-25 31,0 0-15,24 25-16,-24-24 15,25 24 1,0-25 0,50-25-1,-1 50 1,-24 0 0,-1 25-1,26 49 1,-26-24-1,-24 24 17,-25-49-17,0 25 1,0-1 0,0 1-1,-25 0 1,0-26-1,-24 26 1,24-25 0,-25 0-1,26-25 1,-1 24-16,0-24 16,0 0-1,25-24-15,-25-1 16,1 0-1,24 0-15,0 0 32,0 1-32,0-1 15,24-50 1,1 26 0,0-1-1,0 25 1,0 25-16,-1-24 15,-24-1-15,25 25 16,0 0 0,0 0-1,0 0 1,-1 0 0,1 25 15,-25-1-16,25 1-15,-25 0 32,0 25-17,0-1 1,0 1 0,0-1-1,0-24 1,25 0-1,0 0 1,49-25 0,0 0-1,1-50 1,-1 1 0</inkml:trace>
  <inkml:trace contextRef="#ctx0" brushRef="#br0" timeOffset="372701.0036">21282 1488 0,'25'0'16,"-25"-25"0,0 1 15,25-1-16,-25 0-15,25 25 0,0-25 16,24 0 0,1 1-1,-1 48 1,1-24 0,-25 50-1,0-25 1,-1 24-1,-24-24-15,25 25 32,-25-25-32,0 24 15,25 51 1,0-51 0,0 26-1,-25-1 1,25 0-1,-1 1 1,-24-26 0,0-24-1,25 25 1,-25-25 0,0-1-16,0 1 15,0 0 1,0 0-16,25 24 15,-25 1 17,0 24-17,0-24 1,0-25 0,25 24-1,-25 1 1,0-25-1,0 0 1,0 0 0,0-1-1,-25-24 17,25 25-32,-25-25 15,-24 25 1,-51 0-1,-49-25 17</inkml:trace>
  <inkml:trace contextRef="#ctx0" brushRef="#br0" timeOffset="377201.0045">5333 149 0,'-25'0'0,"25"-25"62,-25 25-46,1 0-1,-1 0 1,0 0 0,0 0-1,0 0-15,1 0 0,-1 0 16,-25 25-1,-24 0 1,-1-1 0,1 26-1,-1 24 1,51-24 0,-26 0-1,25 49 1,25-25-1,0-24 1,25 24 15,0-49-31,0 0 16,-1 0-16,1 0 16,50 24-1,24-49 1,0 0-1,0-49 1,1-1 0,-26-24-1,0-50 1,-49 99-16,-25-75 16,0 76-16,-49-100 15,-26 0 1,-49 24-1,50 51 17,-25 74-32</inkml:trace>
  <inkml:trace contextRef="#ctx0" brushRef="#br0" timeOffset="379350.0044">1042 9054 0,'0'0'0,"-25"0"0,25-25 63,-25 25-63,0 0 16,1 0-1,-26 0 1,-49 0-1,24 0 17,1 25-17,0 24 1,24-24 0,0 25-1,25-1 1,-24 26-1,49-26 1,-25 26 0,0-1-1,0-24 1,50 24 0,-25-24-1,25 24 1,0 1-1,0-1 1,-1-24 15,26-1-15,-25 1 0,25 0-1,24-26 1,-24 1-1,24-25 1,0-25 0,-49 25-1,25-24 1,24-26 0,1 0-1,24 1 1,-50-1-1,-24 25-15,0-24 32,0 49-32,0-75 15,24-24 1,-24 25 0,-25-26-1,-25-24 1,0 25-1,-74 0 1,-25 0 0,99 74-16,-99-25 15,100 50-15,-51 0 16</inkml:trace>
  <inkml:trace contextRef="#ctx0" brushRef="#br0" timeOffset="394781.0028">6945 10244 0,'0'-24'78,"25"-1"-63,-25 0-15,0 0 16,25 25 0,-25-25-16,25 25 15,-25-24 1,25 24-16,-1 0 16,1 0-1,0 24-15,0-24 16,24 50-1,1-25 1,0-25 0,-1-25-1,-24 0 17,0 0-17,0 1 1,-1 24 15,1 24-15,25-24-1,24 25 1,-24-50 0,-25-24-1,-1 24 1,1 0-1,0 25 17,0 0-17,0 25-15,24 25 32,1-26-17,-25-24 1,-50-24-16</inkml:trace>
  <inkml:trace contextRef="#ctx0" brushRef="#br0" timeOffset="396947.0041">8260 10244 0,'0'-24'47,"0"-1"-31,25 25-16,-25-25 16,25 0-1,-1-24 1,1-26-1,25 50 1,-25 0 0,-1 25-1,1 25 1,25 0 0,-1 25-1,1-25 1,0-25-1,-1 0 17,1-25-32,-1-50 15,-24 50 17,0 1-17,0 24 1,0 24-1,24 26 1,26-25 0,-1 0-1,1-75 1,-26 0 0,-24 26 15,0-26-31,0 50 31,-1 50-15</inkml:trace>
  <inkml:trace contextRef="#ctx0" brushRef="#br0" timeOffset="398330.004">9575 10244 0,'0'25'0,"0"-50"16,0 1 15,24 24-15,-24-25 0,25-25-1,25 1 1,-25-1-1,24 25 1,1 25 0,-25 0-1,24 50 17,1-1-17,24 1 1,-24-25-1,-25-25 1,0-25 0,-1-25-1,-24 26 1,25-1 0,0 25-1,0 0 1,24 25-1,1-1 1,0-24 0,-1-49-1,-24 24 17,-25 0-32,25 0 15,0 0-15,-25 1 16,24 24-1,1 0 1,0 49 0,25-24-16</inkml:trace>
  <inkml:trace contextRef="#ctx0" brushRef="#br0" timeOffset="400330.0036">918 9079 0,'0'0'16,"-25"0"0,25 24-1,-25-24-15,0 0 32,1 25-17,24 0 1,0 25-1,0-26 1,24 1 0,1-50-1,0 25 1,0-74 0,0 24-1,-25 26 1,-25-1-1,-25 25 1,25 25 0,-24-1-1,49 1 1,0 0 15,25-25-15,-1 0-1,1-25 1,-25 50 15</inkml:trace>
  <inkml:trace contextRef="#ctx0" brushRef="#br0" timeOffset="403625.0038">5680 25 0,'0'0'0,"0"-25"47,-25 25-16</inkml:trace>
  <inkml:trace contextRef="#ctx0" brushRef="#br0" timeOffset="404080.0039">5383 0 0,'-25'0'0,"0"25"0,0-25 16,0 25-16,-24 49 16,-1 50 15,50-50-16,0 26 1,0-26 0,50-24-1,-50-1 1,49-24 0,1 25-1,99-50 16,-124 0-31,49 0 16,0-25 0,-49 25-16,50-25 15,-51 0 1,-24 1-16,50-26 31,-50-49-15,-25-25-1,0-25 1,-49 50 0,0 49-16</inkml:trace>
  <inkml:trace contextRef="#ctx0" brushRef="#br0" timeOffset="407897.0023">4341 10393 0,'25'0'32,"-1"0"77,1 0-93,0 0-16,0 0 0,49 0 15,100 0 1,-50 0-1,-25 25 1,25-50 0,0 25-1,-99 0-15,74 0 16,-74-25 0,49 25-16,26 0 31,-76-24 0,1 24 0,0 0 1,0 0-32,0 0 15</inkml:trace>
  <inkml:trace contextRef="#ctx0" brushRef="#br0" timeOffset="409712.0037">4663 10889 0,'25'0'0,"0"0"31,0 0 0,-1 0-31,1 0 16,99 25 0,25-25-1,-50 0 1,1 0 0,-1 0-1,-25 0 1,-49 0-1,0 0 1,0 0 0</inkml:trace>
  <inkml:trace contextRef="#ctx0" brushRef="#br0" timeOffset="411197.0008">4440 11633 0,'0'0'0,"25"0"47,0 0-31,-1 0-1,26 0 1,124 0 0,-25 0-1,-50 0 1,-25 0-16,75-24 16,-124 24-16,74 0 15,0 0 1,-49 0-1,-25 24 1</inkml:trace>
  <inkml:trace contextRef="#ctx0" brushRef="#br0" timeOffset="413528.0047">4738 12303 0,'24'0'31,"1"0"1,0-25-32,0 25 15,0 0-15,49 0 16,-49 0-16,74 0 15,-74 0-15,124-24 16,-25-1 0,-75 25-16,100-25 15,-124 0-15,74 25 16,25-25 0,-99 25 15,-25 0-31</inkml:trace>
  <inkml:trace contextRef="#ctx0" brushRef="#br0" timeOffset="417061.0039">1116 10666 0,'0'0'0,"-25"0"16,25-25 15,0 0 32,-24 25-63,-1 0 15,0-24 1,0 24-1,25-25 1,-25 25 31,1 0-16,-1 0-15,25-25-16,-25 25 15,0 0 17,0 0-17,-24 0 1,24 0 0,0 25 15,0-25-16,1 25 17,-1-1-17,0 1 17,0 0-17,25 25 1,-25 123-1,50-74 1,0-74 0,-25 25-1,25-25 1,0-1 0,-1 26-1,26-25 16,-25 0-15,24 0 0,-24-25-1,0 24 1,25-48 0,-26 24-1,26-25 1,74-25-1,-50-24 1,-24 24 0,0 0-1,-50-49 1,-25 25 0,25 49-1,-99-49 1,74 49-16,-25 0 15,-49 0 1,25 25-16</inkml:trace>
  <inkml:trace contextRef="#ctx0" brushRef="#br0" timeOffset="418266.0094">1067 11931 0,'-25'0'0,"50"0"0,-50-25 31,0 25-15,25-25-16,-25 1 16,-24 24-1,24 0 1,0-25 0,-25 50-1,1-25 16,-1 24-15,1 26 0,-1 0-1,0-1 1,26-24 0,-1 49-1,25 1 1,0-1-1,25 1 1,-1 24 0,1-49-1,25 24 1,-25-24 0,24-26 15,-24-24-31,25 25 15,-26-25-15,1 0 16,25-25 0,24 1-1,1-26 1,24 0 0,-50 1-1,-24-1 1,0-24-1,-50-25 1,-24-1 0,24 51-1,-74-26 1,49 75 0,50-25-16,-50 25 15,1 0 1</inkml:trace>
  <inkml:trace contextRef="#ctx0" brushRef="#br0" timeOffset="423994.0045">1339 10294 0,'-24'0'16,"-1"0"15,25 25 0,0-50 0,25 25-31,-1 0 16,1-25 0,0 25-16,49-25 15,26-24 1,-51 24-1,-49 50 17,-25-25-32,-24 25 15,24-1-15,-49 26 16,49-25 0,0-25-16,0 25 15,25-50 16,25 25-15,25-25 0,-1-25-1,1 26 1,-75 48 15,0-24-15,0 50-1,-24-25 1,74-50 15,-1 0-15,1 25-16,50-49 16</inkml:trace>
  <inkml:trace contextRef="#ctx0" brushRef="#br0" timeOffset="424843.0086">1339 11658 0,'0'0'0,"0"-25"31,25 25 32,0 0-48,-25-24-15,25 24 16,0 0-16,24-25 16,-24 0-16,0 25 0,24-50 15,1 50 1,-25-24-1,-75 48 1,-24 26 0,-25 24-1,74-74 1,0 25 0,50-25 15,-25-25-31,49 1 15,-49-1 17,25 25-17,0 0-15</inkml:trace>
  <inkml:trace contextRef="#ctx0" brushRef="#br0" timeOffset="426193.0031">3721 9971 0,'0'-24'16,"0"-1"31,-25 25-47,0-25 0,0 0 15,-49-24-15,-50 24 32,0 0-17,-99 50 1,198-25-16,-50 0 16,26 0-16,-100 0 15,25 0 1,99 0-16,-49 0 15,49 0-15,-74 25 16,24-25 0,-49 49-1,50-24 1,24 25 0,1-1-1,-1 1 1,50 0-1,-25 24 17,25-24-17,0 24 1,0-24 0,25-1-1,25 1 1,-1-25-1,100 24 1,-25-49 0,25 0-1,49 0 1,-24 0 15,-124 0-31,49 0 0,-50-25 16,75 1-16,25-1 15,-25 0 17,-25-25-17,-24 1 1,-50 24 0,0 0-1,-25 0-15,0-24 16,0 24-16,0-25 15,-50-24 1,-74-100 0</inkml:trace>
  <inkml:trace contextRef="#ctx0" brushRef="#br0" timeOffset="427260.0038">3894 11485 0,'0'-25'15,"-24"25"1,-1-25 0,0 25-16,-25-50 15,1 26 1,-26-26 15,-49 0-15,-49 1-1,-1-1 1,149 50-16,-148-25 16,148 25-16,-124 0 15,-50 25 1,125 0-1,-75 49 1,25 1 0,0-1-1,50-24 1,49-25 0,0 74-1,25-25 1,0 1-1,50-1 17,24-49-17,25 24 1,75-24 0,24-50-1,-148 25-15,173-49 16,-173 49-16,148-75 15,-24 26 1,-75-1 0,0-74-1,-74 0 1,-50 25 0,-99-75-1</inkml:trace>
  <inkml:trace contextRef="#ctx0" brushRef="#br0" timeOffset="429560.0039">20216 10790 0,'0'-25'16,"-25"25"15,50 0-15,-25 25-1,25-25 1,-1 0 0,26 0-1,49 25 1,50-25-1,0-25 1,-124 25-16,99 0 16,-99 0-16,74 0 15,-25 0 1,-49 0 0,0 0-1,-50 0 16,25-25-15,25 25 0</inkml:trace>
  <inkml:trace contextRef="#ctx0" brushRef="#br0" timeOffset="430276.0045">22448 10691 0,'25'0'79,"0"0"-79,0 0 15,-1 0-15,1 0 0,25-25 16,124 25-1,-1-25 1,-49 0 0,0 25-1,-99 0 1,0 0 0,0 0-1</inkml:trace>
  <inkml:trace contextRef="#ctx0" brushRef="#br0" timeOffset="431359.0036">12675 11410 0,'0'0'0,"25"0"47,0 0-31,49-25-1,25 25 1,149-24-1,25-26 1,-99 50 0,99-50-1,-75 50 1,-49 0 0,-50 25-1,-49-25 1,-25 0-1,-50 0 17,50 25-1</inkml:trace>
  <inkml:trace contextRef="#ctx0" brushRef="#br0" timeOffset="432593.0005">15999 11261 0,'0'25'31,"25"-25"0,24-25-15,-24 25-16,0 0 16,0 0-16,99-24 15,99 24 1,75-25 0,24 50-1,-74-1 1,25-24-1,-99 0 1,-1 0 0,-49 0-1,-24-24 1,-26 24 0,0 0-1,1 24 1,24-24-1,25 0 17,-25 0-17,25 0 1,-49 0 0,49 0-1,-25-24 1,-49 24-16,-1-25 15,-24 25-15,74 0 16,25 0 0,-24 0-1,24 25 1,-50-25 0,50 24-1,-50-24 1,1 25-1,-26-25 17,-24 0-32,0 25 15,25-25-15</inkml:trace>
  <inkml:trace contextRef="#ctx0" brushRef="#br0" timeOffset="433809.0045">14114 12055 0,'-25'0'16,"50"0"15,0 0-16,-25 25 1,24-25-16,100 0 16,-74 0-16,99 25 15,-50-50-15,-49 25 16,74 0-16,99 0 16,-173 0-16,123 0 15,-148 0-15,49 0 16,-24 0-1,-25 25 1</inkml:trace>
  <inkml:trace contextRef="#ctx0" brushRef="#br0" timeOffset="434192.0017">16247 12204 0,'25'0'31,"0"0"0,-1 0-31,1 0 16,0 0-16,50 0 16,49 0-1,49 0 1,-74 0-1,1 0 1,-26 25-16</inkml:trace>
  <inkml:trace contextRef="#ctx0" brushRef="#br0" timeOffset="445341.0105">5556 13395 0,'-25'-25'0,"25"50"31,0-1 1,25 1-17,-25 0 1,0 0-16,0 0 16,0 99-1,25 24 1,-25 26-1,0-50 1,25-50 0,-25 1-1,0-50 1,0-1 0,25-24-1,-1 0 32,-24 25-31,25-25-16,50 0 31,24 25-15,25-25-1,25 0 1,-25 0-1,49 0 1,-24 0 0,-25 0-1,0 0 1,0 0 0,0 0-1,0-25 1,-24 25-1,-26 0 1,25 0 0,-24 0 15,-1-25-15,50 25-1,-74-24 1,-1 24-1,1 0 1,-50-25-16,49 25 16,-24 0-16,25-25 15,-25 25 1,0 0 0,-25-25-1,24 0 1,-24-24-1,-24-26 1,24-24 0,-25-50 15,0 25-15,25 100-16,-25-125 15,25 124-15,-25-49 16,-24-50-1,24 99 1,0-25 0,0 50 15,25 25 16,-25-25-47,1 0 15,-26 25 1,-49 0 0,-25-25 15,-25 0-15,-25 24-1,-24-24 1,74 0-1,-50 0 1,50 0 0,0-24-1,0 24 1,0 0 0,50 0-1,49 0-15,-49 0 16,49 0-1,-25 24-15,-49-24 32,24 0-32,-123 0 15</inkml:trace>
  <inkml:trace contextRef="#ctx0" brushRef="#br0" timeOffset="460922.0042">7590 15230 0,'0'0'0,"-25"0"32,25-25-32,0 0 15,25-49 1,0 24-1,0 50-15,24-24 16,-24 24 0,25 0-16,49 49 15,-25-24 1,26 49 15,-51-49-15,26 0-1,-26-25 1,-24-25 0,0 0-1,0 25-15,0-24 16,-1 24-16,1-25 16,50 50-1,-1-1 1,50 26-1,-25-25 1,0-50 0,-24-25 15,-50 26-15,-1-1-1,1 25 1,50 25-1,24-1 1,-74 1-16,24-25 31,-24 0-31,25 25 0,148-50 16,-123 0 0,-51-24-1,26 24 1,0 0-1,24 75 1,0-25 0,50 24-1,-24-74 1,-75 25 0,49-24-1,-74-1-15,50-25 16,-1-24-1,1 24-15</inkml:trace>
  <inkml:trace contextRef="#ctx0" brushRef="#br0" timeOffset="463072.0103">3175 15478 0,'0'-25'0,"-25"25"16,25-24-16,-25-1 15,-24-25 17,-1 0-17,-24 26 1,24-1-1,-24 25 1,24 0 0,25 0-16,-24 49 15,24-49-15,-25 50 16,-24 49 0,49-24-1,0-50-15,0 99 16,25-100-16,0 26 15,0 74 1,25 0 0,25-25-1,-1-24 1,26-1 15,-1-24-15,1-26-1,24-24 1,25-24 0,25-100-1,-50-25 1,25-124 0,-99 124-1,-75 0 1,-49 25-1,-25 75 1,99 24-16,-99 0 16</inkml:trace>
  <inkml:trace contextRef="#ctx0" brushRef="#br0" timeOffset="465738.004">15205 16718 0,'-25'0'16,"25"25"0,-24-25-1,48-25 48,1 1-48,0-1 1,0 0-16,-25 0 0,99-74 16,-74 99-16,25-25 15,24 50 1,25 49-1,-24 1 1,-1-26 0,-49-24-16,49 0 15,-49-25 1,49 0-16,-24-25 16,0-49 15,-26 24-16,-24 25 1,25 1 0,50 48-1,-51-24-15,26 25 16,-25 0-16,49 0 16,50 0-1,-99-25-15,50 0 16,-51 0-16,1-25 15,0 25 1,25-25 0,-26 25 15,51 25-31,24 0 16,75-50 15,-75 0-16,-25-49 1,-24 24 0,-50 25-16,25-24 15,-1 49-15,1 0 16,50 24-16</inkml:trace>
  <inkml:trace contextRef="#ctx0" brushRef="#br0" timeOffset="466690.0003">19248 15677 0,'0'0'0,"0"-25"15,0 0-15,-24 25 16,-26-74 0,0 49-1,-24-25 1,0 50 15,-1 0 0,-148 75-31,149-26 16,-51 50 0,26 75-1,74-25 1,25 24 0,25-123-16,25 99 15,-25-99-15,74 74 16,25-25-1,99-50 1,25-73 0,-49-76 15,-150 76-31,100-125 0,-124 99 16,-25-24-16,0 24 15,-50-124 1,25 125-16,-99-150 15,-24 51 1,-26 24-16</inkml:trace>
  <inkml:trace contextRef="#ctx0" brushRef="#br0" timeOffset="468354.0046">10716 17537 0,'0'-25'31,"0"0"0,0 0-15,0 1-16,0-1 15,24-25 1,51-24 0,-1 24-1,50 25 1,25 75 0,-99-25-1,-25 0-15,74 24 16,-99-24-16,25 0 0,49 0 15,25 24 1,-49-49 0,-1-25 15,-24-49-31,25 0 16,-25 24 15,-1 50-16,51 50 1,-1-1 0,100 1-1,-75-25 1,0-50 0,-24-25-1,-26-49 1,1 25-1,-25 49 1,49 25 0,50 49-1,0 26 1</inkml:trace>
  <inkml:trace contextRef="#ctx0" brushRef="#br0" timeOffset="472520.0043">4316 17413 0,'0'0'0,"-25"0"16,25 25 0,-25-25-16,1 24 46,24 1-30,0 0 0,24 25-1,1-50 1,25 0 0,-1-25-1,-24 0 1,0 0-1,-50 0 1,0 25 0,1 0-1,24 50 1,-25 25 0,25-26 15,25-24-16,24-50 1,1-24 0,-25-1-1,-25 0 1,-50 25 0,0 25-1,-24 50-15</inkml:trace>
  <inkml:trace contextRef="#ctx0" brushRef="#br0" timeOffset="476290.9998">595 17735 0,'-24'0'16,"24"-24"15,-25-1 16,25 0-32,0 0 1,-25 25-16,25-25 0,-25-24 16,0-1 15,25 25-31,-25 0 15,25 1-15,0-1 16,25 25 47,0 25-48,0-25-15,0 0 16,0 0-16,74 0 15,50 0 1,-25 0 0,74 0-1,-173 0-15,124-25 16,-125 25 0,100 0-16,0 0 31,50 0-16,-149 0-15,49 0 16,-49 0-16,0 0 0,25 0 16,24 25-1,0-25 1,-49 0-16,99-25 16,-99 25-16,74-25 15,50 0 1,-25 0-1,-25 25 1,-74 0-16,25 0 16,-25 0-16,-1 0 0,51 0 15,-26 0 1,26 0 0,-1 0 15,25 0-16,-24 0 1,-1 0 0,25 0-1,1 25 1,-1-25 0,0 25-1,0-25 1,-24 0-1,49-25 1,-50 25 0,1 0-1,24-25 1,0 25 0,-25-24 15,-49 24-31,0 0 15,0 0-15,-25 24 172,0 1-140,0 0-17,0 0 1,25 74-1,-1 75 1,1-25 0,0 24-1,-25-123-15,50 148 16,-50-148-16,24 123 16,1 26-1,0-50 1,-50 0-1</inkml:trace>
  <inkml:trace contextRef="#ctx0" brushRef="#br0" timeOffset="879416.0038">18852 2828 0,'0'0'0,"-25"0"0,25-25 63,25 25-48,-25-25 1,24 25 0,-24-25-1,75 25 1,-1-24-1,1 48 1,-1 1 0,-24 25-1,-26-1 1,26 26 0,-50-26-1,0 51 1,25-1-1,-50 0 1,25 0 15,25 50-15,-25-75 0,0 125-1,25-75 1,-25-25-1,24 25 1,-24-25 0,25 1-1,-25 24 1,0-25 0,0-25-1,25 50 1,-25-24-1,0 48 17,0 26-17,25-25 1,-25 0 0,0-25-1,25 24 1,-25-48-1,0 73 1,0-49 0,0 50-1,0-25 1,0-25 0,0 0-1,0 0 1,0-25-1,0 25 1,24-25 0,-24 50 15,0-50-15,-24 25-1,48-24 1,-24-1-1,0 50 1,-24-50 0,24 25-1,0-50 1,-25 1 0,25 24-1,0-25 1,-25 1-1,25-26 17,0-24-17,0 0-15,-25 0 16,25 0-16,-25-1 16,1 26-1,-1-25 1,0 24-1,0-24 1,-49 25 0,-25-25-1,74-25-15,-25 24 16,25-24-16,-49 0 16,0-24-1,-50 24 1,-50-50-16</inkml:trace>
</inkml:ink>
</file>

<file path=ppt/ink/ink9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31:21.877"/>
    </inkml:context>
    <inkml:brush xml:id="br0">
      <inkml:brushProperty name="width" value="0.05292" units="cm"/>
      <inkml:brushProperty name="height" value="0.05292" units="cm"/>
      <inkml:brushProperty name="color" value="#C00000"/>
    </inkml:brush>
  </inkml:definitions>
  <inkml:trace contextRef="#ctx0" brushRef="#br0">9153 5383 0,'-25'0'16,"0"0"31,25-25-16,-24 25-15,24-25-16,-25 0 15,0 0 1,-50-24-1,1 24 1,24 25 0,-24 25-1,24 24 17,-24 26-17,74-50-15,-99 99 16,99-100-16,-25 51 15,-25 74 1,26-50 0,24 0-1,24 50 1,1-50 0,-25-74-16,25 49 15,0-74-15,24 50 16,26-25-1,24 24 1,-25-49 0,75 0-1,-49-24 17,24-26-17,-50-74 1,0 0-1,-49-99 1,-25 49 0,-25 124-16,-49-123 15,49 123-15,-24 25 16,-75-49 0,99 49-16,-99 0 15</inkml:trace>
  <inkml:trace contextRef="#ctx0" brushRef="#br0" timeOffset="2980.0024">9128 5383 0,'0'-25'31,"25"25"16,0 0-47,24-25 0,100 0 32,149 0-17,-25 1 1,0 24-1,123-50 1,-222 50 0,148-74-1,-49 24 1,50-49 0,24 24-1,-99 26 1,-49 24-1,24 0 17,-124 25-32,99-25 15,-24 0 17,-50 1-17,25-1 1,-50 25-1,25-25 1,0 25 0,50-25-1,-50 25 1,-75 0-16,75 0 16,-74 0-16,49 0 15,50-25 1,-50 25-1,75 0 1,-75 0 0,-49 0-16,99 0 15,-125 25 1,100-25 0,100 0-1,-51 25 1,-24-25-1,25 0 1,-1 0 0,-24 0-1,50 0 1,-1 0 0,-49 25-1,25-25 1,-26 0-1,26 0 1,-25 25 0,49-25-1,-24 24 17,-25 1-17,0 0 1,24 0-1,-49-25 1,75 25 0,-26 0-1,-49-1 1,50 1 0,-50 25-1,0-25 1,-74-25-16,99 24 15,-125-24-15,125 50 16,0-25 0,0 24-1,-25-24 17,0 25-17,-25-1 1,25 1-1,-25 0 1,-74-50-16,74 49 16,-74-49-16,50 25 15,24 25 1,0-1 0,-25 1-1,-24-1 1,-25-49-16,49 50 15,-49-25 1,0-25 0,24 49-16,1-24 15,49 25 1,-24-25 15,24 0-15,-49-25-1,-1 24 1,1 1 0,-25-25-1,-1 0 1</inkml:trace>
  <inkml:trace contextRef="#ctx0" brushRef="#br0" timeOffset="3630.002">21605 5407 0,'-25'0'16,"50"0"-16,-50-24 0,0 24 47,25 24-47,25 1 31,-25 0-15,0 0-16,74 124 15,-24-25 1,-50-100 0,50 76-1,-25-100-15,-1 74 16,1 1-1,0-26 1,-25-24 0,-25-25 62,25 25-63,-25-25-15,25-25 0,-24 25 16,-51 0 0,-49 0-1,25-25 17,49 25-17,-49 0-15</inkml:trace>
  <inkml:trace contextRef="#ctx0" brushRef="#br0" timeOffset="6896.0019">14015 6846 0,'-25'0'16,"50"0"-16,-50-25 31,0 25-16,25-25-15,-25 1 16,-24-26 0,24 25-1,-25 0 1,1 1 15,-26 24-15,1 49-1,-25 50 1,49 1 0,0 24-1,50 49 1,100 26 0,-26-125-1,124 25 1,-24-123-1,-124 24-15,123-75 16,-123 26-16,24-26 16,-24-74-1,-100-24 1,-123 24 15,49 99-15,99 50-16,-74-25 0</inkml:trace>
  <inkml:trace contextRef="#ctx0" brushRef="#br0" timeOffset="7614.0055">16049 6598 0,'0'0'0,"0"-25"15,0 0 17,-25 25-17,0 0 1,0 0-16,-24 25 15,24-25-15,-50 25 16,51 0-16,-100 74 16,99-74-16,-50 49 15,26 75 1,74-25 0,-25-99-16,124 99 15,-75-99-15,100 49 16,149-24-1,-75-125 1,-124-24 0,-124-74-1,-74 49 1,-174-50 0</inkml:trace>
  <inkml:trace contextRef="#ctx0" brushRef="#br0" timeOffset="8363.003">17066 7590 0,'0'0'0,"-25"0"0,50 0 47,-1-25-31,1 25-16,25 0 15,99-24 1,124-1 0,-50 25-1,-149 0 1,-74 25 0,-74-1-1,-75 26 1,25-25-1,25 0 1,123-25 15,1-25-31,75 25 16,24-25 0</inkml:trace>
  <inkml:trace contextRef="#ctx0" brushRef="#br0" timeOffset="16561.0027">4490 8905 0,'0'25'16,"-25"-25"-1,50 0 17,-25-25-17,24 25 17,-24-25-17,0 0 1,25 25-16,0-49 15,25-1 1,-26 25 0,26 0-1,24 25 1,-24 25 15,74 50-15,-49-51-1,-1 1 1,-24-50 0,-1 1-1,1-26 1,-25 0 0,-1 1-1,1 49 1,25 25-1,-1 24 1,26 1 0,24-25-1,-49-50 1,74-25 0,-100 1 15,1 49-31,0-50 15,0 50-15,-25-25 16,50 25 0,-1 25-1,26 25 1,49-50 0,-50 0-1,0-50 1,-24 0-1,-50 26 1,25 24-16,0-25 16</inkml:trace>
  <inkml:trace contextRef="#ctx0" brushRef="#br0" timeOffset="23927.0028">8186 8359 0,'0'0'0,"24"0"47,-24-25-31,25 25-1,0 0-15,0 0 16,-25-24-16,25 24 15,24-50 1,-24 0 0,-25 1-1,-50 24 1,26 0 0,-26 25-1,-24 25 1,49 49-1,0-24 1,50 0 0,-25-1-1,49-24 1,26 25 0,-1-50-1,-49 0 1,49-25-1,-74 0-15,25 25 16,25-74-16</inkml:trace>
  <inkml:trace contextRef="#ctx0" brushRef="#br0" timeOffset="24694.0034">8979 8186 0,'-25'-25'15,"25"0"-15,-24 0 32,-26-24-17,0 24 1,1 25 0,-50 25-1,49 49 1,0 0-1,50 1 1,50-26 0,-25-49-16,24 0 15,-24 0-15,50-24 16,-26-26 0,-49 25-16,25-24 15,-25 24 1,-25 0-1,25 50 1,0 0 15,0-1-15,0 1 0,25 50-1,25-26 1,-26 1-1,1-1 1,25-24 0,0-25-1,24-49 1,-24 24 0,-1-50-1,-74 26 16,1-26-15,-26-24 0,-74 0-16</inkml:trace>
  <inkml:trace contextRef="#ctx0" brushRef="#br0" timeOffset="25244.0042">9302 7987 0,'0'25'93,"0"0"-77,25-25 0,-25 25-16,0-1 15,24 1-15,1 0 16,0 0 0,49 0 15,-24-50-16,-25-25 1,0 25-16,-25-24 16,0-26-1,-50-24 1,25 74 0,-24 25-16</inkml:trace>
  <inkml:trace contextRef="#ctx0" brushRef="#br0" timeOffset="25648.0089">9798 7987 0,'0'0'0,"-25"0"0,50 0 62,-25 25-62,0 0 31,0 0-31,25-25 47,-25-25-47,0 0 16,0 0 0,0 0-1,-25 25 16</inkml:trace>
  <inkml:trace contextRef="#ctx0" brushRef="#br0" timeOffset="26393.0046">10294 7764 0,'0'0'0,"0"-25"0,0 50 78,0-50-15,0 0-63,0 0 15,0 1-15,0-1 16,-25 0-16,0 25 15,1 0 1,-51 50 0,50-1-1,1 50 1,48-49 0,-24-25-1,75 0-15,-50-25 16,24 0-1,-24 0-15,99-25 16,-99 25-16,49-75 16,1 1-1,-75-25 1,-25-50 0,0 0-1,0 124 1,25 25-1,0 25 1,-25 25 0,25-25-16,0 99 15,0-100-15,25 76 16,0-26 0,0-49-16,0 49 15,-1-49 1,1 25-16</inkml:trace>
  <inkml:trace contextRef="#ctx0" brushRef="#br0" timeOffset="26877.002">10964 7590 0,'-25'-25'16,"25"1"-1,-25 24 1,25-25 0,-25 25-16,0 0 15,-24 25 1,24 49 15,-25-24-15,50-26-16,0 51 15,0-50-15,25-1 16,25-24 0,49-49-1,-25-1 1,-49 1-1,-25 24-15,0 0 16,0 0-16,-25 25 31,25 25-31,-24 0 16,24 24 0,49 51-1</inkml:trace>
  <inkml:trace contextRef="#ctx0" brushRef="#br0" timeOffset="27260.0024">11261 7392 0,'-24'0'16,"-1"0"15,25 25 0,0-1-15,0 1-16,0 0 16,25-25-16,-25 50 15,49 24 1,1-49 15,-25 24-15,-25-24-1,-25 0 1,0 0 0,-25-25-1,26-50 1</inkml:trace>
  <inkml:trace contextRef="#ctx0" brushRef="#br0" timeOffset="27643.0012">11509 7392 0,'0'-25'0,"-24"25"15,24 25 17,-25-25-32,25 25 15,0-1 1,0 1 0,25 25-1,-1-25 1,26-1-1,0 1 1,-26 25 0,1-1-1,-25-24-15,-25 25 16,1-50-16,-26 74 16,25-74-1,-24 25-15,24-25 16,-99 25-16</inkml:trace>
  <inkml:trace contextRef="#ctx0" brushRef="#br0" timeOffset="28977.0023">5779 9004 0,'0'-25'16,"25"25"15,0 0-15,0 0-16,0-25 16,0 25-16,99-24 15,49-26 1,50-24 15,25 24-15,-74 0-1,25 1 1,-75-1 0,0 1-1,-100 49-15,100-50 16,-99 50-16,74-25 15,-74 0-15,99 1 16,-99 24-16,49-25 16,26 25-1,-26-25 1,-24 25 0,-25-25-1,24 25 1,-24 0 15,25-25-15,-50 50-1,0 0 1</inkml:trace>
  <inkml:trace contextRef="#ctx0" brushRef="#br0" timeOffset="29376.002">7863 8235 0,'-25'-25'0,"25"50"47,25-25-47,0 0 16,0 0 0,-1 25-16,26-25 15,49 25 1,-24 0-1,-75-1-15,49-24 16,-49 25 0,-24-25-1,-26 75 1,-24 24 0,-1 25-1</inkml:trace>
  <inkml:trace contextRef="#ctx0" brushRef="#br0" timeOffset="47375.0012">3349 7640 0,'0'0'16,"0"-25"15,24 0-15,-48 25-1,-1 0 17,0 0-17,0-25 1,0 25-16,-24-24 16,24 24-1,-25 0-15,1 0 16,-26 24-1,1 1 17,0 25-17,-1-1 1,1 26 0,49-50-1,0 24 1,0 1-1,25 24 1,-25 1 0,25-26-1,0 26 1,25-1 0,-25 1-1,25-1 1,-25 0-1,25 26 1,0-1 15,-25-25-15,25 50 0,-25-49-1,24-1 1,-24 1-1,0-1 1,0 0 0,0 26-1,0-26 1,0 25 0,0-49-1,25 24 1,-25 1-1,0 24 1,0-74 0,0 74-1,0-74-15,0 24 16,0-24-16,0 50 16,0-51-16,0 51 15,0-1 1,0 25-1,0-24 1,25-1 0,-25-24-1,0-1 1,0 1 0,0-25-1,25 0 1,-25-1-1,0 1 17,0 0-17,25 0-15,-1 0 32,1-1-17,0 1 1,0 0-1,24 0 1,1 0 0,0-1-1,24 1 1,25 0 0,124-50-1</inkml:trace>
  <inkml:trace contextRef="#ctx0" brushRef="#br0" timeOffset="69089.0011">18579 10815 0,'0'0'0,"25"0"15,-1 0 32,-24 25 0,0-1-47,0 1 16,-24 50-16,24 123 31,0-148-31,0 123 16,0-123-16,24 99 15,1 24 1,0-73-1,-25-26 1,0-49 0,25-25 31,0 25-1,-1-25-30,1 0-16,0 0 16,25 24-16,49-24 15,25 0 1,0 0 15,49-24-15,-73 24-1,24-25 1,-75 25-16,26 0 16,-50 0-16,49 0 15,50 0 1,-74 0 0,-26 0-16,26 0 15,-25 0-15,0 0 16,-1 25-1,1-25 1,0 0 0,0-25-1,24 25 17,-49-25-17,25 0 1,-25-49-1,0-1 1,-25-24 0,25 74-16,0 1 15,0-26-15,0-99 16,-24 0 0,24 125-16,-25-76 15,25 75-15,0-24 16,-25-26-1,25 51 1,-25 24 15,25 24-15,-25-24-16,1 0 31,-51 25-15,-49-25-1,-49 0 1,-125 0 0,50-25-1,25 25 1,-50-49-16</inkml:trace>
  <inkml:trace contextRef="#ctx0" brushRef="#br0" timeOffset="72021.0021">7590 11857 0,'-25'0'15,"25"-25"1,0 0-1,-24 25 1,24-25 0,0 50-1,0 0 1,-25 74 0,0 25-1,25 50 1,0 74-1,25-75 1,24-24 0,-24-74 15,0-26-15,0 1-16,-25-25 31,0-1-16,25 1 1,-25 0 0,24 0-1,1 0 1,0-25-16,25 24 16,-26-24-16,51 0 15,24 0 1,0-24-1,1 24 1,24-25 0,0 25-1,24-25 1,1 25 0,50 25 15,-100-25-16,0 0 1,25 0 0,0 0-1,-25 0 1,-74 0-16,50 25 16,-51-25-16,26 0 15,24 24 1,1-24-1,-1-24 1,1 24 0,-1-25 15,-49 25-15,0 0-16,0 0 15,-1-25-15,1 25 31,25-25-15,-25 0 0,-25-24-1,0-1 1,0-24 0,0-25-1,-25-25 1,-25-75-1,25 100 1,1-25 0,24 99-16,0-74 15,-25 99 1,25-75-16,-25 26 16,25-1 15,-25 50-16,25-25 1,-25 25 93,0 0-93,1 0 0,-1 0-16,0 0 15,-25 0 1,-74-24-16,100 24 16,-76 0-16,76 0 15,-100 0 1,74 0-16,-74 0 15,74 0-15,-49 0 16,50 0-16,-125 0 16,149 0-16,-74 0 15,-124 24 1,74-24 0,25 0-1,25 0 1,74 0-16,-99 0 15,99 0 1,-25 0-16,-49 0 16,-25 0-1,50 25 1,-1-25 0,50 0 15</inkml:trace>
  <inkml:trace contextRef="#ctx0" brushRef="#br0" timeOffset="79536.0009">12080 11881 0,'0'0'0,"0"-24"16,0-1-1,-25 0 1,25 0 0,-25 25-1,25 25 48,0 25-63,0-26 15,0 100 1,25 0 0,-25 100-1,0-75 1,25-25 0,-25-25-1,25-74-15,-25 49 16,0-49-16,0 24 15,0-24 1,0 0 0,24-25-16,-24 25 31,0 0-15,25-25 15,0 0-16,25 0 1,-1 0 0,26 0-1,24-25 1,-25 25 0,26 0-1,-26 0 1,-49 0-16,49 0 15,-49 0-15,0 0 16,49 25 0,25-25-1,1 0 1,-26 0 0,1 0 15,-26 0-31,-24 0 15,0 0-15,0 0 16,49 0 0,-24-25-1,-26 25 1,1-25 0,-25 0 15,0 0-31,0 1 15,0-51 1,0-49 0,0 50 15,0-25-31,0-50 16,0 25 15,-25 24-16,25 51 1,0 24-16,0 0 16,-24 25 15,-1 0 0,0 0-15,-25 0-1,-49 0 1,0 0 0,-149 0-1,49 0 1,51-25 0,123 25-16,-74 0 31,74-24-31,-25 24 15,1 0 1</inkml:trace>
  <inkml:trace contextRef="#ctx0" brushRef="#br0" timeOffset="80564.0011">16545 13072 0,'0'-25'0,"0"50"0,-25-50 31,25 0-15,25 25 0,0 0-1,-25 25-15,99-25 16,-50 0-16,100 0 16,50 0-1,49 0 1,0 25-1,-124-25 1,-50 25 0,-49-25-1,0 0 1,-50 0 46,50 0-46,-25-25 0</inkml:trace>
  <inkml:trace contextRef="#ctx0" brushRef="#br0" timeOffset="81621.0025">20166 12278 0,'0'0'0,"0"-24"16,0-1-16,-25 0 15,25-25 1,-49-24 0,24 49-1,0 0-15,-24-24 16,24 49-16,-25-25 16,-49 25-1,-25 0 1,25 49-1,-1 26 1,1 99 0,74 24-1,50-49 1,124 0 0,25-100 15,-1-49-16,125-124 1,-174 0 0,-99-99-1,-100 74 1,-49 25 0,25 99-16,-124 25 15</inkml:trace>
  <inkml:trace contextRef="#ctx0" brushRef="#br0" timeOffset="83186.009">3225 14213 0,'0'0'0,"0"-25"15,0 0 1,0 1 0,24 24-1,-24-25 1,25 0 0,50-25-16,24 1 31,50 49-16,-50 25 1,50-1 0,0 1-1,-25-25 1,-50-25 0,0 25-1,-24-24 1,-25-26-1,24 50 1,-24 0-16,25 0 16,-25 0-16,99 50 15,24-26 1,1 1 0,25-25 15,-75-25-16,0 1 1,-49-26 0,-25 50-1,0 0 1,49 25 0,25 0-1,75 24 1,-25-24-1,-50-25 1,-74 0-16,49-50 16</inkml:trace>
  <inkml:trace contextRef="#ctx0" brushRef="#br0" timeOffset="84520.0059">6995 12898 0,'0'0'0,"0"-24"0,0-1 15,0 0 1,-25 25 0,25 25 15,0 0-31,0 74 16,0 74-1,0-24 16,25 50-15,-25-26 0,25-49-1,0-24 1,24-51 0,-24-24-1,25-25 1,-1 0-1,26 0 1,49 0 0,0 0-1,-100 0-15,150 0 16,-149 0-16,124 0 16,-125 0-16,125 25 31,-99-25-31,-25 0 0,24 0 15,-24 0-15,74 0 16,-74 0-16,25 0 16,-25 0-16,-1 0 15,26-25 1,-25 25 0,0-25-1,-1 0 1,1-49-1,-25 0 1,25-26 0,-25 26-1,-25-50 1,0-50 0,25 75-1,-24 0 16,-1 49-15,25 25-16,0-24 16,-25 49-16,25-25 15,-25 0 1,0 25 15,1 0-15,-1 0-16,-25 0 15,-123 0 1,148 0-16,-124 0 16,99 0-16,-173-25 15,-25 1 1,50 24 0,173 0-16,-74 0 31,74 0-31,0 0 0</inkml:trace>
  <inkml:trace contextRef="#ctx0" brushRef="#br0" timeOffset="93767.0031">13320 14139 0,'-25'0'16,"50"0"-16,0-25 47,0 0-32,0 25 1,-25-25-16,24 0 15,26 1-15,0-26 32,24 0-17,-24 50 1,24 0 0,25 75-1,-24-26 1,-1 1-1,25-25 1,-24-25 0,-51 0-16,51-50 15,-50 50-15,-1-25 16,26-24 0,0 24-1,24 50 1,1 0 15,-26-1-15,50 1-1,1 0 1,-26-50 0,0 0-1,-49-24 1,25-1-1,-25 50 1,74 50 0,-25-1-1,25-24 1,50-25 0,-49-25 15,-1-24-16,-74 24-15,74-74 0,-99 74 16,25 0-16,24-24 16,1-1-1,-25 75 1,24 24 0,1 26-1,24-1 1,-74-49-16,75 0 15,-51-25-15,26-25 16,24 0 0,-24 0-1,0 1 1,-1 24 0,-24 24-1,99 51 1</inkml:trace>
  <inkml:trace contextRef="#ctx0" brushRef="#br0" timeOffset="95601.0046">17909 13990 0,'0'-25'0,"0"0"31,0 0-15,0 1-1,25-1 1,24-25-1,-24 25 1,0 1-16,25 24 16,-26 0-16,26 0 15,-25 24 17,99 76-32,-50-51 15,25 1 1,1-50 15,-51 0-15,26-50-1,-26 25 1,-24 1 0,25-1-1,-1 50 1,1 24-1,0-24 1,49 0 0,-25-25-1,1-50 1,-26 1 0,-24 24-1,0 0 1,0 25-1,24 25 17,26 0-17,-1-25 1,50 0-16</inkml:trace>
  <inkml:trace contextRef="#ctx0" brushRef="#br0" timeOffset="96601.0031">20886 13965 0,'0'-25'0,"24"25"93,-24-25-77,25 25-16,0-24 0,99-51 16,-50 50-1,1 25 1,-1 25 15,-24 25-15,-1-1-1,-24 26 1,0-75 0,-25 25-1,25-25 1,24-25-1,1 0 1,-25 25 0,0 0 15,24 0-31,-24-25 0,149 50 16,-149-25-16,99 25 15,-25-25 1,-25-25-1,1-25 17,-26 1-17,1-1 1,-25 25-16</inkml:trace>
  <inkml:trace contextRef="#ctx0" brushRef="#br0" timeOffset="99134.0013">8409 14039 0,'0'0'0,"0"-24"0,0-1 32,0 0-17,-25 25 1,25-25-1,-25 0 1,0-24 0,-24 24-1,-1-25 1,25 50-16,-49-24 16,49 24-1,-24 0 1,-26-25-1,-24 50-15,-25-25 32,99 24-32,-49 1 15,49-25-15,-50 25 16,51 0-16,-26 0 16,25-1-16,-24 26 15,-1 49 1,0-49-1,26 24 1,24-24 0,0 24-1,0 1 1,24-1 0,-24-24-1,25-50-15,-25 49 16,25-49-1,-25 25-15,25 25 32,24 24-17,26-24 1,24-1 0,25-24-1,-25-25 1,-74 0-16,74 0 15,-74 0-15,50 0 16,49-49 0,-50 24-1,-49 0-15,49-49 16,-49 74-16,49-75 16,-49 1-1,0-1 1,0-24-1,-25-25 17,-50 25-17,-24 0 1,24 24 0,1 50-1,24 1-15</inkml:trace>
  <inkml:trace contextRef="#ctx0" brushRef="#br0" timeOffset="101333.0028">11485 13791 0,'0'0'0,"-25"0"0,25-24 0,0-1 32,-25 25-17,25 25 1,0-1-1,0 125 1,0 0 0,0 49-1,0-73 1,0-76-16,-25 26 16,25-51-16,0 76 15,0-51 1,25-24-1,-25 0-15,25-25 32,-25 25-32,25-25 31,-1 0-15,1 24-1,25-24 1,49 25-1,0 0 1,25 0 0,-99-25-16,99 25 15,-99-25-15,99 0 16,0 0 0,0 24 15,25-24-16,-50 0-15,0 0 32,0 0-17,1 0 1,-1-24 0,0 24-1,0 0 1,1 0-1,-1-25 1,0 25 0,-49 0-1,-1 0 1,1-25 0,-25 25-1,24 0 1,-24-25-1,0 25-15,0 0 32,-25-25-32,0 1 15,0-1 1,0-50 0,0 1-1,0-25 1,0 0-1,0-26 1,-25 1 0,0 25-1,0 25 1,25-1 0,0 26-1,-25-1 16,25 25-31,0 1 32,0-1-17,0 0 1,-24 25 15,-1 0 47,0 0-62,0-25-16,0 25 0,1 0 16,-1 0-16,-149 25 15,-74 0 1,0-25-1,25 25 17,-100-1-17,-24-48-15</inkml:trace>
  <inkml:trace contextRef="#ctx0" brushRef="#br0" timeOffset="124413.0016">17884 14287 0,'0'-24'0,"-25"24"16,1 0 15,-1 0 0,0 24-15,0-24 0,0 25-16,1 0 15,-51 0 1,26 49 0,-51 1-1,1-1 1,49-24-1,-24-1 17,24 26-32,26-50 15,-26-1 17,75-24 30</inkml:trace>
  <inkml:trace contextRef="#ctx0" brushRef="#br0" timeOffset="125138.0017">17214 14511 0,'0'0'0,"-24"0"62,24 25-62,-25-25 16,25 24-16,0 1 16,-25-25-1,0 99-15,-24 1 32,-1-26-17,25-24 1,0-26-1,50-24 1,0 0 15,0 0-15,0 0 0,-1 0-1,1 0 1,50-24-1,-1-1 1,50 25 0,-50-25-1,-49 0 17,0 25-17,-25 25 1</inkml:trace>
  <inkml:trace contextRef="#ctx0" brushRef="#br0" timeOffset="136529.0025">14585 15478 0,'0'25'15,"0"0"1,0 0 0,0-1-16,-25-24 15,25 25-15,0 0 0,0 49 16,0-49-16,0 99 15,0-25 1,0 25 0,0 25-1,0-124-15,0 74 16,0-74 0,-24 50-16,24-1 31,0-24-16,24-1 1,-24-24 0,25 0 15,-25 0-15,0-1-1,25-24-15,-25 25 16,25 0-1,0 0 1,-1 0 0,1-25-1,25 24 17,24-48-17,1 24 1,24-25-1,74 0 1,26 25 0,-1 0-1,-74 0 1,50 0 0,-75 0-1,-74 0-15,74 0 16,-74 0-16,99 0 15,-25 0 1,50 0 0,-25 0-1,50 0 1,-149 0-16,74-25 16,-74 25-1,74 0 1,-25 0-1,1 0 1,24-25 0,0 1-1,-25 24 1,-24 0 0,-25 0-1,0 0 1,0 0-1,-1-25 1,1-25 0,0 25-1,-25 1-15,25-26 16,-25 25 0,0-49-1,0 49-15,0-50 16,0 51-16,0-100 15,0 0 1,-25 24 0,25 76-16,0-51 15,0 50-15,-25-24 16,25 24 0,-25 0-1,1 25 16,-1 0-15,-50 0 0,26 0-1,-125 0 1,149 0-16,-198 0 16,173 0-1,-49-25 1,50 25-16,-199 0 15,198 0-15,-49 0 16,-174 0 0,74 25-1,175-25-15,-150 0 16,124 0-16,-74 25 16,50-25-1,0 0 1</inkml:trace>
  <inkml:trace contextRef="#ctx0" brushRef="#br0" timeOffset="139345.003">4564 8806 0,'0'-25'31,"0"50"16,0-1-31,0 1-1,25 74-15,-25-74 16,0 174 0,25-1-1,-1-74 1,-24 0-1,25-74 1,-25-1 0,25-24-1,0-25 32,0 0 0,-1 0-47,51 25 16,74-25-1,-25 25 1,0-25 0,-99 0-16,74 0 15,-50 0-15,1 0 16,173 0-1,-74 0 1,50 0 0,-75 0-1,-100 0-15,76 0 16,-76 0 0,26 0-1,124 25 1,-50-25-1,-25 0 1,25 0 0,0 0-1,-50-25 1,50 25 0,0 0-1,-49 0 1,-1 25-1,-24-25 1,-1 0 0,1-25-1,0 25 1,-26-50 0,-24-24 15,25-1-16,-25-24 1,25 74-16,0-74 16,-25 74-16,25-99 15,-25 0 1,0 100-16,24-101 16,-24 101-16,-24-26 15,24-49 1,-25 74-1,25 0 1,-25 25 31,0 25-31,0-25-1,1 0 1,-76 0-1,-73 25 1,-1-25 0,149 0-16,-173 0 15,148 0-15,-24 0 16,-249 0 0,51 25-1,48-25 1,-24 24-1,199-24-15,-75 25 16,99-25-16,-50 0 16,-73 0-1,73 25-15</inkml:trace>
  <inkml:trace contextRef="#ctx0" brushRef="#br0" timeOffset="145294.0028">10939 17934 0,'0'25'62,"0"-50"-15,25 25-31,-25-25-16,0 0 15,24 25-15,-24-25 16,25 25-16,25-49 15,-1-1 1,51 1 0,-26 49-1,1 24 1,-26 26 0,-24-50-1,74 74 1,-99-49-16,25-25 0,25 25 15,-26 0-15,51-25 16,-50 0-16,74-25 16,0-25-1,-25 1 1,-49 49-16,25-50 16,-25 25-16,24 1 15,26-1 1,-1 50-1,25 24 1,25 1 0,0-1-1,0-49 1,-99 0-16,50-49 16,-51 49-1,51-50 1,-26 1-1,1-1 1,49 25 0,1 50-1,24 49 1,-25 1 0,-50-50-16,51-1 15,-76-24-15,51 0 16,-50 0-16,24-24 15,-24 24-15,25-50 16,-1-24 0,26 24-1,-26 50 1,26 25 0,24 49 15,0-24-16,25-25 1,-49-50 0,-1-25-1,0-24 1,-49 49-16,25 0 16,-25 0-16,-1 50 15,26 0 1,24 25-1,150 24 1</inkml:trace>
  <inkml:trace contextRef="#ctx0" brushRef="#br0" timeOffset="146544.0016">16346 17983 0,'0'-24'63,"25"24"-48,0 0-15,0-25 16,148-25-1,1 1 1,-50-1 0,25 25-1,-124 25-15,74 25 32,-74 0-32,-1 0 0,1-1 0,0 1 0,149 124 31,-50-75-16,0 1 1,-75-75-16,75 0 16,-99-25-16,0 25 0,49-50 15,1-24 1,24 0 0,-74 49-1,49-25 1,1 50-1,-51 25-15,100 0 16,-99 0-16,25-25 16,-25 24-16,124 1 15,-125 0-15,76-25 16,-26-25 0,-24-49-1,24 24 16,-24 50-15,24 50 0,50 24-1,25 1 1,49-51 0,-74-48-1,0-26 1,-74 0-1,24-24 1</inkml:trace>
  <inkml:trace contextRef="#ctx0" brushRef="#br0" timeOffset="147994.0025">9922 10988 0,'0'0'15,"0"-24"-15,-25 24 16,25-25-16,-25 25 16,0 0 15,25 25-31,0-1 15,-24 26 1,24 0 0,24-26-1,26-24 1,0-24 0,-1-26-1,-49 0 16,-25 1-15,-49 24 0,24 25-1,50 25-15,-24-25 16,24 25-16,24-25 31,26 24-31</inkml:trace>
  <inkml:trace contextRef="#ctx0" brushRef="#br0" timeOffset="148877.0025">9922 10964 0,'-25'0'0,"50"0"0,-50-25 0,25 0 15,0 0 1,0 0 0,0-49-1,25 24 1,24 1-1,26-50 1,-25 24 0,-26 50-16,26-24 15,-25 24-15,49-74 16,50-25 0,-99 99-16,124-74 15,-124 74 1,99-50-1,49-24 1,50 25 0,1-1-1,-1 51 1,-25 24 0,150 24-1,-299-24 1,249 100-1,-100-26 1,-49 0 0,-25 26-1,0-26 1,0 1 15,-24-1-31,-1 0 31,0 1-15,-49-26 0,24 26-1,-49-26 1,0 26 0,-25-50-16,24 24 15,1-24-15,-25 0 16,0 24-1,25 1 1,-25 0 0,0-26-1,25 1 1,0-25 0,-1 25-1</inkml:trace>
  <inkml:trace contextRef="#ctx0" brushRef="#br0" timeOffset="149277.0026">13370 10815 0,'0'0'0,"-25"0"0,25-25 47,0 50-32,25 0-15,24 49 16,1 25 15,24-24-15,26-51-1,-51-24 1,-24-24-16,25-26 16,-26 25-16,1-24 15,0 24-15,0-50 16,-25 51-16,-25-1 15</inkml:trace>
</inkml:ink>
</file>

<file path=ppt/ink/ink9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34:20.433"/>
    </inkml:context>
    <inkml:brush xml:id="br0">
      <inkml:brushProperty name="width" value="0.05292" units="cm"/>
      <inkml:brushProperty name="height" value="0.05292" units="cm"/>
      <inkml:brushProperty name="color" value="#C00000"/>
    </inkml:brush>
  </inkml:definitions>
  <inkml:trace contextRef="#ctx0" brushRef="#br0">15032 5581 0,'0'-25'16,"24"25"-16,-24-25 16,25 25 15,-25-24 16,0-1-32,-25 0 17,1 0-32,-51-74 15,1 49 1,-1 75-1,1 25 1,24 24 0,1 50 15,-26 25-15,26-25-1,24 50 1,25-50-1,25-25 1,0-25 0,49-24-1,0 0 1,26-26 0,24 26-1,-50-50 1,25 25-1,0-50 1,1-25 0,-1-74-1,-25 0 17,-49-99-17,-50 74 1,-74 0-1,0 75 1,-100 0-16</inkml:trace>
  <inkml:trace contextRef="#ctx0" brushRef="#br0" timeOffset="917.9994">17190 6573 0,'0'0'0,"24"0"47,1 0-31,-25-25-1,50 25 1,49 25 0,25-25-1,50 0 1,24 25-1,50-25 1,-49 25 0,98-25-1,-73 0 1,-175 0-16,150 0 16,-150 0-16,75-25 15,99 0 1,-74 0-1,50 1 1,-100 24 0,0 0-1,25 24 17</inkml:trace>
  <inkml:trace contextRef="#ctx0" brushRef="#br0" timeOffset="3316.0063">2009 7888 0,'0'0'0,"25"0"47,0 0-32,0 25 1,123-25-1,51 0 1,-1-25 0,50 0-1,-24 25 1,-175-25-16,174 25 16,-173-25-16,0 25 15,-1 0-15,1 0 0,-1 0 0,-24 0 0,99 0 16,25-24-1,-25 24 1,0 0 0,0 0 15,-74 0-15,148 0-1,-173 24-15,99-24 16,-99 0-16,99-24 15,0 24 1,-25 0 0,25 24-1,-49-24 1,24 0 0,0 0-1,0 25 1,-24-25-1,-1 0 1,25 25 0,-49-25-1,74 0 17,-25 0-17,0 0 1,1 0-1,24 0 1,0 0 0,24 0-1,-24 0 1,50 0 0,-25 0-1,-50 0 1,50 0-1,-25 0 1,50-25 0,-26 25 15,26 0-15,-50 0-1,50 0 1,-50-25-1,49 25 1,26 0 0,-26 0-1,-24-24 1,50 24 0,-50 0-1,-1-25 1,-123 25-1,74 0 1,-49-25-16,-25 25 0,223 0 16,-124-25-1,50 25 17,-150 25-32,76-25 15,-76 0-15,76 0 16,48 0-1,-24 0 1,25 0 0,-25 0-1,-99 0-15,74 0 16,-74 0-16,99 0 16,-25 0-1,-74 0-15,74 0 16,-49 0-16,-25 0 0,49 0 15,75 0 1,-25 0 0,0 0 15,25-25-15,0 25-1,-50 0 1,25 0-1,-50 0 1,1 0 0,-1 25-1,1-25 1,-26 0 0,50 25-16</inkml:trace>
  <inkml:trace contextRef="#ctx0" brushRef="#br0" timeOffset="4332.9999">14287 6772 0,'50'-25'15,"-25"25"17,-25-25-17,0 0 1,0 0 0,-25 1 15,-74-76-16,-50 26 1,0 74 0,75 50-1,49-50-15,-49 49 16,49-24-16,-50 49 16,51-24-1,-76 124 1,76-1-1,-1-24 1,50-124-16,-1 149 16,-24-150-1,50 100 1,0-24 0,148 48-1,-24-148 1,98-49-1,-73-75 1,-75 0 0,-74-99-1,-100 24 1,-74 50 0,-25 25-1,25 50 1</inkml:trace>
  <inkml:trace contextRef="#ctx0" brushRef="#br0" timeOffset="5683.9978">18256 7665 0,'-25'0'47,"50"0"-31,0 24-1,0-24 1,0 0-16,-1 0 16,1 0-16,149 25 15,-124-25-15,198 25 16,-25 0 0,-174-25-16,100 25 15,-124-25-15,25 24 16,-26-24 78</inkml:trace>
  <inkml:trace contextRef="#ctx0" brushRef="#br0" timeOffset="6929.0069">2629 8855 0,'0'-25'16,"-25"25"-16,25-24 31,25 24 0,0 0-15,0 24-16,49-48 15,125 24 1,123-25 0,-49 25-1,25 0 1,-149 0-1,-25 25 1,-75-25 0</inkml:trace>
  <inkml:trace contextRef="#ctx0" brushRef="#br0" timeOffset="16430.9994">15900 2555 0,'0'0'16,"0"-25"-16,-25 25 0,25-25 31,0 50 16,0 0-47,0 0 15,0 74 1,0 75 0,0-150-16,-25 76 15,25-76-15,0 1 0,0 25 16,0-25-1,0-50 17,-25-50-17,25-24 17,0 0-32,25 0 31,0-50-16,25 25 1,24 25 0,-24 49-1,-1 25 1,1 75 0,24 49-1,1 25 1,-1 25-1,-74-99 1,25 74 0,0-25-1,-25-74-15,0 24 16,0-24 0</inkml:trace>
  <inkml:trace contextRef="#ctx0" brushRef="#br0" timeOffset="16714.9994">15776 2877 0,'0'-24'0,"25"24"63,-1 0-63,1-25 16,0 25-16,49-25 0,100-49 31,124-26-31</inkml:trace>
  <inkml:trace contextRef="#ctx0" brushRef="#br0" timeOffset="17030.9994">16892 2803 0,'0'-25'0,"0"0"47,25 25-47,0-24 15,24-1 1,50-25 0,-49 25-1,0 0-15</inkml:trace>
  <inkml:trace contextRef="#ctx0" brushRef="#br0" timeOffset="17214.9998">16966 3026 0,'0'0'0,"25"0"31,-25-25-15,25 25-16,49-49 31,26-1-31</inkml:trace>
  <inkml:trace contextRef="#ctx0" brushRef="#br0" timeOffset="17698.0028">17587 1984 0,'-25'0'0,"0"0"16,0 0-16,0 50 15,-49 0 1,24 74 15,75-25-15,49 0-1,1-25 1,49 1 0,-50-26-1,-24 26 1,-25-1 0,0 1-1,-1 49 1,26 0-1,24-75 1,1 26 0,-1-50 15,-74-1-31,0 1 0,0 0 16,-25 0-16,-74 74 15</inkml:trace>
  <inkml:trace contextRef="#ctx0" brushRef="#br0" timeOffset="18181.9986">18107 2232 0,'0'0'0,"0"-24"0,0-1 16,-24 25 0,24-50 15,24 50-31,1-49 15,-25 24-15,50 0 16,49 0 0,-25 25-1,-49 25-15,74 25 16,-99-26-16,25 100 16,-50 25-1,-49-25 1,24 0-1,26-74 1,48-50 0,1-25 15,0 0-31,25 0 0,-26 1 16,150-51-16</inkml:trace>
  <inkml:trace contextRef="#ctx0" brushRef="#br0" timeOffset="18430.9994">18876 2356 0,'0'0'0,"0"-24"0,25 24 16,-25 24 15,25 1-15,-25 0-16,25 49 15,-25 1 1,0 49 0</inkml:trace>
  <inkml:trace contextRef="#ctx0" brushRef="#br0" timeOffset="19031.0014">19149 1836 0,'0'0'0,"0"-25"15,0 0 1,0 0 0,0 0-16,25-24 31,25-1-16,24 50 1,-49 25 15,24 74-31,-49 25 16,-24-25 0,-26-49-1,75-50 1,0 0-1,24 0 1,1 0 0,74 25-1,-74 0 1,-26-25-16,26 74 16,-50-49-1,0 0 1,-25 49-1,-24 0 1,-1-24 0,-49-50-1,-25-25-15</inkml:trace>
  <inkml:trace contextRef="#ctx0" brushRef="#br0" timeOffset="19481.9985">19844 1265 0,'0'0'0,"0"-25"0,25 25 31,-1 0-16,26 25 1,49 49 0,-49 26-1,-25 24 1,-75 74 0,0-99-1,26-24 1,73-26-1,1-49 1,24 25 0,1-25-1,-1 25 1,-74 0-16,50 24 16,-50-24-1,0 25 1,0-25-16,0 99 15,0-100-15,-75 224 16</inkml:trace>
  <inkml:trace contextRef="#ctx0" brushRef="#br0" timeOffset="19914.9984">19273 3597 0,'0'0'0,"0"-25"0,25 25 62,-25 25-46,0-1-16,0 1 0,25 99 16,0 0-1,123 199 1</inkml:trace>
  <inkml:trace contextRef="#ctx0" brushRef="#br0" timeOffset="20450.0004">19298 3572 0,'0'-25'0,"0"50"0,0-75 16,0 25-1,25 1 1,74-26 0,50 25 15,-25 25-15,-74 75-16,-50 49 31,-25-75-31,-50 100 15,51-124-15,-26 25 16,50-26 0,50-73-1,24 24 1,50-25 0,-25 50-1,-24 25 1,-26 50-1,-49-26-15,-25 26 16,25-51-16,-49 51 16,-50-1-1,-1-49 1,76-25-16,-100-25 16,99 25-1,-99-99-15</inkml:trace>
  <inkml:trace contextRef="#ctx0" brushRef="#br0" timeOffset="20780.9991">20414 3597 0,'0'0'0,"25"0"31,0 0-16,-25-25 1,99 0 0,-25 0-1,-49 25-15,99 0 0</inkml:trace>
  <inkml:trace contextRef="#ctx0" brushRef="#br0" timeOffset="20963.9982">20538 3919 0,'25'0'16,"-25"-25"0,25 25-16,-25-24 15,74-26 1,75-49-16</inkml:trace>
  <inkml:trace contextRef="#ctx0" brushRef="#br0" timeOffset="21431.0063">21233 2778 0,'0'0'16,"-25"0"-16,0 0 0,0 0 16,1 0-16,-26 50 31,25-25-31,-49 24 0,74-24 16,-25 49-16,50 1 31,-25-50-31,74 74 15,-74-74-15,99 49 16,25 0 0,-49-24-1,-26 24 1,-49 26 0,0-76-16,-24 101 15,24-101-15,0 76 16,24-1-1,26-50 1,24 1 0,26 24-1,-1-24 1,-74 74 0</inkml:trace>
  <inkml:trace contextRef="#ctx0" brushRef="#br0" timeOffset="22808.9988">21952 3051 0,'0'-25'63,"-25"25"-47,1 25-1</inkml:trace>
  <inkml:trace contextRef="#ctx0" brushRef="#br0" timeOffset="23380.0012">21679 2902 0,'0'-25'0,"0"50"0,0-74 31,25 49-15,-25 24 0,-25-24-1,50 25-15,-25 0 16,0 25 0,25 24-1,-25 0 1,25-24-1,-25-25 1,25-25 15,-25-25-15,24 0 0,1 0-1,0 1 1,49 24-1,-24 0 1,-25 0-16,49 0 16,-49 24-16,0-24 0,24 25 15,1 25 1,-25 24 0,-25-24-1,-25-1 1,-49-24-1,-1 0 1,-98-25 0</inkml:trace>
  <inkml:trace contextRef="#ctx0" brushRef="#br0" timeOffset="23596.9997">21704 2753 0,'0'-24'32,"25"24"-32,0 0 15,-25-25-15,25 25 0,24 0 16,348-100-1</inkml:trace>
  <inkml:trace contextRef="#ctx0" brushRef="#br0" timeOffset="24030.0002">22647 3150 0,'-25'0'78,"0"0"-62,25 25-1,0 0 17,25-25-17,0 0 1,-25 25-16,24-25 15,1 0 1,0 49 0,-50 50-1,-99 25-15</inkml:trace>
  <inkml:trace contextRef="#ctx0" brushRef="#br0" timeOffset="24546.9988">22771 2580 0,'-25'0'31,"0"-25"0,50 0-15,-25 0-16,74-49 16,26-1-1,-1 51 1,-74 24-16,49-25 15,-49 25-15,0 0 16,-25 25 0,0-1 31,0 1-32,0 0 1,0 25-1,0-26-15,0 76 16,0-51-16,24 51 16,-24 48-1,25-24 1,-25-24-16</inkml:trace>
  <inkml:trace contextRef="#ctx0" brushRef="#br0" timeOffset="25180.0002">23440 2009 0,'-24'-25'0,"24"1"0,0-1 32,24 0-17,1 25 1,25-25-1,24 25 1,-49 25-16,25 25 16,-50-26-16,0 1 0,0 50 15,-50 123 1,0-49 0,26-25 15,48-25-16,51-24 1,-1-26 0,25 1-1,-49 24 1,0 1 0,-1 24-1,-49 25 1,25-25-1,25 0 1,-1-24 0,1-26-1,-75 26 1,-74 74-16</inkml:trace>
  <inkml:trace contextRef="#ctx0" brushRef="#br0" timeOffset="29979.0003">21779 7789 0,'-25'0'32,"25"-25"-32,0 0 15,-25 0 1,0-24-1,-25 24 1,26 0-16,-51 0 16,50 0-16,-24 1 15,-50-1 1,24 25 0,-24 0 15,25 0-31,-1 25 15,50-25-15,1 24 0,-51 1 16,-24 50 0,0 24-1,49-25 1,-24 50 0,74-24-1,0 24 1,24-50-1,-24-49-15,50 74 16,-50-74-16,50 49 16,-50-49-16,74 74 31,-49-74-31,25 25 0,49 49 16,0-25-1,-99-49 1,99 25-1,-74-26-15,49 1 16,-49-25-16,74 25 16,-74-25-16,0 0 0,25 25 15,-26-25-15,1 0 0,0 0 0,49 0 16,-49 0-16,99 0 16,-74 0-16,49-25 15,-24 0 1,-51 0-16,51-24 15,-50 24-15,24-49 16,1-50 0,-50-75-1,0 26 1,-50 24 0,-24 25 15,24 49-16,-74 26-15</inkml:trace>
  <inkml:trace contextRef="#ctx0" brushRef="#br0" timeOffset="34378.9988">12254 10170 0,'0'-25'16,"24"25"-16,-24-25 31,25 1-15,-25-1-16,75-75 15,24 26 1,0 24 0,25 26-1,50 73 1,-50 26 0,49-1 15,75 50-16,-99-99 1,-25-25 0,-25-74-1,-24-1 1,24-24 0,-49 49-1,49 75 1,25 74-1,0 1 1,50-26 0,-75-74-1,50-99 1,-50 24 0,-50 1-1,-24 49-15,25 25 16,-25 0-1,-1 50 1,76 49 0,48-25-1,-23-49 1,48-50 0,-74-74-1,-74 74-15,25-49 16,-25 49-16,-1 0 15,1 25 1,99 124 0</inkml:trace>
  <inkml:trace contextRef="#ctx0" brushRef="#br0" timeOffset="37379.0068">3845 9847 0,'-25'-24'0,"25"-1"31,-25 25-31,0 0 16,1-50-1,-26 50-15,-25-25 32,1 25-17,0 25 1,-50 50 0,24-1-1,1 50 1,25 50-1,49-1 1,0-49 0,25-99-16,0 74 15,0 1-15,25-51 16,25 100 0,-50-124-16,74 74 15,-49-74 1,99 49-16,99-49 31,-24-50-15,-75-24-1,74-125 1,-99-24 0,-74 24-1,-50-99 1,-49 100-1,-50 24 1,124 124-16,-99 0 0</inkml:trace>
  <inkml:trace contextRef="#ctx0" brushRef="#br0" timeOffset="52509.9993">6921 10988 0,'0'25'78,"0"0"-62,0 0-16,0 0 16,-25 49-16,25 50 31,0 25-16,0-99-15,0 74 0,0-50 16,25 0 0,-25 26-1,0-26 1,0 0 0,0-24-1,24-25 1,-24 24-1,0-24 1,0 25 0,0-25-1,25 0 1,25-1 0,-25 1-1,24 0 1,26-25-1,-1 0 17,50 0-17,25 0 1,-124 0-16,99-25 16,-75 25-16,75 0 15,50-25 1,-124 25-1,123 0 1,-49 0 0,-49 0-1,24 25 1,0-25 0,0 0-1,-24 0 1,-1 0-1,-49 0 1,0 0 0,-25-25-1,24 25-15,-24-24 16,0-1 0,25 0-1,-25-74 1,25 24-1,-25-49 1,0 0 0,0 99-16,0-74 15,0 50-15,0-26 16,0 1-16,-25-1 16,25 51-16,-25-51 15,25 50 1,0 1-1,-24-1 17,24 50-1,-25-50 31,0 25-46,0 0-16,0 0 0,1 0 16,-1 0-16,-99-25 15,74 25-15,-123 0 16,-26 0 0,26 0-1,-175 0 1,150 0-1,-1 0 1,26 25 0</inkml:trace>
  <inkml:trace contextRef="#ctx0" brushRef="#br0" timeOffset="53825.9984">3051 11361 0,'0'-25'0,"0"50"0,-25-75 16,25 25 0,-49 0-1,-1-24 1,-24 24 0,-1 25-1,-49 25 1,0 49-1,25 25 1,24 1 0,75-76-16,-24 76 15,24-76-15,0 51 16,74 98 0,50-73-1,25-76 1,74-73-1,-99-1 17,75-74-17,-175-25 1,-98 1 0,-50 24-1,-74-25-15</inkml:trace>
  <inkml:trace contextRef="#ctx0" brushRef="#br0" timeOffset="54593.0028">2778 12402 0,'0'0'0,"-25"0"15,25-24-15,-24 24 16,24-25 0,-50-25-1,0 50 1,1 25-1,-51 49 1,1 50 0,25 50-1,74 0 1,49-50 0,-24-100-16,50 51 15,-51-50 1,76 49-16,-26-49 0,149 25 15,-198-50 1,99-25-16,25-75 16,-99 1 15,-50-50-15,-100-99-1,1 100 1,-25 123-16</inkml:trace>
  <inkml:trace contextRef="#ctx0" brushRef="#br0" timeOffset="63744.9964">9054 12303 0,'0'0'0,"0"-25"16,-25 1 0,25-1-1,0 50 48,-25-25-63,25 49 0,0 50 15,25 125 17,-25-1-17,25-74 1,0-1-1,-1-48 1,1-26 0,0 1-1,-25-51 1,25 1 0,-25 0-1,25-25 16,-1 0-15,1 0 0,74 25-1,-24-50 17,98 0-17,75-24 1,-74-1-1,25 0 1,-51 50 0,-48 0-1,-1 0 1,0 0 0,25 0-1,-25 0 1,-24 25-1,-51-25-15,26 0 32,-25 0-32,24 0 0,1 0 15,-25 0 17,-25-25-17,0 1 1,0-1-1,0-50 1,0-49 0,0 99-16,0-49 15,0 24-15,0-74 16,0 100-16,-25-125 16,25 99-16,-25-49 15,0-25 1,1 25-1,24 49 1,-25 25 0,25 50 31,-25-25-16,0 0-31,0 0 15,-24 0 1,-75 0 0,-25 25-1,-99 0 1,-50 0 0,25 24-1,50-24 1,174-25-16,-150 25 15,174-25-15,-173 25 16</inkml:trace>
  <inkml:trace contextRef="#ctx0" brushRef="#br0" timeOffset="83906.0065">18653 11336 0,'0'0'16,"0"-25"0,0 0 15,0 0-15,-25 1-16,1 24 31,-1 0-31,25 24 15,-25-24-15,0 0 0,0 25 0,0-25 16,25 25-16,-24-25 0,-1 25 16,0 0-16,0-1 0,0 1 0,1 0 15,-1 0-15,25 0 16,0-1-16,-25-24 0,25 25 16,0 0-16,25 0 15,-25 0-15,25-25 16,-1 24-16,1-24 15,0 25-15,0-25 16,0 0-16,-1 0 16,1 25-16,0-25 0,0 0 0,0 0 15,0 0-15,-1 0 16,1 0-16,0 0 0,0 0 16,0 25-16,-1-25 0,1 0 15,0 0-15,-25 25 0,25-25 16,0 0-16,-1 0 15,-24 24-15,25-24 0,0 0 16,0 0 0,-25 25-16,25-25 15,-25 25-15,0 0 32,-25-25-17,25 25-15,-25-1 16,0 1-16,0-25 15,1 25-15,-1-25 0,0 25 16,0-25-16,0 0 0,1 25 0,-1-25 16,0 0-16,-25 0 0,26 0 0,-1 0 0,-25 0 15,25 0-15,0 0 0,-24 0 0,24 0 16,-124-50-16</inkml:trace>
  <inkml:trace contextRef="#ctx0" brushRef="#br0" timeOffset="87101.0015">17711 12427 0,'0'-25'31,"0"50"0,0 0-15,0 0 0,0 0-16,0-1 0,0 1 15,0 0-15,0 0 16,0 0-16,0-1 0,-25 1 0,25 0 0,0 0 16,0 0-16,0-1 0,0 1 0,0 0 0,0 0 15,-25 0-15,25-1 0,0 1 0,0 0 16,0 0-16,-25 0 0,25-1 0,0 1 15,-25 0-15,25 0 0,0 0 16,-24-1-16,24 1 0,0 0 0,-25-25 0,25 25 16,0 0-16,-25 24 15,0-24-15,0 0 0,25 0 16,-25 0-16,25-1 0,-24-24 16,24 25-16,0 0 0,-25-25 0,25 25 15,-25-25-15,25 25 0,-25-1 16,25 1-16,-25-25 0,25 25 0,-24 0 15,-1 0-15,0-1 16,0 1-16,0 0 16,1 0-16,24 0 0,-25-25 15,25 24-15,-25-24 0,25 25 0,-25-25 16,25 25-16,-25-25 0,1 25 0,-1 0 16,0-25-16,0 24 15,0-24-15,25 25 16,-24-25-16,-1 25 0,0-25 0,0 0 15,25 25-15,-25-25 0,1 0 0,-1 25 0,0-25 16,0 0-16,0 24 0,1-24 16,-1 0-16,0 0 0,25 25 0,-25-25 0,-24 0 15,24 0-15,0 0 0,0 25 0,0-25 16,1 0-16,-26 0 0,25 0 0,0 0 16,0 25-16,-24-25 0,24 0 0,0 0 0,-24 0 15,24 0-15,0 0 0,0 0 16,-49 25-16,49-25 0,0 0 0,0 0 15,1 0-15,-1 0 0,-74 0 0</inkml:trace>
  <inkml:trace contextRef="#ctx0" brushRef="#br0" timeOffset="87842.0018">16371 13891 0,'25'0'0,"-25"24"47,25-24-47,0 25 15,-1 0-15,-24 0 16,25 0-16,0-25 0,-25 24 16,25 1-16,-25 0 0,25 0 0,-1 0 0,-24-1 15,25 1-15,-25 0 0,0 0 0,25 0 0,-25-1 16,0 1-16,0 0 0,0 0 0,0 0 15,0 0-15,0-1 0,0 1 0,-25 0 0,25 0 16,-25 0-16,25-1 0,-24 1 0,-1 0 16,0 0-16,0 0 0,0-1 0,1 1 0,-1 0 15,0 0-15,0 0 0,-25-1 0,26 1 16,-26 25-16,25-25 0,-24-1 0,-1 1 16,25 0-16,-24 0 0,-1-25 0,25 25 0,0-1 15,-24-24-15,24 25 0,0-25 0,0 25 16,1-25-16,-1 0 0,25 25 0,-25-25 15</inkml:trace>
  <inkml:trace contextRef="#ctx0" brushRef="#br0" timeOffset="88520.9984">16867 14362 0,'0'-25'15,"25"25"32,0 0-47,0-25 16,-25 50-16,24-25 0,1 0 0,0 0 0,0 0 15,0 0-15,-1 25 0,1-25 0,0 25 16,0-25-16,0 25 0,-1-1 0,1-24 16,0 25-16,0 0 0,0 0 0,-1 0 15,1 24-15,-25-24 0,25 0 0,-25 24 0,25 1 16,-25-25-16,0 24 0,0 1 0,-25-25 16,25 24-16,0 1 0,-25 0 0,25-1 15,-25-24-15,25 25 0,-24-1 0,-1-24 16,25 0-16,-25 24 0,0-24 15,-24 99-15,49-99 16,-25 0-16,25 0 0,-25 0 0,25-1 16,0 1-16,-25 0 0,25 0 0,-25 0 15,1 49-15</inkml:trace>
  <inkml:trace contextRef="#ctx0" brushRef="#br0" timeOffset="89285.9996">17462 14808 0,'0'0'16,"0"-24"-16,-24 24 0,24-25 31,24 25-31,-24-25 15,25 0-15,0 25 0,0-25 16,0 25-16,0-24 0,-1 24 0,1 0 16,0-25-16,0 25 0,24 0 0,-24-25 15,0 25-15,25 0 0,-26 0 0,26-25 0,-25 25 16,24 0-16,-24 0 0,25-25 0,-1 25 16,-24 0-16,25 0 0,49 0 15,-74 0-15,24 0 0,1 0 0,-25 0 0,24 0 16,-24 0-16,25 25 0,-25-25 0,0 25 0,-1-25 15,1 25-15,0 0 0,0-1 0,0 1 16,-25 0-16,24 0 0,1 0 0,-25-1 0,25 1 16,0 0-16,-25 0 0,25 24 0,-25-24 15,24 0-15,-24 0 0,25 24 0,0-24 16,-25 0-16,25 0 0,-25 0 16,25-1-16,-1 1 0,-24 25 0,25-25 0,-25-1 0,25 1 15,-25 0-15,25 0 0,-25 25 0,0-26 16,25 1-16,-25 0 0,0 0 0,0 0 15,0 24-15,0-24 0,0 0 0,0 0 0,0-1 16,0 1-16,0 50 16,0-51-16,0 1 15,0 0 1,-25 25-16</inkml:trace>
  <inkml:trace contextRef="#ctx0" brushRef="#br0" timeOffset="90318.0004">19298 15354 0,'0'0'0,"-25"0"31,25-25-31,0 0 16,-25 25-16,25-24 15,0-1-15,0 0 0,-24 25 16,24-25-16,0 0 0,0-24 0,-25 24 16,25-99-16,0 50 15,-25 49-15,25-25 0,25 25 0,-25 1 16,0-26-16,0 25 0,0 0 0,0 1 0,25-1 15,-25 0-15,0 0 0,24 0 0,1 1 16,-25-1-16,25 25 0,-25-25 16,25 25-16,0-25 0,-1 0 15,1 25-15,0 0 16,74-49-16,-74 49 0,0 0 16,0 0-16,0 0 0,-1 0 0,1 0 15,0 0-15,49 25 0</inkml:trace>
  <inkml:trace contextRef="#ctx0" brushRef="#br0" timeOffset="90899.9987">20811 14312 0,'0'-25'0,"0"50"0,-25-25 16,25 25 0,-24-25-16,-1 0 15,25 25-15,-25-25 0,0 0 16,-25 25 0,26-25-16,-1 0 0,25 25 15,-25-25-15,0 0 0,0 0 0,1 0 16,-1 0-16,0 0 0,0 0 0,-24 0 15,24 0-15,-25 0 0,1 0 0,24 0 0,-25 0 16,1 0-16,-1-25 0,25 25 0,-24 0 16,-1 0-16,25-25 0,-24 25 15,24-25-15,-25 25 0,1-50 16,24 50-16,0-24 0,0-1 0,0 0 0,1 0 16,-1 0-16,0 1 0,0-1 0,0 0 0,25 0 15,-25 0-15,1 1 0,-1-1 0,0 0 16,25 0-16,-25 0 0,0 1 0,25-1 15,-24 0-15,-1 0 0,25 0 16,-25 1-16,25-1 0,-25 0 0,25-25 0,0 26 16,-25-1-16,25 0 0,0 0 0,-24 0 0,24 1 15,-25-1-15,25 0 0,-25-49 0</inkml:trace>
  <inkml:trace contextRef="#ctx0" brushRef="#br0" timeOffset="91506.0027">19794 14610 0,'0'0'15,"-25"0"-15,1 0 31,24 25-31,-25-25 0,25 25 16,-25-1-16,25 1 16,-25 0-16,25 0 0,-25 0 0,1-1 15,-1 26 1,25-25-16,-25 24 0,0-24 0,0 0 16,25 0-16,-25 0 0,1-25 0,-1 24 0,0-24 15,0 25-15,0-25 0,1 25 0,-1-25 16,0 0-16,0 0 0,0 0 0,1 0 15,-1 0-15,0 0 0,-25 0 0,26-25 16,-1 25-16,0 0 0,0-25 0,0 1 16,-24-26-16,24 50 15,25-25-15,-25 0 0,25 1 0,0-1 0,-25 0 16,25 0-16,-24 0 0,24 1 0,-25-26 16,0 25-16,25 0 0,-25 1 0,0-26 15,25 25-15,-24-24 0,-1 24 0,25 0 16,-25 0-16,0-24 0,25 24 0,-25 0 0,1 0 15,24 0-15,-25-24 0,0 24 0,25 0 16,-25 0-16,0 0 0,0 1 16,25-1-16,-24 0 0,-26-74 0</inkml:trace>
  <inkml:trace contextRef="#ctx0" brushRef="#br0" timeOffset="92556.0007">17934 13891 0,'0'0'0,"0"24"31,25 1-15,-25 0-1,24 0-15,-24 0 0,25-1 16,-25 1-16,25 0 0,-25 0 0,25 0 16,-25-1-16,25 1 0,-25 0 0,24 0 0,-24 0 15,25-1-15,-25 1 0,25 0 0,-25 0 16,0 0-16,25 0 0,-25-1 0,0 1 0,0 0 15,25 0-15,-25 0 0,0-1 0,0 1 16,0 0-16,0 0 0,0 0 16,0-1-16,0 1 0,0 0 15,0 0-15,0 0 0,0-1 32,0 1-32,-25-25 15,0 25 1,0-25-16,0 0 15,1 0 1,-51 25-16,50-25 16,-24 0-16,24 0 15,0 0-15,0 0 16,1 0-16,-1 0 0,0-25 16,0 25-16,0 0 0,1-25 15,-1 25-15,0 0 0,25-25 16,-25 25-16,0 0 0,1 0 0,-1-24 15,0 24-15,0 0 0,0 0 0,0 0 0,1 0 16,-1-25-16,0 25 0,0 0 0,0 0 0,1 0 16,-1 0-16,0 0 0,0 0 0,0 0 15,1-25-15,-1 25 0,0 0 16,25-25-16,-25 25 0,0 0 0,25-25 16,-24 25-16,-1-74 0</inkml:trace>
  <inkml:trace contextRef="#ctx0" brushRef="#br0" timeOffset="93281.9965">17239 13395 0,'25'0'47,"-25"24"-31,25-24-16,0 25 0,24 0 15,-24-25-15,0 25 0,0-25 0,-1 25 16,1-1-16,0-24 0,0 25 0,25-25 16,-26 25-16,1-25 0,0 0 0,25 25 0,-26-25 15,1 25-15,25-25 0,-25 0 0,24 0 16,-24 0-16,25 24 0,-1-24 0,-24 0 16,25 0-16,-26-24 0,26 24 0,-25 0 15,24 0 1,-24-25-16,149 0 0,-149 0 0,24 25 0,-24-25 15,25 1-15,-1 24 0,-24-25 0,25 0 16,-25 25-16,24-25 0,-24 0 0,0 1 0,24 24 16,-24-25-16,0 0 0,0 0 0,24 25 15,-24-25-15,0 25 0,0-24 0,0 24 0,-1-25 16,26 0-16,-50 0 16,25 0-16,0 25 0,-1-25 0,26-24 15,-25 24-15,-25 0 0,25 25 16,-1-25-16,1 1 0,0-1 0,-25 0 0,25 0 15,0 0-15,-25 1 0,24-1 0,-24 0 16,25 0-16,-25 0 0,25 1 16,-25-1-16,25-25 0,-25 25 15,0 1-15,25-51 0</inkml:trace>
  <inkml:trace contextRef="#ctx0" brushRef="#br0" timeOffset="94974.9991">20836 14139 0,'0'0'0,"25"0"62,0 0-46,-1 0-1,1 0-15,0 0 16,0 0-16,0 0 0,-1-25 16,1 25-16,0 0 0,0-25 0,0 25 0,-1 0 15,26-25-15,-25 25 0,0-25 0,-1 1 16,1 24-16,0-25 0,0 0 0,0 0 15,-1 0-15,1 1 0,0-1 0,0 0 16,0 0-16,-1 0 0,1-24 0,0 24 16,0 0-16,0 0 0,-1-24 0,1 24 0,0 0 15,0-24-15,-25 24 0,25 0 0,0 0 16,-1-24-16,-24 24 0,25 0 0,-25 0 16,0 0-16,25 1 0,-25-26 15,0 0-15,0 25 0,0 1 0,0-1 16,-25 0-16,25 0 0,0 0 0,-25 1 0,25-1 15,-24 0-15,24 0 0,-25-24 0,0 24 0,0 0 16,0 0-16,0 0 0,1 1 16,-26-26-16,25 25 0,-24 0 0,24 1 0,-25-26 15,25 25-15,-24 0 0,24-24 0,-25 24 0,26 0 16,-26 0-16,25-24 16,-49-1-16,24 1 0,25 24 0,-24 0 15,24 0-15,-25 0 0,26 0 0,-26 1 16,25-1-16,-24 0 0,24 25 0,-25-25 15,25 0-15,-24 25 0,24-24 0,-25 24 16,25 0-16,1-25 0,-1 25 0,0-25 16,0 25-16,0 0 0,1-25 0,-1 25 0,0 0 15,0 0-15,25-25 0,-25 25 16,1 0-16,-1 0 0,0 0 0,0 0 0,25-24 16,-25 24-16,1 0 0,-1 0 0,0 0 15,0 0-15,0 0 0,1-25 16,-1 25-16,0 0 0,0 0 0,0-25 15,1 25-15,-1 0 16,0 0-16,0 0 16,0 0-16,1 0 0,-1 0 0,0 0 15,0 0-15,0 0 0,1 0 16,-1 0-16,0 0 16,0 0-1</inkml:trace>
  <inkml:trace contextRef="#ctx0" brushRef="#br0" timeOffset="95622.9991">20042 11336 0,'0'0'0,"-25"0"16,25-25-1,-24 25 1,-1 0 0,25 25-1,-25-25-15,25 25 0,-25-25 16,0 24-16,1 1 0,-1 0 16,0-25-16,0 25 0,25 0 15,-25-25-15,1 24 0,-1 1 0,0 0 16,0-25-16,0 25 0,1 0 0,-1-25 15,0 24-15,25 1 0,-50 0 0,25 0 16,1-25 0,24 25-16,-25-25 0,25 24 15,25 1 48,-1 0-48,1 0 1,0-25-16,-25 25 0,25-25 16,-25 24-16,25-24 0,0 25 0,-1 0 15,1-25-15,0 25 0,0-25 0,0 25 16,-1-25-16,1 24 0,0-24 16,25 25-16,-26-25 0,1 0 15,0 0-15,0 25 0,0-25 0,-1 0 16,1 0-16,0 0 0,0 0 15,-25 25-15,0 0 32</inkml:trace>
</inkml:ink>
</file>

<file path=ppt/ink/ink9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36:10.268"/>
    </inkml:context>
    <inkml:brush xml:id="br0">
      <inkml:brushProperty name="width" value="0.05292" units="cm"/>
      <inkml:brushProperty name="height" value="0.05292" units="cm"/>
      <inkml:brushProperty name="color" value="#C00000"/>
    </inkml:brush>
  </inkml:definitions>
  <inkml:trace contextRef="#ctx0" brushRef="#br0">18901 5333 0,'0'0'15,"-25"-25"-15,1 0 0,-1 1 16,-25-26-1,1 25 1,-51 0 0,76 25-16,-76 25 15,75-25-15,-49 25 16,-25 25 0,0 49-1,24 50 1,26-25-1,49-75-15,-25 100 32,25-124-32,25 99 15,24 25 1,26 49 0,-1-99-1,-49-74-15,99 0 16,-75-25-16,76-25 15,98-74 1,-74-50 0,-25 0-1,-75-24 1,-74 49 0,-74 24-1,-124-24 1</inkml:trace>
  <inkml:trace contextRef="#ctx0" brushRef="#br0" timeOffset="2699.9995">15304 6548 0,'0'0'0,"-24"-24"0,24-1 16,-25 0-1,-25-25 1,-24 26-1,-25-1 1,24 25 0,-49 25-1,25 24 1,0 100 0,24 0-1,51 49 1,73 1 15,1-125-15,99 100-1,99-75 1,0-124 0,0-124-1,-124 25 1,-99-24-1,-149-26 1,-75 50 0,50 49-1,124 75-15,-49-24 0</inkml:trace>
  <inkml:trace contextRef="#ctx0" brushRef="#br0" timeOffset="4122.0005">18331 7441 0,'24'0'47,"1"0"-16,0 0-16,0 0-15,99 0 32,-99 0-32,49-24 15,-49 24-15,49 0 16,-49 0-16,50 0 16,-51 0-16,1 24 15,-25 1 1</inkml:trace>
  <inkml:trace contextRef="#ctx0" brushRef="#br0" timeOffset="5701.0002">6226 7590 0,'0'0'0,"-25"0"0,25-25 16,0 1 0,-25 24-1,1-50 1,-1 25-1,-25 0 1,-49 25 0,-25 50-1,0 24 1,0 1 0,99-50-16,-49 99 15,74-100 1,-50 125-16,50-124 0,25 74 15,-25-74 1,49 99 0,26-25-1,74 1 1,0-76 0,24-48-1,-123 24-15,99-100 16,-125 76-16,51-51 15,-26-74 1,-98 25 0,-26 50-1,-49 49 1</inkml:trace>
  <inkml:trace contextRef="#ctx0" brushRef="#br0" timeOffset="6265.9996">7962 7243 0,'-25'0'31,"25"-25"-31,-24 25 16,-1 0-1,0 0 1,0-25 0,0 25-1,25 25 1</inkml:trace>
  <inkml:trace contextRef="#ctx0" brushRef="#br0" timeOffset="9716.9982">19943 7243 0,'0'-25'16,"-25"25"-1,25 25 32,25-25-31,-25 25-1,0 0-15,0-1 16,0 1-16,0 50 0,0-51 0,25 125 16,-25 25-1,0-25 1,0-125-16,0 101 15,0-101-15,0 76 16,25-26 0,-25-24 15,0-26-15,24-24 46,1 0-46,-25 25-1,25-25-15,25 0 16,24 25 0,0 0-1,75 24 1,25-24-1,-50 0 1,-99 0-16,99-25 16,-99 25-1,74-25 1,0 0 0,0 0-1,-24-25 1,-26 25-1,-24 0 1,0 0 0,0 0-1,-1-25 1,1 25 0,-25-25-1,25 0 1,-25 1-16,0-26 15,0 25 1,0-49-16,0-25 16,0-75 15,0 25-15,0-25-1,-25 50 1,0-24-1,25 98 1,-24 25 0,24 0-1,-25 25 1,25 50 0</inkml:trace>
  <inkml:trace contextRef="#ctx0" brushRef="#br0" timeOffset="11048.999">10443 8806 0,'0'0'0,"0"24"16,0 1-1,0 0 1,-25 49 0,25-24-16,25 99 15,-25-99-15,25 148 16,24 50-1,-49-198-15,50 247 16,-50-222-16,25 148 16,24 99-1,-49-49 1,25 25 0,-25-100-1,0-173-15,25 124 16,-25-124-1,0 0-15,0 24 16</inkml:trace>
  <inkml:trace contextRef="#ctx0" brushRef="#br0" timeOffset="12665.0012">10517 8508 0,'0'0'16,"0"-25"-16,-25 25 0,25-25 15,25 25 32,0 25-31,99 0 0,74-25-1,100 25 1,0 0-1,74-50 1,50 25 0,-100 0-1,50-25 17,-74 0-17,49 25 1,-74 0-1,-25-25 1,-199 25-16,175 0 16,-150 0-16,125 0 15,-175 0-15,100 0 16,-74-24-16,74 24 16,50-25-1,-125 25-15,75-25 16,-74 0-16,49 25 15,25-25 1,-49 1 0,-26 24 15,-49 24 31,0 1-46,0 0 0,0 0-16,25 0 0,-25-1 0,0 76 15,25-51-15,-25-24 0,25 99 16,-25-74-16,24 98 16,-24-98-16,25 0 0,0 99 15,25 99 1,-1-50-1,1 50 1,-25-74 0,-25-1 15,0-148-31,0 99 16,0-99-16,24 74 15,-24 25 1,0 25-1,0-25 1,25 0 0,-25-25-1,0 1 1,25-51 0,-25 1-1,-25-25 1,25-1-1,-25-24 1,-24 25 0,-50-25 15,-100 25-15,-24-25-1,-100 0 1,75 0-1,-74 25 1,49-25 0,-25 0-1,-98 25 1,123-25 0,-50 24-1,100-24 1,49 0-1,-24 0 1,-25 0 0,24 0-1,-24 25 17,49-25-17,50 0 1,-49-25-1,-26 25 1,-98-49-16</inkml:trace>
  <inkml:trace contextRef="#ctx0" brushRef="#br0" timeOffset="44878.0066">2927 16321 0,'0'-24'32,"-25"24"-32,25-25 0,-99-50 15,74 51-15,-99-26 16,99 25 0,-49 25-16,49 0 0,-99 0 31,99 0-31,0 25 0,1-25 0,-26 50 15,-74 98 1,25 101 0,24 48-1,75-123 1,25-125-16,25 125 16,-25-149-16,-1 24 0,51 1 15,74 24-15,-100-74 0,75 25 16,-49-50-16,173-24 15,-199-1-15,199-148 16,-124 24 0,-124 25-1,-99 25 1,25 75-16,-100-50 16,125 99-16,24-25 15,-99 25-15,0 49 16</inkml:trace>
  <inkml:trace contextRef="#ctx0" brushRef="#br0" timeOffset="46261.0024">8682 17611 0,'-25'0'16,"25"-24"-16,0-1 15,0 0 1,0-25-1,25-24 1,49-25 0,25 49-1,25 25 1,75 75 0,-174-25-16,123 49 15,-123-49 1,99 74-1,25-24 1,-50-51 0,-24-24-1,-26-99 1,1 25 0,-25 24-1,-25 25-15,49 25 16,-24 0-16,0 25 0,49 0 15,26 49 1,98 1 0,-74-75-1,-50-50 1,-24 0 0,-25-24 15,-25 24-16,74 50 1,25 50 0,25 24-1,0-49 1,-99-25-16,75 0 16,-76 0-16,1-25 0,0 1 15,0 24-15,24-100 16,-24-24-1</inkml:trace>
</inkml:ink>
</file>

<file path=ppt/ink/ink9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37:04.478"/>
    </inkml:context>
    <inkml:brush xml:id="br0">
      <inkml:brushProperty name="width" value="0.05292" units="cm"/>
      <inkml:brushProperty name="height" value="0.05292" units="cm"/>
      <inkml:brushProperty name="color" value="#C00000"/>
    </inkml:brush>
  </inkml:definitions>
  <inkml:trace contextRef="#ctx0" brushRef="#br0">4713 7466 0,'-25'0'16,"25"-25"-1,-25 25-15,0 0 16,1 0 0,24-24-16,-25 24 15,0-25 1,0 25-16,-24-25 16,24 25-1,-25 0 1,25 0-16,-49 0 15,49 0-15,-49 0 0,-1 25 32,-49 24-17,75 1 1,-26 24 0,1 26-1,24-1 1,26 25-1,24-25 1,0 25 0,0 0-1,0-49 1,24 24 0,26-25-1,-25-24 1,24 24-1,1-49 17,0 0-17,49 0 1,-25-25 0,50-50-1,-25 0 1,-74 50-16,99-74 15,-99 49-15,25-24 16,74-75 0,-75 24-1,-24 26 1,0 24-16,-25-49 16,0 74-16,0-49 15,-50-50 16,-24-50-31,-25 50 32,-1 50-17,51 49 1,24 25-16</inkml:trace>
  <inkml:trace contextRef="#ctx0" brushRef="#br0" timeOffset="4649.0013">4539 8285 0,'-25'0'32,"25"-25"-17,-24 25-15,24-25 32,-25 25-32,0 0 31,0-25-16,-24 25-15,24 0 0,-25 0 32,25 0-32,-24 0 15,-1 25 1,1-25 0,-1 50-1,25-50-15,0 25 16,1-25-16,-1 49 15,-25-24 1,25 25 0,1-1-1,-1 26 1,25-1 0,0-24-1,0-26-15,0 26 16,0-25-1,25 49-15,-25 1 32,0-26-17,24-24-15,1 0 16,-25 0-16,0 0 16,50-1-1,-25 1 1,-1-25-16,1 25 15,0-25-15,25 25 16,-1-25 0,1 0-1,-1 0 1,51-25 0,-51 25 15,26-50-16,-51 50-15,1-24 0,-25-1 16,25 0 0,0-25-1,0 1 1,-25-51 0,0 26-1,-25-50 1,0 50-1,0-1 1,-24 1 0,24 24-1,-25 25 1,1 25 0,-1-24-1</inkml:trace>
  <inkml:trace contextRef="#ctx0" brushRef="#br0" timeOffset="42427.0023">12452 7268 0,'0'-25'0,"25"0"15,-25 0 17,0 1-17,-25-1 48,0 25-63,0 0 15,1-25-15,-1 25 16,-25 0 0,25 0-16,1 0 15,-76 0 1,1 0-1,25 50 1,24-26 0,25 1-1,0 0 1,1 49 0,-1-24-1,0 24 1,25-24-1,0 0 1,-25 24 0,25 0-1,25 1 1,-25 24 0,0-49 15,25 24-16,-25-24 1,25-1 0,-25 1-1,24-25-15,-24 0 16,0-1-16,25 1 16,-25 0-16,25 25 15,-25-26-15,25 1 16,-25 25-1,25 49 1,-25-49 0,24 24-1,1 0 1,-25-24 0,25 49 15,-25-24-16,25-26 1,-25 26 0,0-50-1,0 24 1,0 1 0,0-1-1,0 1 1,0 0-1,25-26 1,-25 1 0,0 25-1,0-25 1,24-1 0,-24 1-16,0 0 31,0 0-31,25-25 15,-25 25 1,25-1 0,0 1-1,25 0 1,-1 0 0,1-50-1,49 25 1,0-50-16</inkml:trace>
  <inkml:trace contextRef="#ctx0" brushRef="#br0" timeOffset="61510.0011">16073 7665 0,'-24'0'16,"48"0"15,-24 24-15,25-24 15,-25 25-31,0 0 15,25 0 1,0 24 0,0 1-1,-1-25 1,1 0 0,-25-1-1,25-24 32,0 0-31,-25-24-1,74-1 1,1 0 0,49-25-1,-75 26-15,100-51 16,-124 50-16,99-24 15,25-1 1,-100 25 0,1 1-1,-25 24 1,0 0 0</inkml:trace>
  <inkml:trace contextRef="#ctx0" brushRef="#br0" timeOffset="70457.0006">8880 9947 0,'-25'0'0,"50"0"0,-50-25 16,0 25 0,1 0-1,-1-25 1,25 50-1,-25-25 1,25 74 0,25 1-1,24-26 1,26-73 0,-1-51-1,-49 1 1,-25-1-1,-50 26 17,-24 49-17,24 24 1,26 26 0,24-25-1,24 0 1,26-50-1,-25 25 1,0-25-16</inkml:trace>
  <inkml:trace contextRef="#ctx0" brushRef="#br0" timeOffset="70873.0048">9376 10815 0,'-74'-50'15,"74"75"17,-25-25-32,0 25 15,0 24 1,25 51 0,25-51-1,50-74 1,-1-74-1,0-50 17,-74 50-17,-24 50 1,-1 24-16</inkml:trace>
  <inkml:trace contextRef="#ctx0" brushRef="#br0" timeOffset="72628.0013">12353 9029 0,'-25'0'15,"50"0"1,0-25 15,-1 25-15,-24-25-16,25 25 15,0-25-15,25 1 16,24-26 15,0 50-15,1 0 0,-1 25-1,1 24 1,-1-24-1,0 0 1,-49-25 0,25-50-1,-25 50 1,24-24 0,-24 24-1,50 24 1,-1 1-1,25 0 17,-24-25-17,-1 0 1,-49-25 0,-25 0-1,25 25 1,-1 0-1,1 0 1,50 25 0,-1 0-1,0-25 1,-24-25 0,-25 0-1,0 25-15,-1-24 16,1 24-1,0 0 1,0 24 0,0 1-1,74 0 1,99 25 0</inkml:trace>
  <inkml:trace contextRef="#ctx0" brushRef="#br0" timeOffset="74357.0054">20017 8186 0,'25'0'16,"-25"-25"-16,0 0 15,0 0 1,0 0-16,0 1 16,-25 24-1,1-50 1,-1 0 0,-74-24-1,-25-1 1,-25 75-1,49 0 1,1 25 0,74 0-16,-49 25 15,74-26-15,-74 76 16,24-1 0,0 50-1,26-50 1,24 25-1,0 0 1,49-25 15,1 0-15,49-24 0,0-26-1,0-24 1,1 0-1,49-50 1,-25 0 0,24-49-1,-48-25 1,-51-25 0,1-50-1,-75 1 1,-25 73-1,-24-24 17,0 50-17,-26-1 1</inkml:trace>
  <inkml:trace contextRef="#ctx0" brushRef="#br0" timeOffset="75256.0018">20762 8334 0,'0'25'47,"0"0"-32,24-25-15,-24 25 16,0 0-16,25 24 16,25 50-1,-25 1 1,-1-51-1,1 1 1,0-50 15,25-25-15,-1 0 0,75-24-1,25-75 1,25 24-1,74 26 1,-50 24 0,-49 1-1,-75 24 1,-24 0 0</inkml:trace>
  <inkml:trace contextRef="#ctx0" brushRef="#br0" timeOffset="87805.9981">15875 9872 0,'0'0'0,"-25"-25"0,0 25 15,1-24 1,-76-26-1,1 25 1,25 0 0,-50 50-1,24 50 1,-24 49 0,25 25-1,0 49 1,25-49-1,74-100-15,-25 100 16,50-124-16,-1 99 16,26 0 15,99 0-15,0-25-1,49-49 1,-24-50-1,-125 0-15,125-50 16,-149 25-16,74-74 16,-74 74-16,24-148 15,-49 123-15,25-99 16,-99-74 0,49 174-16,-99-125 15,99 149-15,-74-49 16,-50 24-16</inkml:trace>
  <inkml:trace contextRef="#ctx0" brushRef="#br0" timeOffset="88471.0003">17884 9897 0,'0'-25'0,"0"50"0,0-75 0,-25 26 16,25-1-1,-49-50 1,24 51-16,-49-26 15,49 25-15,-50 25 16,-49 0 0,-49 99-1,-1 75 1,75 0 0,49 24-1,25-148-15,25 148 16,0-148-16,50 99 15,-25-125-15,99 125 16,-99-124 0,123 25-16,101-50 15,-200 0-15,174-100 32,-198 51-32,99-75 15,-49-75 1,-51-49-1,-148 25 1,-24 124 0,-51 49-16</inkml:trace>
  <inkml:trace contextRef="#ctx0" brushRef="#br0" timeOffset="89905.9978">24061 10220 0,'-25'-25'0,"50"50"0,-50-75 16,25 25 0,-25-24-1,-25-1 1,50 25-16,-74 0 15,49 25-15,0 0 0,-49 0 16,-50 75 0,25 24-1,74-49-15,-74 98 16,99-123-16,-50 99 16,50-74-16,25 148 15,-25-148-15,124 123 16,49-24-1,175-74 1,-26-125 0,-99-124-1,-123-49 17,-150 50-17,25 123-15,-396-248 16</inkml:trace>
  <inkml:trace contextRef="#ctx0" brushRef="#br0" timeOffset="93037.0089">3746 9426 0,'0'-25'15,"0"50"32,0 0-31,0-1-1,0 1-15,0 0 0,0 0 16,0 99 0,-25 124-1,50 0 1,-25-50 0,0-49-1,24 25 1,-24-75-1,0 0 1,0 0 0,25-24-1,-25-26 17,0 1-17,0-25 1,0 0-1,25-25 1,-25 25 0,25-25-1,24 0 1,-49 24-16,75-24 16,-50 0-16,24 25 15,26-25 1,-51 0-16,100 0 15,-99 0-15,99 0 16,124 0 0,-24 0 15,24 0-15,-50 0-1,-148 0-15,148 0 16,-148-25-16,173 25 15,-49-24 1,-1 24 0,26-25-1,49 0 1,-50 25 0,25 0-1,-49-25 1,-25 25-1,-25-25 1,0 25 0,25 25-1,-1-25 17,-48 0-17,-75 0-15,99 0 16,-75 0-16,50-25 15,50 25 1,25 0 0,24 25-1,-74-25 1,25 0 0,-50 0-1,1 0 1,-26 0-1,-49 0 1,-25-25 15,25 0-15,-1-49 0,-24-25-1,0 74-15,0-74 16,0 74-16,0-74 15,-49-25 1,24-25 0,25 124-16,-50-148 15,50 123-15,-49-124 16,24 25 0,0 1-1,25 123-15,-25-74 16,25 74-16,0-25 15,0 1 1,-24-1 0,-1 50 77,25 25-77,-25-25-16,0 0 0,0 0 16,-99 25-1,0-25 1,99 24-16,-123-24 16,73 0-16,-49 25 15,-25-25 1,-74 25-1,25-25 1,24 0 0,50-25 15,-50 25-15,50 0-1,-49 25 1,24-25-1,-50 25 1,51-25 0,-51 25-1,50-25 1,125 0-16,-125 0 16,124 0-16,-74 0 15,-50 0 1,50 0-1,-50 0 1,25 0 0,74 0-16,-74 0 15,99 0 1,-74 0 0,74 0-16,-99 0 15,100 0-15,-76 0 16,-98 0-1,49 0 1,0 0 0,-24 0-1,73 0 1,76 0-16,-76 0 16,76 0-16,-76 0 15,1 24 1</inkml:trace>
  <inkml:trace contextRef="#ctx0" brushRef="#br0" timeOffset="96806.0019">4167 10344 0,'-25'0'15,"1"0"1,-1 24-1,0-24-15,-74 25 16,-100 25 0,1-1-1,-100 1 1,-49 0 15,74-50-15,199 0-16,-199-50 15,223 25-15,-173-49 16,25-50 0,-26-50-1,26-24 1,49 49 0,-74-74-1,74 49 1,50 25-1,0-24 1,24-1 0,1-25 15,24 51-15,25-1-1,0 124-15,1-149 16,-1 150-16,25-76 15,-25 76-15,25-175 16,0 149-16,0-74 16,0-124-1,25 199-15,0-125 16,-1 125-16,51-125 16,74-49-1,49-50 1,1 50-1,-150 173-15,150-124 16,-150 150-16,1-26 16,99-24-16,74-26 15,0 51 1,-173 24 0,223-25-1,-199 25-15,124 1 16,-148 24-16,173 0 15,-173 0-15,0 24 0,74 1 16,74 25 0,-24-1-1,-26 1 1,-48 25 0,-26-26-1,-49-24-15,25 49 16,-26-74-16,26 100 15,-25-100-15,24 99 16,-49-74 0,50 49-16,-25 0 15,-25-49 1,49 74-16,-49-74 16,25 50-1,0-1 1,0 0-1,24 1 1,1-1 0,-25-24-1,0 0 1,24-1 0,-24 1-1,0-25 1,0 24-16</inkml:trace>
  <inkml:trace contextRef="#ctx0" brushRef="#br0" timeOffset="97437.999">4118 6995 0,'0'0'0,"-25"0"0,25-25 16,25 25 31,-25 25-32,24-25-15,1 25 16,0-25-1,74 74 1,-24 1 0,-51-75-16,76 99 15,-100-74-15,74 49 16,-24-24 0,-26-1-1,1-24 1,0-25-1,-25-25 17,0 0-17,25-24-15,24-100 16,1 0 15,0 0-15,-25 100-16,-25 24 15,0 0-15,0-25 0,0 1 16,-50-1-16</inkml:trace>
</inkml:ink>
</file>

<file path=ppt/ink/ink9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39:00.583"/>
    </inkml:context>
    <inkml:brush xml:id="br0">
      <inkml:brushProperty name="width" value="0.05292" units="cm"/>
      <inkml:brushProperty name="height" value="0.05292" units="cm"/>
      <inkml:brushProperty name="color" value="#C00000"/>
    </inkml:brush>
  </inkml:definitions>
  <inkml:trace contextRef="#ctx0" brushRef="#br0">17090 5358 0,'0'0'0,"-24"0"109,24-25-93,-25 0-16,0 0 15,-49 1 1,24-1 0,-24 25-1,49 0-15,-50 0 16,51 25-16,-26-1 16,-24 26-1,-1 49 1,26-24-1,24 24 1,0 25 0,25-50-1,50 1 1,-1-1 0,1-24 15,24-1-16,25 26 1,25-50 0,-49-25-1,74-50 1,-50-24 0,-25-26-1,1-49 1,-75 1-1,-100-51 1,-24 50 0,-148-49-1</inkml:trace>
  <inkml:trace contextRef="#ctx0" brushRef="#br0" timeOffset="1199.0005">6995 5283 0,'-25'0'16,"50"0"-16,-50-24 0,25-1 15,-25 0 1,25 0 0,-24 25-1,-1 0-15,0-25 16,0 25-16,0 0 16,-49 0-1,-50 75 1,49-1-1,1 50 1,49 25 0,25-124-16,0 74 31,0-74-31,25 74 16,49 25-16,75-25 15,0-74 1,-99-25-1,99-49 1,-100 24-16,50-25 16,-24-74-1,-50 0 1,-50-50 0,0 125-16,-49-100 15,74 124-15,-75-49 16,-74 24-16</inkml:trace>
  <inkml:trace contextRef="#ctx0" brushRef="#br0" timeOffset="3728.001">7218 5333 0,'0'-25'78,"25"0"-46,-25 1-32,25 24 0,-25-25 15,25 0-15,74-74 16,-50 74-16,199-173 15,-49 73 1,-75 51 0,50-25-1,49 0 1,-50 24 0,1 1 15,0-1-16,-125 75-15,125-74 16,-149 74-16,74-25 16,-74 0-16,124 1 15,-100-1-15,75 0 16,124-25 0,-24 26-1,-175-1-15,174 0 16,-173 25-16,124-25 15,-125 0-15,174 1 16,-173 24-16,124 0 16,24 0-1,-24-25 1,-125 50-16,125-25 16,-149 0-16,173 0 15,-24 24 1,49 1 15,-49-25-15,-100 25-1,125-25 1,-51 25 0,-24 0-1,25-1 1,-25 1-1,0 0 1,-99-25-16,99 50 16,-99-50-16,99 49 15,0 1 1,25-1 0,-25 1 15,0 0-16,25 24 1,-25-24 0,25 24-1,-75-24 1,25-26 0,-24 26-1,49 24 1,0 26-1,-25-51 1,25 26 0,-25-1-1,0 1 1,1-1 0,-26 0-1,25-24 1,-49-25 15,-1 0-15,-24-1-1,25 1 1,-25 0 0,24 25-1,1-26 1,-1 1-1,1 0 1,24 0-16</inkml:trace>
  <inkml:trace contextRef="#ctx0" brushRef="#br0" timeOffset="4362.0122">16123 5035 0,'-25'0'16,"25"25"47,25-25-63,-25 25 15,25 0-15,-25 0 16,49 24-16,1 26 31,-50-51-31,74 51 16,-49-50-16,-25-1 15,25-24-15,25 75 16,-50-50-16,25-1 16,-1 1-16,-24 0 15,25-25-15,-25 25 16,0 0-1,0-1 17,-25-24-17,1 0 1,-26 0 0,-25 0 15,-73 0-16,-51 0-15,26-24 32,73 24-32</inkml:trace>
  <inkml:trace contextRef="#ctx0" brushRef="#br0" timeOffset="8361.0011">5457 6028 0,'0'0'16,"-25"0"15,25-25-16,-25 25-15,25-25 32,-24-25-17,-1 26 1,0-1 0,0 25-16,0-25 15,1 0-15,-1 25 16,-25-25-1,25 0 1,-49 25 0,49 0-1,-49 25 1,49 0 0,-25 0 15,26 25-31,-26 24 15,0 50 17,50-74-17,-25 49 1,25-25 0,0 1-1,25-1 1,0 0-1,-25-24 1,25-50-16,0 50 16,-25-26-16,25 1 15,-1 0 1,26 25 0,-25-1-1,24-49 1,-24 25-1,25-25 17,-1 0-17,26-25 1,-1 0 0,1-24-1,-1-1 1,-24 25 15,-26 1-31,51-100 16,-50 24-1,-25-24 1,-25-24 0,-25 24 15,1 24-16,-51-24-15,51 75 32,-1 49-32</inkml:trace>
  <inkml:trace contextRef="#ctx0" brushRef="#br0" timeOffset="10744.001">11187 5978 0,'0'-25'31,"0"0"94,0 1-109,-25 24 0,25-25-16,-25 25 31,25-25-31,-25 25 15,-24-25 1,-1 0 0,1 25-1,-1-25 1,0 25 0,26 25 15,-26 0-16,0 0-15,-24 49 32,74-49-32,-50 50 15,50-51-15,-24 26 16,-1 24 0,0 26-1,25-1 1,0-50-1,0-24-15,25 50 16,-25-51-16,25 26 16,-25 0-1,24-1 1,26 26 0,0-26-1,24-24 16,-49-25-31,49 25 16,-49-25-16,25 0 16,74-50-1,-25-24 1,0-50 0,-74 0-1,0-50 1,-50 25-1,-49-24 17,49 123-32,0 25 0,-74-49 0</inkml:trace>
  <inkml:trace contextRef="#ctx0" brushRef="#br0" timeOffset="18243.0004">3671 6598 0,'0'-25'16,"-25"25"0,25-25-1,0 1 1,0-1-16,-25 25 15,25-25-15,-24 0 16,-1-24 0,-25 49-1,-24 0 1,-25 24 0,74 1-16,-50 50 15,75-51-15,-74 76 16,24 73-1,26-98 17,48 74-17,51-25 1,-50-100-16,74 26 16,-50-25-16,100-50 15,25-25 1,-25-49-1,-25-50 1,-124 25 0,-174-99-1</inkml:trace>
  <inkml:trace contextRef="#ctx0" brushRef="#br0" timeOffset="20495.9983">12973 6623 0,'-25'-25'0,"0"25"16,25-25 0,0 0-1,-25 1 1,1-1 0,-1 0-1,0 25 1,0 25-1,-99 0 1,25 49 0,74-74-16,-74 99 15,74-99-15,-24 99 16,-1 1 0,50-1-1,50 50 1,24-50-1,25-25 1,25-49 15,0-25-15,25-74 0,0-25-1,-75-1 1,-74 1-1,-74 0 1,24 24 0,-99 26-16</inkml:trace>
  <inkml:trace contextRef="#ctx0" brushRef="#br0" timeOffset="22426.0033">17487 7218 0,'0'0'0,"-25"0"16,25 25 46,0 0-46,0 0 0,0-1-16,0 1 15,0 0-15,0 0 0,0 0 16,0 24-1,0 1 1,25-25 0,-25-1-1,25-24 17,0 0-17,0 0 1,24 0-1,1 0 17,24 0-17,1 0 1,-1 0 0,1 0-1,-26-24 1,1 24-1,-1 0 1,1-25 0,-25 25-1,0-25 1,-1 25 15,-24-25 0,25 25-31,-25-25 47,0 1-31,0-1 0,0 0-1,-25-25-15</inkml:trace>
  <inkml:trace contextRef="#ctx0" brushRef="#br0" timeOffset="36057.0006">2208 8260 0,'-25'0'15,"50"0"16,-25-25-31,0 0 16,0 1 0,0-1-16,24-25 15,-24 25-15,25-24 32,0 24-32,0 0 15,49-49 1,-49 74-16,124-50 15,-124 50-15,49 25 16,75 24 0,-25 26-1,50-1 1,-1-24 0,-24-50-1,-25-25 1,-50-49-1,-24 24 17,-25 25-32,49 0 15,1 50 17,24 0-17,25 0 1,-99-25-16,74 0 15,-49 0-15,123-25 16,1-49 0,-50 49-1,-50 25 1,1 25 0,-50-25-16,74 74 15,-74-49 1,74 0-16,99 24 15,-24-73 1,-25-51 0,-1 25-1,-73 1 17,-1 49-17,26 25 1,48 24-1,1 1 1,74-25 0,-24-50-1,-50-25 1,-25 1 0,-25 24-1,25 50 1</inkml:trace>
  <inkml:trace contextRef="#ctx0" brushRef="#br0" timeOffset="49207.002">11088 9351 0,'0'-24'47,"-25"24"-32,50 0 1,-50 0-1,25 24 1,0 1 0,25 25-1,-25 99 1,0 24 0,24-24-1,-24-99-15,0 49 16,0-74-16,0 49 15,25-24 1,-25-25 0,0-1-1,25 1 1,-25 0 0,25 0 15,0-25-16,0 25 1,-1-1 0,1 1-1,25 0 1,-1-25 0,26 0-1,-26 0 1,26 0-1,-1-25 1,1 25 0,24-25-1,-25 25 1,25 0 0,1 0 15,24 0-16,-25 0 1,25 0 0,-50 0-1,1 0 1,24 0 0,-25-24-1,1 24 1,-1 0-1,25-25 1,25 25 0,-24 0-1,-26 0 1,1 0 0,-1 0 15,-24 0-16,49 25 1,-50-25 0,26 0-1,-1 0 1,-24 0 0,-1 0-1,26 0 1,-1 0-1,-24 0 1,-25 0-16,-1 0 16,1 0-16,0-25 15,0 25 17,0 0-1,-25-25-16,0 0 17,0 0-32,0 1 15,0-1 1,0-74 0,0-1-1,24-24 1,-24 0-1,0 25 1,-24 49 15,24 1-31,-25 24 16,25 0 15,-25 25-15,25-25-1,0 1 1,0-1 0,-25 0-1,25 0 1,-25 25 15,1 0 0,-1 0-31,-25 0 16,-49 25 0,0 0-1,-50-25 1,-49 25 0,49-25 15,-25 0-16,0-25 1,50 25 0,0 0-1,-24 0 1,24 0 0,74 0-16,-74 0 15,99 0-15,-99 25 16,0-25-1,25 0 1,-25 0 0,49 24-1,1-24 1,0 0 0,24 0 15,25 25-16,0-25-15</inkml:trace>
  <inkml:trace contextRef="#ctx0" brushRef="#br0" timeOffset="52322.0009">18802 9475 0,'-25'0'0,"25"-24"16,-25 24-16,25-25 15,-24 25 1,-26-50-1,-24 25 1,49 25-16,-50 0 16,50 0-16,-49 0 15,-50 50 1,50 24 0,-26 50-1,76-24 1,-1-76-16,25 100 15,0-99-15,25 50 16,24 49 0,26-50-1,73-24 1,26-1 0,-25-49 15,-124 0-31,74 0 15,-74 0-15,74-49 16,-25-50 0,1-75-1,-100-74 1,-25 99 0,-74 0-1,0 75 1,-24 49-16</inkml:trace>
  <inkml:trace contextRef="#ctx0" brushRef="#br0" timeOffset="56888.0006">5928 10021 0,'0'0'0,"-24"0"0,24-25 63,-25 25-48,25-25 1,-25 25-16,0 0 16,0-24-1,-49-1 1,24 25 0,-24 25-1,-25-1 1,24 26-1,1 0 1,49-1 0,-49 51-1,74-26 1,0 25 0,0 25 15,24-49-16,51-1 1,24 0 0,50-24-1,-25-25 1,0-25 0,-99-25-16,74 0 15,-74 25-15,0-25 16,49-99-1,-74-24 1,-50 24 0,-24 0-1,-25 49 1</inkml:trace>
  <inkml:trace contextRef="#ctx0" brushRef="#br0" timeOffset="58283.0042">12105 10790 0,'-25'0'15,"50"0"64,-1 0-64,1 25-15,0-25 16,0 0-16,99 0 15,25 0 1,-50 0 0,149 0-1,-99 0 1,0-25 0,-25 25-1,-50 0 16,-49 0-15,0 0 0,-50-25 46</inkml:trace>
  <inkml:trace contextRef="#ctx0" brushRef="#br0" timeOffset="62137.0015">4490 10542 0,'0'0'0,"-25"0"0,0 0 15,0 0-15,-49 25 16,-25 0 15,49-25-15,25 49-1,-24 26 1,24-26 0,25-24-16,-25 49 15,25-49-15,-25 124 31,25-124-31,0 124 16,25-75 0,0 1-1,0-26 1,49 26 0,0-51-1,1 1 1,49 0 15,-50-50-15,25 25-1,1-49 1,-76 24-16,26-25 16,-50 25-16,25 25 0,0-74 15,0-50 1,-50 0-1,-25 0 1,-24 25 0,-1 24-1,1 26 1</inkml:trace>
  <inkml:trace contextRef="#ctx0" brushRef="#br0" timeOffset="64786.9996">15131 10691 0,'-25'0'0,"50"0"0,-50-25 0,25 0 31,-25 0-15,0 1 0,1 24-1,-26-25 1,-24 25 0,24 25-1,-24 49 1,24 0-1,-24 75 1,49 0 0,25-25-1,25 25 1,74-50 0,25-24-1,74-75 1,1-25 15,-1-74-15,-123-1-1,-75-49 1,-25 125-16,-25-76 16,50 76-16,-25-1 0,-74-99 0</inkml:trace>
  <inkml:trace contextRef="#ctx0" brushRef="#br0" timeOffset="69587.0015">2853 12154 0,'0'0'0,"0"-25"32,24 1-17,-24-1 1,25 25 15,-25-25-15,-25 25-16,1 0 15,24-25-15,-75 0 32,50 25-17,1 0 1,-1 25 0,-50 99-1,50-99-15,1 50 16,24-51-16,-25 76 15,25-26-15,0-24 16,0-26-16,49 51 16,1-1-1,0-24 1,-25-50-16,49 25 16,-49-25-1,49 0-15,25 0 16,-74 0-16,50-50 15,-51 25 1,51-24 0,-26-26-1,-49 50-15,25-74 16,-25 74-16,-25-99 16,-49 0-1,49 99-15,-49-49 16,49 74-16,-49 0 15,-1 0-15</inkml:trace>
  <inkml:trace contextRef="#ctx0" brushRef="#br0" timeOffset="78652.0003">8756 12824 0,'0'25'0,"-25"-25"16,25-25 46,25 25-46,-25-25 0,25 25-16,-25-25 15,25 1 1,-1-1 0,26-25-1,0 25 1,-26 50-1,51 0 1,-25 25 0,24-1-1,25 1 1,-49-75 0,-1 0-1,-24-24 1,0-1-1,0 25 17,0 25-17,-1 25 1,26 25 0,0-26-1,-26 1 1,26-25-1,-25 0-15,0-25 16,-1 25-16,1-24 16,0-1-1,0 25 1,0 25 15,-1-25-31,1 24 16,25 1-1,24-25 17,-49-25-17,0 1 1,0-26 0,0 50-1,-25-25 1,24 50-1,1 0 1,0 0 0,25-25-1,-26 0 1</inkml:trace>
  <inkml:trace contextRef="#ctx0" brushRef="#br0" timeOffset="80617.9997">10567 12973 0,'0'-25'0,"0"0"47,25 25-47,-25-25 0,0 1 15,24-26 1,1-24-1,0 49 1,25 0 15,-1 50-15,1 0 0,49 49-1,0 0 1,-24-49-1,-26 0 1,1-25 0,0-50-1,-26 1 1,26 24 0,-25 25-1,24 25 1,-24 0-1,25-1 17,49 1-17,-49-50 1,-26 1 0,1-1-16,25 0 15,-50 0-15,25 0 16,-1 1-1,1 48 1,50 26 0,-1-25-1,-24 0 1,24-25 0,25-50-1,-24 25 1,-1-24-1,-24 24 1,-25 50 15,24-1-15,26 51 0,-51-75-16,76 49 15,-76-49-15,1 0 16,0 0-16,49-24 15,-49 24-15,0-25 16,0 25-16,0-25 16,-25 0-16,24 25 15</inkml:trace>
  <inkml:trace contextRef="#ctx0" brushRef="#br0" timeOffset="88850.0076">23292 12154 0,'0'0'0,"0"-25"0,24 25 0,-24-24 31,0-1-15,25 0 0,0 25-1,-25-25 1,25 25 15,-25 25-15,25 0-1,24 49 1,1 1 0,-1-1-1,1-24 1,-25-25-1,-25-50 48,25 25-47,-25-25-1,24 25 1,1-25-1,25 0 1,24-24 0,-49 49-16,74-75 15,-74 75-15,25-49 16,74-1 0,-50 25-1,-24 0 1,-25 25-1,-1 0 314,1 0-329,-25-24 0,25 24 0,0 0 15,0 0-15,-1-25 0,1 25 16,99-75-1,0-24 1,-74 50-16</inkml:trace>
  <inkml:trace contextRef="#ctx0" brushRef="#br0" timeOffset="97737.0048">10592 13543 0,'0'-24'16,"0"48"-1,-25-24 1,25 25 0,25-25-1,-1 0 32,-24-25-47,25 25 16,0 25-1,74-50 1,25 25 0,25 0-1,-25 0 1,25 0 0,-50 0-1,-24 0 1,24 0-1,-74 0 1,-1 0 15,1 0-15,25 0 0,74 0-1,0 0 1,49-24-1,-73 24 1,-1-25 0,-25 25-1,-24 0 1,-25 0-16,24 0 16,-24 0-16,0 0 15,25 0 1,-26 25-1,1-25-15,0 0 16,0 0 15</inkml:trace>
  <inkml:trace contextRef="#ctx0" brushRef="#br0" timeOffset="99884.0004">15329 13667 0,'0'25'31,"0"-50"-15,25 25 0,0 0-1,0 0 1,0-24-16,24 24 15,-24-25-15,99-25 16,-74 50-16,74-49 16,0 24-1,0 25 1,-25 49 0,-25-24-1,-49-25-15,49 50 16,-49-25-16,75 24 15,24-24 1,0-50 0,-50 0 15,25-49-15,-24 24-1,24 1 1,-50 74-1,51-1 1,-100 1-16,124 25 16,-100-25-16,100-1 15,1 1 1,-101-25-16,76-25 16,-76 25-16,76-49 15,-26-1 1,0 1-1,1 49 1,-1 24 0,50 26-1,25 24 17,-25-49-17,0-25 1,0-49-1,-25-51 1,1 26 0,-26 49-1,0 25 1,50 75 0,-99-75-1,0 24-15,25-24 0,74 50 16,0-50-1,25-25 1,-25-49 0,-75-1 15,50 1-15,-24 74-1,-1 50 1,25 24-1,-24 0 1,-50-49-16,49 25 16,-49-50-16,49-25 15,25 0 1,-24-49 0,-1-1-1,-24 51 1,-25 24-16,24 24 15,-24-24 1,25 50-16,24 0 16,1 24-1,24-74 17,-50-25-17,51-24 1,-76-1-1,26 25 1,-25 50 0,0 0-1,-1-25-15,1 49 16,50-24-16</inkml:trace>
  <inkml:trace contextRef="#ctx0" brushRef="#br0" timeOffset="107282.001">3101 12923 0,'0'-25'0,"0"50"0,0-74 16,-25 49-16,25-25 15,-25 0 1,25 0-16,-25 0 15,0 25-15,1-24 16,-26-1 0,0 25 15,26 0-31,-26 0 0,25 25 16,0-25-16,-49 49 0,24 26 31,-49 24-16,49 25 1,26 0 0,24-25-1,49-24 1,50 49 0,26-75-1,-1-49 1,-100-25-16,175-74 15,-174 50 1,49-1-16,-49 0 0,24-74 16,-24 75-16,-50-75 15,-99 0 1,-124 24 0</inkml:trace>
  <inkml:trace contextRef="#ctx0" brushRef="#br0" timeOffset="108315.0012">2828 13940 0,'0'0'16,"0"-25"-16,-25 25 0,0-24 16,-24-26 15,-1 25-31,0 25 16,-49 25 15,0 25-16,-25 49 1,49 50 0,26-1-1,74 1 1,24 0 0,100-25-1,49-49 1,-24-75-1,25-100 1,-75-24 0,-75-74-1,-98-1 1,-26 51 0,-74 24 15,-24 74-31</inkml:trace>
  <inkml:trace contextRef="#ctx0" brushRef="#br0" timeOffset="119647.0021">19298 14784 0,'25'0'62,"0"0"-46,-1 0-16,1 0 0,124 0 16,-50 0 15,75-25-16,-75 0 1,50 0 0,0 0-1,-50 25 1,50-24 0,-75 24-1,-49 0-15,0 24 0,49-24 16,-49 0-16,74 0 15,-74 0-15,74 0 16,-74 25-16,0-25 0,49 0 16,26 0-1,-1-25 1,25 25 0,-99 0-16,49-24 15,-49 24 1,49 0-1,25 0 1,-24 24 0,-25-24-1,-1 0 1</inkml:trace>
  <inkml:trace contextRef="#ctx0" brushRef="#br0" timeOffset="121883.0032">6970 15478 0,'25'0'63,"0"0"-48,0 0-15,-1-25 16,1 25-16,50-24 16,49 24-1,-25 0 1,50 0-1,-25 24 1,74-24 0,-49 0-1,-25 25 1,-25-25 0,25 0 15,-25 0-16,75 25 1,-50-25 0,-99 0-16,99 0 15,-75 0-15,26 25 16,49-25 0,-50 0-1,75 0 1,-74-25-1,24 25 1,-50 0 0,-24 0-16,25 0 15,-25 0 1,-1 0-16,76 0 16,-26 0-1,-49 0 16,24 0-15,1 0 0,-25 0-1,0 0 1,0 0 0,-1 0-1,1 0 1,0 0 46</inkml:trace>
  <inkml:trace contextRef="#ctx0" brushRef="#br0" timeOffset="123630.0022">16272 15404 0,'-25'25'0,"50"-50"0,-25 74 63,25-49-48,-1 0-15,1 0 16,50 25-1,98-25 1,-24 0 0,25 0-1,-25 0 1,24-25 0,1 25-1,0 0 1,-26 0-1,-48 0 1,-76 0-16,76 0 16,-76 0-16,1 0 15,25 25 1,24-25-16,25-25 16,-49 25-1,24 25 1,-49-25 15,0 0 16</inkml:trace>
  <inkml:trace contextRef="#ctx0" brushRef="#br0" timeOffset="124279.0012">19596 15379 0,'0'0'0,"25"0"0,-1 0 32,-24-25-17,100 25 1,73-25 0,26 25-1,-150 0-15,174-25 16,-148 25-16,123 0 15,249 0 1,-224 0 0,-99 0-1,-74 0 1,-100 25 0</inkml:trace>
  <inkml:trace contextRef="#ctx0" brushRef="#br0" timeOffset="125362.0019">3175 15900 0,'0'0'0,"-25"0"16,25 25-1,25-25 17,0 0-17,74 24 1,-25-24-1,125 25 1,49-25 0,-25 0-1,-24-25 1,-100 25 0,-74 0 15,-25 25-16,-25 0 17</inkml:trace>
  <inkml:trace contextRef="#ctx0" brushRef="#br0" timeOffset="128129.0048">15205 16148 0,'-25'25'16,"50"-25"15,0 0-15,0 0-16,0 0 15,-1 0-15,1 0 0,25 0 16,0 0-16,148-25 16,50 25-1,-50 0 1,75 0 0,-99-25 15,49 25-16,-198 0-15,99 0 0,-74 0 16,24 0 0,-49 0-16,24 0 15,-24 0-15,-25 25 16,25-25 0,-25-25 187</inkml:trace>
  <inkml:trace contextRef="#ctx0" brushRef="#br0" timeOffset="129662.001">22051 15503 0,'0'0'0,"0"-25"32,0 0-17,0 1 1,0-1-1,0-25-15,-24 0 32,-1 1-17,-25-1 1,1 1 0,-51-26-1,1 26 1,-25 24-1,0-25 1,0 25 0,0 25-1,25 25 1,-100 25 0,51-1-1,123-24-15,-75 50 16,76-51-1,-51 26-15,1 24 32,49 1-17,0 24 1,25 0 0,25 1-1,49-1 1,1 0-1,99 50 1,-50-50 0,49 0-1,1-49 1,24-25 0,-24-1-1,74 26 16,-74-50-31,-1 25 32,26-25-17,-150 0-15,75 0 16,-99 0-16,149-25 16,-1-25-1,1 26 1,-50-51-1,25 1 1,-50-25 0,-25-1-1,-24-24 1,-50 0 0,0 100-16,-25-76 15,0 76 1,-24-51-16,-100-99 31,-25 75-15,1 50-1,-175-51 1,51 26 0,-50 74-1</inkml:trace>
  <inkml:trace contextRef="#ctx0" brushRef="#br0" timeOffset="131461.001">4440 16694 0,'0'0'15,"25"0"32,0 0-31,-1 0-16,1 0 16,50 24-16,148 1 15,50 0 1,148-25-1,-98 0 17,-249 0-32,174 0 15,-223 0-15,99 0 16,-49 0 0,-51-25-1,-48 25 16</inkml:trace>
  <inkml:trace contextRef="#ctx0" brushRef="#br0" timeOffset="132945.0003">14511 16892 0,'0'0'15,"0"-25"17,25 25-32,-1 0 15,1 25 1,25-25-16,-25 0 0,148 0 16,-98 0-16,197-25 31,-73 25-16,-100 0-15,447-25 0,-447 25 16,248-24 0,-99-1-1,-173 25-15,74-25 16,-125 25-16,26-25 16,49 0-1,-74 25 1,0 25-16</inkml:trace>
  <inkml:trace contextRef="#ctx0" brushRef="#br0" timeOffset="137644.0024">2034 12030 0,'-25'0'0,"25"-25"31,-25 25-31,25-24 15,-24-1 1,-26 0 0,50 0-16,-25 25 15,0 0-15,1 0 16,-26 0 0,0 25-1,-49 25 1,25-26-1,24 1 17,25 25-17,-24-1 1,24 1 0,0 74-1,25-25 1,25 1-1,-25-1 1,0-74-16,25 74 16,-25-74-16,24-1 0,-24 51 15,50 49 1,0 0 0,-26 25-1,26 0 1,-25-25-1,0 24 17,0-48-17,-1-1 1,1 25 0,0-50-1,-25-49-15,25 49 16,-25-49-16,0 0 0,0 25 15,0-26-15,0 51 16,0 24 0,0 50-1,0-50 1,0-74-16,25 99 16,-25-99-16,0 0 0,0 74 15,24 50 1,-24-1-1,25-23 17,-25-26-17,25-25 1,-25 25 0,25-24-1,0 49 1,-1-25-1,-24 0 1,25 0 0,-25-49-1,25 24 1,25 1 0,-1-1-1,1-24 1,-25-50-16,49 50 15,-49-50-15,0 0 16,49 24 0,50 1-1,0 0 1,223 0-16</inkml:trace>
</inkml:ink>
</file>

<file path=ppt/ink/ink9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4-09T18:51:54.524"/>
    </inkml:context>
    <inkml:brush xml:id="br0">
      <inkml:brushProperty name="width" value="0.05292" units="cm"/>
      <inkml:brushProperty name="height" value="0.05292" units="cm"/>
      <inkml:brushProperty name="color" value="#C00000"/>
    </inkml:brush>
  </inkml:definitions>
  <inkml:trace contextRef="#ctx0" brushRef="#br0">12353 2034 0,'25'0'31,"-1"0"0,-24-25-31,-24 0 16,24 1 0,0-1-16,0 0 15,-50 0 1,0 25 0,1 0-1,-26 0 1,-24 50-1,25 24 17,-26 1-32,1 73 15,74-48 17,1 73-17,48-98 1,1 49-1,25-25 1,24-25 0,1-24-1,24 0 1,25-26 0,-50-24-1,75-49 1,0-26-1,-25-49 1,-50 25 0,-49-50-1,-50 0 17,-49-49-17,-75 74 1,-74 25-1</inkml:trace>
  <inkml:trace contextRef="#ctx0" brushRef="#br0" timeOffset="1484">15553 2977 0,'0'0'0,"-25"0"47,25 24-47,25-24 16,-1 0 15,1 0-15,0 0-16,49 25 15,1-25 17,-26 0-32,51-25 15,-51 25-15,50-24 16,-24 24-1,-50 0 1,-50 0 15,0 0-15,25 24-16,-25-24 16,0 0-1,-24 0 1,24 25-1,-25-25 1,1 0 0,49 25 15,25-50 0</inkml:trace>
  <inkml:trace contextRef="#ctx0" brushRef="#br0" timeOffset="2434.0067">20042 3051 0,'25'25'94,"0"-25"-94,0 0 16,-1 0-16,51 0 15,123 0 1,125-25 0,-26 0-1,-24 0 1,-25 1-1,-99-1 1,-99 25 0</inkml:trace>
  <inkml:trace contextRef="#ctx0" brushRef="#br0" timeOffset="3767.0015">2803 4217 0,'-25'0'0,"0"0"47,25-25-47,25 25 16,0 25 15,0-25-31,0 0 0,24 25 16,125-1-1,24 1 1,-123-25-16,173-25 15,-199 25-15,150 0 16,74-49 0,-50 24-1,25 0 17,-75 25-17,-98 0 1,-1 0-1,-24 25-15</inkml:trace>
  <inkml:trace contextRef="#ctx0" brushRef="#br0" timeOffset="5599.9991">14560 4242 0,'0'0'0,"25"0"15,-25-25 1,25 25-16,49 0 15,50-25 1,124 25 0,25-25-1,50 0 17,-50 1-17,148-26 1,-98 25-1,-150 25 1,-98 0 0,-26 25-1,-24-25 1,-25 25 0</inkml:trace>
  <inkml:trace contextRef="#ctx0" brushRef="#br0" timeOffset="6709">10319 5259 0,'0'-25'0,"25"25"47,-1 0-16,1 0-31,0 0 0,25 0 16,98 0 0,150-25-1,0 25 1,24-25 0,50 25-1,-74 25 1,-248-25-16,24 0 15,-49 0-15,0 25 16,-25-50 31</inkml:trace>
  <inkml:trace contextRef="#ctx0" brushRef="#br0" timeOffset="8283.0003">2431 5333 0,'0'0'0,"25"0"46,-1 0-30,-24-25-16,100 25 16,49 0-1,-100 0-15,125-25 32,-125 25-32,199 0 15,0-24 1,75 24-1,-125 0 1,-148 0-16,148 24 16,-148-24-16,99 0 15,-100 0-15,175 0 16,-175 25-16,125-25 16,0 0-1,-50 0 1,49 0-1,26 0 1,-51 0 0,26 0-1,-50 0 17,0 0-17,25 0 1,0 0-1,-25 0 1,25 0 0,-25 0-1,0-25 1,25 1 0,-25-1-1,-25 25 1,0-25-1,0 0 1,25 25 0,-25-25-1,-24 25 1,-26 0 15,-24 0-15,0 0 15,0 25-31</inkml:trace>
  <inkml:trace contextRef="#ctx0" brushRef="#br0" timeOffset="10982.0003">18777 3299 0,'0'0'0,"-25"0"15,25-25-15,0 50 16,-24-25 0,-1 25-1,0 49 1,0-24 0,25-25-16,-25 49 15,25-49-15,-24 49 16,24 50-1,24-49 1,1-1 0,25-24-1,49-25 1,-25-25 15,-24 0-31,49-25 0</inkml:trace>
  <inkml:trace contextRef="#ctx0" brushRef="#br0" timeOffset="11798.9997">19100 3597 0,'0'-25'16,"0"0"15,0 0 0,24 0-15,-24 1-16,25 24 15,25-25 1,-1 0 0,26 50-1,-26 24 1,-24 1-1,-25 24 1,-25 1 0,25-50-16,-49 49 15,24-74 1,25 25 0,-25 0-1,-24-50 1,49 0-1,-25 0 1,50 1 0,-1-26-1,26-25 1,-25 51 0,0-1-1,-25 50 16,0-1-15,0 1-16,0 0 16,24 50-1,-24-26 1,25 1 15,25-25-15,24-25-1,-24 0 1,24-75 0,-24 1-16</inkml:trace>
  <inkml:trace contextRef="#ctx0" brushRef="#br0" timeOffset="12132.0004">19844 3845 0,'25'0'47,"-1"0"-32,-24 25 1,25-25 0,-25 24-16,25 1 15,0 0 1,-100 74-1</inkml:trace>
  <inkml:trace contextRef="#ctx0" brushRef="#br0" timeOffset="12881.9994">20117 3497 0,'-25'0'0,"25"-24"15,0-1 1,0 0 0,25 25-1,-25-25-15,24 25 16,26 0 15,24 0-15,-24 25-1,0 25 1,-50 24 0,-25 0-1,0 1 1,-25-1 0,1-49-1,24-25 1,0-49-1,50 24 1,0-50 0,0 26-1,24-26 1,-24 50 15,0 25-15,-25 25-1,25 0 1,-25 49 0,0-49-16,24 25 15,-24-25-15,25 0 16,0-1 0,49 1-1,1-25 1,-50-74-1</inkml:trace>
  <inkml:trace contextRef="#ctx0" brushRef="#br0" timeOffset="13266.9992">20538 3150 0,'0'0'0,"0"-25"15,0 50-15,25-25 31,0 0-15,0 25-16,49 0 16,-49 0-16,74 24 15,-74-24-15,49 74 16,-49-74 0,50 124-1,-75-124-15,49 148 16,-123 150-1</inkml:trace>
  <inkml:trace contextRef="#ctx0" brushRef="#br0" timeOffset="21647.9996">595 4043 0,'0'-25'31,"-24"25"-15,24-24-16,-25 24 15,25-25 1,0 0 15,25 0-15,-1-24 0,1 49-1,0-25 1,74 50-1,0 49 1,-74-24 0,-25-26-16,25 76 15,-25-76-15,-25 26 16,0 49 0,25-74-1,-24 0 16,-1-25-15,0 0 0,25-25-1,-25-25 1,0 1 0,50-1-1,-25 1 1,25-1-1,0 0 1,0 26 0,-25-1-1,24 25 1,-24 25 15,25-1-31,-25 1 31,25 50-15,-25-26 0,25-24-16,-25 0 15,25 0-15,-1-1 16,51 1 0,-26-25-1,26-25 1,-1 1-1,-74-76-15</inkml:trace>
  <inkml:trace contextRef="#ctx0" brushRef="#br0" timeOffset="22096.9971">1439 4118 0,'24'0'93,"-24"-25"-77,25 25 15,-25-25-31,25 25 0,25-25 31,-26 0-15,26 50 0,-50 50-1,-25-1 1,-24 0 0,-1-24-16</inkml:trace>
  <inkml:trace contextRef="#ctx0" brushRef="#br0" timeOffset="22696.9998">1488 3398 0,'25'0'47,"-25"25"-47,25 0 16,-25 0 0,49 49-1,1 25 1,0 25-1,-25-99-15,-1 25 16,-24-25-16,25-1 0,-25 1 16,25 0-1,-25-50 1,-25 0 0,0-49 15,25 24-16,-24-24 1,48 24 0,-24 25-16,25-24 15,0 49-15,0-25 16,24 25 0,1 50-1,0 49 1,-26 0-1,-24-49 1,0 24 0,-24 1-1,-76-1 1</inkml:trace>
  <inkml:trace contextRef="#ctx0" brushRef="#br0" timeOffset="23031.0033">1960 3150 0,'0'0'0,"24"0"32,-24 25-32,25 25 15,50 24 1,24 50 0,-25-25-1,1 75 16,-51-25-15,-73 49-16</inkml:trace>
  <inkml:trace contextRef="#ctx0" brushRef="#br0" timeOffset="23631.0032">471 3870 0,'-25'0'16,"25"24"31,-24-24-47,24 25 15,0 0-15,0 25 16,0 98 0,0-123-16,0 174 15,0-175-15,0 51 16,49 98 0,51-49-1,24-49 1,-100-50-16,200-25 15</inkml:trace>
  <inkml:trace contextRef="#ctx0" brushRef="#br0" timeOffset="24464.998">571 5507 0,'0'-25'15,"24"50"48,-24-1-63,25-24 0,0 50 15,0 49 1,-25-49 0,0-25-1,0-50 17,0 0-17,0-25-15,0 1 31,25-26-15,-1 26 0,26-1-1,-25 50-15,0 0 16,-1 25 0,1-25-16,0 50 15,0-50-15,-25 24 16,25 26-1,-25 24 1,-25 1 0,-25-1-1,1-49 1,-1-50 0</inkml:trace>
  <inkml:trace contextRef="#ctx0" brushRef="#br0" timeOffset="24865.0021">1191 5531 0,'-25'0'15,"0"0"17,50 0-1,0 0-16,-1 0 1,26 0 0,-25 0-16,24 0 15,-24 0-15,0 0 16,-25 50 0,0 0-1,-99 98 1</inkml:trace>
  <inkml:trace contextRef="#ctx0" brushRef="#br0" timeOffset="25563.997">1389 5184 0,'0'0'0,"0"-25"16,0 1 15,0-1-16,50 25 1,-1-25 0,1 25-1,-50 25-15,74 24 16,-74-24 0,25 25-16,-25-25 0,25 49 15,-25-49 1,-25 24-1,25 1 1,-50 0 0,26-50-1,-1-50 1,25-24 0,0-1-1,25 26 1,-1-1-1,-24 25-15,25 25 32,-25 25-17,0 0 1,0 24 0,25 1-1,0-25 16,25 0-15,24-25 0,0-75-1,-24-24-15</inkml:trace>
  <inkml:trace contextRef="#ctx0" brushRef="#br0" timeOffset="25883.0008">1761 4564 0,'0'-25'0,"25"25"16,0 25 0,0-25-1,74 74 1,0 26 0,0-1-1,-24 75 1,-75 148-1</inkml:trace>
  <inkml:trace contextRef="#ctx0" brushRef="#br0" timeOffset="26448.0007">422 5432 0,'0'0'0,"-25"0"32,25 25-17,0 0 1,-25 74 0,50-25-1,-25 50 1,49 25-1,26-49 1,-1-26 0,50-49-1,0-124-15</inkml:trace>
  <inkml:trace contextRef="#ctx0" brushRef="#br0" timeOffset="27013.9998">620 5606 0,'0'0'0,"0"-25"78,0 0-63,-25 0 1,25 1-16,-24 24 0,-1-50 16,0-24-1,-25-1 1,25 1 0,1 24-1,48 100 16</inkml:trace>
  <inkml:trace contextRef="#ctx0" brushRef="#br0" timeOffset="27546.9998">1587 4316 0,'0'-25'16,"0"50"-1,-24-25-15,24 25 16,-25 0 0,0 74-1,-25 74 1,50-123-16,-74 297 31,49-272-31,-24 198 0,-51 148 31,26-98-15,49-249-16,-24 199 16,24-223-16,-50 198 0</inkml:trace>
  <inkml:trace contextRef="#ctx0" brushRef="#br0" timeOffset="30080.9999">14784 4688 0,'0'-25'31,"0"50"-31,-25-50 0,25 0 16,-50 25 0,25-24-1,-24 24 16,-26 0-15,26 0 0,-1 49-1,25 26 1,25-1 0,50 1-1,24-51 1,1 1-1,-50-50-15,74 1 16,-74-1-16,-25 0 0,49-25 16,-24-24-1,-25 24 1,0 25 0,-25 25-1,25 25 16,0 0-15,0 0 0,0 74-1,25 0 1,0-24-16</inkml:trace>
  <inkml:trace contextRef="#ctx0" brushRef="#br0" timeOffset="30347">15131 4688 0,'0'0'0,"25"0"47,-25 25-47,0 0 16,0-1-1,24 76 1,1-26 0,-50 75-16</inkml:trace>
  <inkml:trace contextRef="#ctx0" brushRef="#br0" timeOffset="30912.9994">15379 4390 0,'25'0'31,"-25"25"-15,0 0 0,0 0-16,0 0 15,25 74 1,-25 0-1,0 25 1,24-49 0,-24-51-1,0-48 1,0-51 0,0-24-1,25 49 16,0 25-15,0 25 0,24 25-1,1 0 1,-25 49 0,0 26-1,-25-75-15,0 49 16,0-49-16,-50 24 15,-24 26 1,-26-75-16</inkml:trace>
  <inkml:trace contextRef="#ctx0" brushRef="#br0" timeOffset="31213.0026">15726 4366 0,'0'0'0,"25"0"16,-25 24 15,25-24-16,0 50 1,49 49 0,-24 0-1,-26 50 1,-123 199 0</inkml:trace>
  <inkml:trace contextRef="#ctx0" brushRef="#br0" timeOffset="31680.0006">14461 4316 0,'-25'25'0,"25"0"16,-24-25-16,24 24 16,-50 51-1,0 24 1,25 25 0,1 75-1,48-1 1,51-74-1,49 25 1,25-100 0,124-24-16</inkml:trace>
  <inkml:trace contextRef="#ctx0" brushRef="#br0" timeOffset="32096.0004">16123 4887 0,'0'0'0,"25"0"47,-25 24-31,25 1-1,24 25 1,-49 24 0,0-49-16,-74 149 15</inkml:trace>
  <inkml:trace contextRef="#ctx0" brushRef="#br0" timeOffset="32529.0017">16793 4266 0,'0'0'0,"-25"0"15,0 25 1,0-25-1,-24 75 1,-1-1 0,25 75-1,1-50 1,24 50 15,49-50-31,26 0 16,24-49 15,50-75-31</inkml:trace>
  <inkml:trace contextRef="#ctx0" brushRef="#br0" timeOffset="33063.002">16966 4341 0,'-24'0'16,"48"0"15,-24 25-31,0-1 16,0 1-16,25 74 31,0 1-15,-25-26-1,25 25 1,-25-74 0,0-25-1,0-25 1,0-49-1,0-1 1,25 1 0,-1 49-1,26 25 1,-25 25 0,24 0-1,1 49 1,-50 1 15,0-51-31,-50 51 16,26-75-16,-1 50 15,-149-1-15</inkml:trace>
  <inkml:trace contextRef="#ctx0" brushRef="#br0" timeOffset="33363.0027">17537 4738 0,'0'24'47,"25"-24"-47,-25 25 16,0 0-16,0 0 16,25 74-1,-25-74-15,-50 124 16</inkml:trace>
  <inkml:trace contextRef="#ctx0" brushRef="#br0" timeOffset="33929.0065">17884 4564 0,'25'0'156,"-25"-25"-141,-25 25-15,-74-25 47,74 50-47,25 0 16,-25-25-16,1 25 16,24 0-16,0-1 31,49 26-16,75 74 1,25-49 0,-99-75-16,74-50 0</inkml:trace>
  <inkml:trace contextRef="#ctx0" brushRef="#br0" timeOffset="34229.9989">18132 4366 0,'-25'-50'15,"50"50"16,0 0-15,-25 25-16,25-25 0,24 74 16,-24-49-1,0 0-15,0 0 0,24 74 16,-24-74-16,-25 74 16,-99 199-1</inkml:trace>
  <inkml:trace contextRef="#ctx0" brushRef="#br0" timeOffset="34845.9995">16297 4564 0,'-25'0'15,"25"25"1,-25 0-1,0-1 1,25 1-16,-25-25 16,1 50-1,-26 49 1,25-24 0,0-1-16</inkml:trace>
  <inkml:trace contextRef="#ctx0" brushRef="#br0" timeOffset="35080.0012">16272 4564 0,'0'0'0,"0"-25"0,0 50 16,25-25-1,-25 25 1,24 0-1,1-1 1,25 26 0,0 24-1,24 26 1,0 73-16</inkml:trace>
  <inkml:trace contextRef="#ctx0" brushRef="#br0" timeOffset="35913.0008">18703 4887 0,'25'0'62,"-1"0"-46,1 0 0,0 0-16,0 0 15,74-25 1,75 25 0,-26 0-1,51-25 1,-25 0-1,-26 0 1,-73 0 0</inkml:trace>
  <inkml:trace contextRef="#ctx0" brushRef="#br0" timeOffset="36346.0016">19472 4490 0,'-25'0'0,"25"24"0,25-24 16,-25-24 15,24 24-15,-24 24-16,75-24 15,-50 25-15,74 0 16,-74 0-16,49 0 16,50 49-1,-49 0 1,-51-24 15,-48 49-15,-76-24-1,76-50-15,-100 49 16,99-74-16,-50 50 16,1-50-16</inkml:trace>
  <inkml:trace contextRef="#ctx0" brushRef="#br0" timeOffset="37096.0069">20662 4192 0,'-25'0'0,"50"0"0,-50 25 16,1-25 15,24 25-31,-75 49 16,26 0-1,-26 100 1,50-25-1,50 49 17,50-74-17,24 0 1,50-74 0,173-75-1</inkml:trace>
  <inkml:trace contextRef="#ctx0" brushRef="#br0" timeOffset="37729.0009">20935 4490 0,'0'0'0,"-25"-25"0,50 25 47,0 0-31,0 0-1,24 0 1,26 49-1,-1 26 1,-74-26 0,-49 51-1,24-51 1,0-49-16,-25 25 31,26-25-31,24-25 0,-25-24 16,25-26-1,25 1 17,24 24-17,-24 25 1,0 25 0,-25 25-1,0 25 1,25 24-1,-25-24 1,24-1 0,51 1-1,-26-50 1,-24 0-16,74-50 16,-49-24-1</inkml:trace>
  <inkml:trace contextRef="#ctx0" brushRef="#br0" timeOffset="38095.999">21481 4688 0,'0'0'15,"0"25"1,25-25 0,-50 0-1,25 25 1,25-25 0,-25 24-16,24-24 31,-24 25-16,25-25-15,25 0 32,-25 50-17,-1-25 1,-48 74 0,-26-25-16</inkml:trace>
  <inkml:trace contextRef="#ctx0" brushRef="#br0" timeOffset="38579.0009">21977 4341 0,'0'25'31,"25"-25"16,0-25-16,-25 0-15,0 0-16,0 0 16,-25 25-1,0 0-15,0 0 16,0 0-16,1 0 0,24 25 16,-50 0-1,0 49-15,26 1 16,48-1-1,26 1 17,74-26-17,0-24 1,74-50 0</inkml:trace>
  <inkml:trace contextRef="#ctx0" brushRef="#br0" timeOffset="38879.9995">22200 3969 0,'25'0'0,"-25"25"31,25-25-15,0 24-1,49 26 1,25 74 0,0 0-1,-99-99-15,50 74 16,-25-49-16,-50 247 15</inkml:trace>
  <inkml:trace contextRef="#ctx0" brushRef="#br0" timeOffset="53309.9992">17115 5556 0,'-25'-25'15,"1"25"16,24-24-31,-25 24 16,0 0 0,0-25-1,-49 25 1,24-25 0,-49 25-1,74 25-15,-49-25 16,49 0-16,0 0 15,-49 25-15,-25-1 16,-1 51 0,51-1 15,-26 50-15,50 0-1,50 25 1,0-25-1,-25-99-15,74 74 16,-74-74-16,75 49 16,74-24-1,-100-25-15,150-25 16,-150 0-16,1 0 0,99-50 16,74-74-1,-198 99-15,49-74 16,-74 74-16,25-99 15,-99-49 1,-26 49 0,-73-25-1</inkml:trace>
  <inkml:trace contextRef="#ctx0" brushRef="#br0" timeOffset="56312.9993">11212 7342 0,'25'0'62,"-1"0"-46,1 0-1,0 0-15,49 0 16,100 25 0,74-25-1,74-25 1,-247 25-16,247-25 15,-247 25-15,123-49 16,-24 24 0,-125 25-1,-24-25 1,0 50 0,-50-25-1,25-25 48</inkml:trace>
  <inkml:trace contextRef="#ctx0" brushRef="#br0" timeOffset="68090.9994">20389 6276 0,'0'0'0,"0"24"156,0 1-156,0 0 0,0 0 16,0 99-1,0-25 1,25 0 0,0 0-1,-25-74-15,25 25 16,-25-25-16,0 24 15,25 26 1,-25-26 0,24 1 15,-24 0-15,0-26-1,0 1 1,25 25-1,-25-25 1,0-1 0,0 1-1,0 0 17,25-25-17,-25 25 32,25-25-31,-25 25-1,25-25-15,-1 24 32,26 1-17,0 0 1,24-25-1,1 25 1,-1-25 0,0 0-1,26 0 1,-26 0 0,25 0-1,-24 0 1,-1 0-1,0 0 1,26 0 0,-76 0-16,51 0 31,-50 0-31,0 0 0,-1 0 16,51 0-1,-1 0 1,1 0-1,-1 0 1,-74-25-16,50 25 16,-26 0-16,26 0 15,0 0 1,24 0 0,0 0-1,-24 0 1,0 0-1,-1 0 1,-24 0 0,0 0-1,0 0 17,-1 0-17,-24-25 1,25 0-1,0 25-15,-25-49 16,25 24-16,0-397 78,-25 398-62,-25-1-16,25-99 15,0 49 1,-25 50-16,25-24 16,0 24-16,-25 0 15,25 0-15,-25-24 32,25-1-17,0 25-15,-24 1 16,24-1-16,0 0 31,0 0-31,-25 0 16,0 25 77,0 0-61,0 0-17,25-24-15,-24 24 0,-1 0 0,-25 0 32,-74 24-17,-124 1 1,124-25-1,-49 25 1,-1 0 0,50-25-1,-25 0 1,50 25 0,74-25-16,-149 0 15,150 0-15,-76 0 16,-24 0-1,0 24 1,25-24 0,25 25 15,-1-25-15,26 0-16</inkml:trace>
  <inkml:trace contextRef="#ctx0" brushRef="#br0" timeOffset="74759.9959">7441 8558 0,'0'0'0,"-24"0"16,24 24-16,24-24 47,-24-24-31,100 24-1,48-50 1,51 25-1,-75 25 1,-74 0 0,-50 25-1,-75 25 1,1-1 0,-1 1-1,50-50 1</inkml:trace>
  <inkml:trace contextRef="#ctx0" brushRef="#br0" timeOffset="76989.9997">11832 8706 0,'0'0'0,"0"-24"16,25 24 0,-25-25-1,49-25 1,1-24-1,24-1 1,150-24 0,-76 50-1,1 24 1,-124 25 0,124 25-1,-124-25-15,49 49 16,50 26-1,74 24 1,-73-50 0,-1-73-1,-25-26 1,-25-24 0,-24-1-1,-1 26 1,26 49-1,49 49 1,0 26 0,-99-51-16,99 26 31,-75-25-31,100 0 16,0-25-16,-25-50 31,-50-49-16,1 49 1,-50 25 0,49 25-1,-49 0-15,74 25 16,-74 0-16,99 0 16,49 24-1,1-49 1,-50-24-1,-49-1 1,-51 0-16,51 0 16,-75 0-16,49 25 15,26-24 1,24 48 15,0 1-15,25 25-1,50-1 1,-25-49 0,-50-24-1,-74 24-15,24-50 16,-24 50-16,-25-25 16,50 25-1,24 25 1,25 0-1,-24 24 1,-50-49-16,74 25 16,-74 0-16,49-50 31,25 0-15,0-24-1,-49-1 1,0 50-1,-1 0 1,26 25 0,-1 49-1,75 1 1,-25-50 0,-25-50-1,-24-25 1,-26 1-1,-24-1 1,49 25 0,1 50-1,24 49 1,25 1 0,-99-50-1,74-1 1,-74-24-16,74 0 15,25-49 1,-25-26 0,-49 1-1,0 49 1,-26 50 0,26 25-1,74 74-15</inkml:trace>
  <inkml:trace contextRef="#ctx0" brushRef="#br0" timeOffset="79575.9981">22448 6201 0,'0'0'0,"0"-25"0,-25 25 16,25-24 0,-24 24-1,-1-25 1,0 0-1,-49-25 1,-1 1 0,1 24-1,-1 0 1,-24 25 0,0 25-1,25 25 1,49-50-16,-75 74 15,100-49-15,-24 0 0,-26 49 16,-24 50 0,24-25 15,25-24-15,0-26-16,25 50 0,-24-74 15,24 50 1,0 24-1,24 25 1,1-50 0,0 26-1,25-1 1,-26-25 0,1-74-16,25 75 15,-25-51-15,24 26 16,51 0-1,-26-26 1,-74 1-16,99-25 16,-99 25-16,50-25 15,49 0 1,0 0 0,-24-25 15,-1 0-16,25-24 1,-49-1 0,-25 1-1,24-51 1,-49 1 0,25 0-1,-25 74-15,-25-99 16,25 99-16,-25-74 15,-24-50 1,-26-24 0,26 73 15,-26 1-31,1-50 0</inkml:trace>
  <inkml:trace contextRef="#ctx0" brushRef="#br0" timeOffset="97671.9999">2480 13568 0,'25'0'62,"-25"-25"-46,25 25 0,-25-24-16,25-1 15,-25 0-15,49-25 16,1 26-1,0 24 1,-1 24 0,1 26-1,0 24 1,-1-24 0,1-25-1,-25-25 1,-1-50-1,1 25 17,0-24-17,0 24 1,0 0 0,49 50-1,0 0 1,1-25-1,-1 0 1,-49-25 0,25-25-1,-26 26 1,-24-1 0,25 25-1,50 25 1,-26 24 15,-24-49-31,74 25 16,-74-25-16,0 0 15,49-25 1,-49 0 0,0-49-1,0 49 1,0 0-1,-1 50 1,26 25 0,0-25-1,49-1 1,-25-73 0,-49 24-1,0-25 1,-25 26-1,25 24 17,74 0-32</inkml:trace>
  <inkml:trace contextRef="#ctx0" brushRef="#br0" timeOffset="103319.9994">16718 12502 0,'0'0'0,"0"-25"16,-24 25-1,24-25 1,-25 25 0,25 74-1,0 100 1,0 99-1,25 49 1,24-74 0,26-49-1,24-1 1,-25 1 0,1-1-1,-51-24 1,26-25-1,-50-50 17,0 50-17,-25 74 1,-49 25 0,49-50-1,75-49 1,-50-99-16,24-1 15,1-24-15,25 174 16,-50-150-16,0 75 16,25-74-16,-25-25 0,24 74 15,26 25-15</inkml:trace>
  <inkml:trace contextRef="#ctx0" brushRef="#br0" timeOffset="105520.0068">16793 12502 0,'0'0'0,"-25"-25"16,25 0-16,-25 0 16,0 0-1,1 1 1,24-1 0,49 50 15,50-25-31,75 24 15,124-48 1,99-26 15,-100-24-15,-49-1 0,-74 25-1,24 26 1,-74 24-1,-99 0-15,74 24 16,-74 1-16,99 0 16,-74 0-16,99 25 15,-100-26-15,274 51 16,-50-50 0,-25-50-1,-174 0-15,124-49 16,-173 74-16,99-75 15,-74 75-15,24-50 32,-49 50-32,74 0 15,1 50 1,48 25 0,-24-1-1,25-49 1,-74-50-1,49-49 1,-50 24 0,-49 0-1,0 25 1,-25 50 0,0 0-16,0 25 15,0-25-15,0 123 16,24-73-1,-24 74-15,25-100 16,-25 1-16,25 24 0,25 199 31,-1-99-15,1 24 0,24 75-1,-49-124 1,25 0-1,-50-75 1,0-24 0,0-1-1,0 1 1,0 49 0,25 0-1,24 50 1,-24 0-1,0-50 17,0 0-17,-25 25 1,0-24 0,-25 24-1,25-100-15,25 101 16,-25-101-16,24 76 15,1 24 1,25-25 0,-50-74-16,25 49 15,-1-49-15,-24 24 16,0 1 0,-49 0-1,-26-1 1,1-24-1,-25 0 17,0 0-17,74-1-15,-99-24 16,99 0-16,-99 0 16,-75-49-1,1-26 1,0 26-1,24-1 1,124 50-16,-99 0 16,100 0-16,-50 50 15,-25 49 1,24 50 0,-24-50-1,0-49 1,-74-100-1,49 0 17,0-24-17,-74-25 1,99 74 0,0 99-1,0 26 1,25-1-1,24-74 1,-24 0 0,-25-75-1,-25-49 1,-24 24 0,73 75-1,-48 25 1,24 74-1,49-24 1,26-26 15,-26-49-15,-24-24 0,-100-51-1,51 1 1,24-1-1,49 50-15</inkml:trace>
  <inkml:trace contextRef="#ctx0" brushRef="#br0" timeOffset="105970.0002">17983 14511 0,'0'0'0,"0"-25"0,-24 25 16,-1 0 15,25 25-16,0 49-15,25-49 0,-1 74 16,-24-74 0,50 124-1,49 24 1,-74-148 0,0 25-16</inkml:trace>
  <inkml:trace contextRef="#ctx0" brushRef="#br0" timeOffset="106402.9993">17835 14362 0,'0'-25'0,"0"50"0,0-75 0,-25 25 16,25 1-16,0-1 15,0 0-15,25-25 16,74 1-1,25 24 17,99 25-17,0 74 1,-99 26 0,-74 49-1,-124 49 1,-75-24-1,-25-1 1,75-74 0,74-99-1,75-24 1,-50-1-16,99-25 16,-50 25-16,75-49 15,75-25 1,-1 49-1,1 25 1</inkml:trace>
  <inkml:trace contextRef="#ctx0" brushRef="#br0" timeOffset="106620.0001">19174 14560 0,'0'0'16,"-25"-24"-16,25-1 16,-25 25-1,25-50 1,-24 25-1,24 1 1,0 48 0,24 1-1,1 74 1,-25-74 0,25 74-16,-25-74 15,25 0-15,-25 0 0,25 49 16</inkml:trace>
  <inkml:trace contextRef="#ctx0" brushRef="#br0" timeOffset="106770.0027">19149 14287 0,'0'0'0,"0"-24"0,0-1 0,-25 0 31,50 25-16,-25 50-15</inkml:trace>
  <inkml:trace contextRef="#ctx0" brushRef="#br0" timeOffset="107236.0001">19621 14412 0,'0'0'15,"-25"0"-15,50 0 32,-1 0-1,1 0-31,0-25 15,-25 0 1,25-25 0,-50 1-1,0 24 1,-74 0 0,0 50-1,49 49 1,0 26-1,26-1 17,73 25-17,75-50 1,-24-49 0,-76-50-16,125-24 15,-124 49-15,124-100 16</inkml:trace>
  <inkml:trace contextRef="#ctx0" brushRef="#br0" timeOffset="107619.0065">20290 14610 0,'0'0'0,"0"-25"16,-25 25-16,25-25 15,-24 25 17,24 25-17,-25 0 1,25 25-1,25-1 1,-1-49 0,1-25-1,0-49 1,-25 24 0,0 26-16,-25 24 15,0 0-15,-49 49 16</inkml:trace>
  <inkml:trace contextRef="#ctx0" brushRef="#br0" timeOffset="113902.0001">943 16942 0,'0'-25'47,"0"0"-31,0 0-1,0 0 1,24 1 0,1 24-1,-25-25 1,75 0 0,-1 25-1,0 25 1,26 0-1,24-1 1,-25 1 0,-25-25-1,-49 0 1,0-25 0,0-24-1,0-1 1,24-24-1,1 74 1,-1 25 15,-24-1-31,50 1 16,-75 0-16,24-25 0,51 25 16,49-25-1,-50 0 1,-24-50-1,-25 1 1,-1 24 0,1 0-1,99 50 17,-74 0-32,74 24 15,-25-24 1,0-25-1,-49-25 17,24 0-17,-49 1 1,0 24 0,0 0-1,24 24 1,26 1-1,74-25 1,-25-25 0,0 1-1,-100-1 1,1 25 0,-25 25 15,25-25-31,25 0 15,123 24 1</inkml:trace>
  <inkml:trace contextRef="#ctx0" brushRef="#br0" timeOffset="114952.0008">4887 16991 0,'0'-25'31,"0"1"-15,0-1-16,24 0 0,-24 0 15,25 0-15,25-49 16,-25 24 15,-1 50-31,26-24 16,-25 24-16,24 0 16,75 24-1,25 26 1,-25 0-1,-25-26 1,1 1 0,-76-25-1,26-25 1,0-24 0,-1 24-1,1 25 1,49 50-1,0-1 17,-74-49-32,74 50 15,-74-25-15,74-25 16,50-25 0,-124 0-16,74-25 15,-74 26-15,0-1 16,0-25-1,24 50 1,26 25 0,24 0-1,99 24 1,-74-49 0,0-24-1,-24-26 1,-26 0-1,-24 50 1,49 0 15,25 25-15,124 0 0</inkml:trace>
  <inkml:trace contextRef="#ctx0" brushRef="#br0" timeOffset="115968.9996">5432 15553 0,'0'0'0,"-25"0"15,25-25-15,-24 0 16,-26 0-1,25 0 17,-49 1-17,-25 48 1,24 1 0,50 0-16,-49 49 15,49-49-15,-49 99 16,24 0-1,50 75 1,25-26 0,-25-148-16,50 74 15,-26-99-15,76 100 16,98-26 0,-24-74-1,-1-25 1,-24-49-1,-124-50 1,-50-75 15,-49 1-15,-1 24 0,-148 25-1</inkml:trace>
  <inkml:trace contextRef="#ctx0" brushRef="#br0" timeOffset="116919.0001">1141 15652 0,'0'-25'15,"-25"25"-15,25-25 31,-25 25-31,1-25 16,-26 25-16,-99 50 31,75 74-15,-25 99 0,74 0-1,25-24 1,25-174-16,24 99 15,-24-124-15,99 99 16,25-74 0,-124-25-16,198-50 15,-174 25-15,100-99 16,-25-25 0,-124 125-16,50-125 15,-50 99 1,-25-99-16,-74 1 15,-75 48 1,149 76-16,-272-1 31</inkml:trace>
  <inkml:trace contextRef="#ctx0" brushRef="#br0" timeOffset="123400.9993">11609 16247 0,'0'0'0,"-25"0"31,25 25 32,0 0-63,0-1 16,0 1-16,25 99 15,-1 25 1,-24-124-16,25 49 15,-25-49-15,25 99 16</inkml:trace>
  <inkml:trace contextRef="#ctx0" brushRef="#br0" timeOffset="123717.0001">12154 16619 0,'0'0'0,"0"-25"0,0 50 31,0 0 0,0 0-15,25 0 0,-25 24-1,0-24-15,25 49 16,-25-49-16,-25 0 16,-25 49-16</inkml:trace>
  <inkml:trace contextRef="#ctx0" brushRef="#br0" timeOffset="124150.0006">12427 16346 0,'0'-25'15,"0"1"1,0-1 0,0 0-16,50-49 15,-1 24 17,26 25-17,-1 100 1,-49 73-1,-50 76 1,-24-51 0,24-98-1,0-26 1,50-49 0,24-24-1,51-51 1,-26 1-1,-49 74-15,99-50 16</inkml:trace>
  <inkml:trace contextRef="#ctx0" brushRef="#br0" timeOffset="124399.9993">13295 16594 0,'25'-24'31,"0"24"1,-25 24-17,25 1-15,-25 0 0,25 0 16,24 49-1,-98 75 1</inkml:trace>
  <inkml:trace contextRef="#ctx0" brushRef="#br0" timeOffset="124983.9995">13692 15974 0,'0'0'0,"-25"0"16,25-25-16,0 1 15,0-26 1,25-24 0,74-26 15,-49 76-15,49 48-1,-49 76 1,-75 98-1,0-24 1,-24-50 0,24-100-16,25 1 15,0-50 1,25 25-16,-25-49 16,49-1-1,1 25 1,49 25-1,-25 75 1,-49 24 0,-50 0-1,-74 25 17,0-74-17,-50-50 1</inkml:trace>
  <inkml:trace contextRef="#ctx0" brushRef="#br0" timeOffset="125250.0006">14560 16346 0,'0'0'0,"0"25"31,0 0-15,25-25 0,0 99-1,-25 0 1,0-74-16,-99 124 15</inkml:trace>
  <inkml:trace contextRef="#ctx0" brushRef="#br0" timeOffset="125567.9986">15255 15577 0,'0'0'16,"0"25"15,25-25-31,-25 25 16,24 0-1,51 74 1,-25 0 0,-50-49-16,24 74 15,-24-99-15,0 173 16</inkml:trace>
  <inkml:trace contextRef="#ctx0" brushRef="#br0" timeOffset="125916.9999">15156 15478 0,'0'0'0,"-25"-25"0,0 1 15,25 48 1,-25-24-1,0 25 1,-24 99 0,24 25-1,0-25 1,25 0 0,0-74-1,50-26 1,99-48-1,24-76 1,51 1 0</inkml:trace>
  <inkml:trace contextRef="#ctx0" brushRef="#br0" timeOffset="129885.9992">16049 15974 0,'0'-25'16,"0"1"31,0 48-32,24 1-15</inkml:trace>
  <inkml:trace contextRef="#ctx0" brushRef="#br0" timeOffset="130050.0002">16421 15776 0,'25'-25'16,"-25"0"-16,24 25 15,-24-25 1,25 25-16,-25-24 16,25 24-1</inkml:trace>
  <inkml:trace contextRef="#ctx0" brushRef="#br0" timeOffset="130182.9993">16768 15677 0,'0'-25'31,"25"25"-31,-25-25 16,25 25-16,-1-50 15</inkml:trace>
  <inkml:trace contextRef="#ctx0" brushRef="#br0" timeOffset="130632.9987">16371 14957 0,'0'0'0,"0"-25"15,0 50 16,25-25-15,25 25 0,74 74-1,0 25 1,0 75 0,-25-1-1,-99-148-15,0 123 16,0-98-16,-25-26 0,-173 373 15</inkml:trace>
  <inkml:trace contextRef="#ctx0" brushRef="#br0" timeOffset="131382.9989">11708 15577 0,'0'0'0,"-25"0"16,25 25-16,-25-25 16,-24 25-1,-51 0 1,76 0-16,-51 99 15,50-100-15,-24 125 16,24-74-16,0 197 16,25-197-16,0 198 15,75 99 1,24-99 0,-74-199-16,148 149 15,-148-173-15,149 74 16,173 25-16</inkml:trace>
  <inkml:trace contextRef="#ctx0" brushRef="#br0" timeOffset="133183.0009">5581 13667 0,'0'0'16,"-25"-24"-16,25-1 0,25 0 16,-25-25-1,0-74 1,50 75 0,-26 24-16,51 0 15,-50 25-15,49 0 16,125 75-1,-26-1 1,1 0 0,-25-24-1,-1-25 17,-73-25-17,24-50 1,-24-24-1,-1 24 1,25 25 0,25 50-1,25 50 1,49-26 0,-24-24-1,-50-50 1,-50 0-1,1-24 1,-1 24 0,1 25-1,49 50 17,25 49-17,-1-25 1,1-24-1,-50-50 1,1-25 0,-51-49-1,26-1 1,-1 26 0,25 49-1,1 49 1,-76-49-16,100 50 15,-99-25-15,0-25 0,74 24 16,25-24 0,-74 0-16,74-24 15,-99-1-15,49-25 32,-49 25-17,49-24 1,-24 74-1,49 49 1,-49-49-16,74 74 16,-75-74-16,75 24 15,25-24 1,74-50 0,-123-49-1,-51 24 1,1 1-1,24 49 1,199 74 0</inkml:trace>
  <inkml:trace contextRef="#ctx0" brushRef="#br0" timeOffset="261699.0008">22969 5705 0,'0'0'16,"-25"0"-16,1 0 16,-1 25-16,0-25 15,-25 49 1,26 1-1,-26 0 1,0 49 0,1 0-1,-26 25 1</inkml:trace>
  <inkml:trace contextRef="#ctx0" brushRef="#br0" timeOffset="261964.9974">22572 5680 0,'0'0'0,"-25"0"16,25 25 31,25-25-47,0 50 15,74 24 1,1 25 0,-1 25-1,-50-49 1,-73-1 0</inkml:trace>
  <inkml:trace contextRef="#ctx0" brushRef="#br0" timeOffset="262132.0123">22498 5879 0,'-25'0'16,"50"0"0,-25 25-1,25-25 1,272 0-1</inkml:trace>
  <inkml:trace contextRef="#ctx0" brushRef="#br0" timeOffset="743430.0003">16272 12055 0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5AACBD64-0D50-4950-87F4-3C07CD77A3AC}" type="datetimeFigureOut">
              <a:rPr lang="en-US" smtClean="0"/>
              <a:t>4/10/2023</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C6D18094-AE21-488A-A01C-9850B62334FC}" type="slidenum">
              <a:rPr lang="en-US" smtClean="0"/>
              <a:t>‹#›</a:t>
            </a:fld>
            <a:endParaRPr lang="en-US"/>
          </a:p>
        </p:txBody>
      </p:sp>
    </p:spTree>
    <p:extLst>
      <p:ext uri="{BB962C8B-B14F-4D97-AF65-F5344CB8AC3E}">
        <p14:creationId xmlns:p14="http://schemas.microsoft.com/office/powerpoint/2010/main" val="1197239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5</a:t>
            </a:fld>
            <a:endParaRPr lang="en-US"/>
          </a:p>
        </p:txBody>
      </p:sp>
    </p:spTree>
    <p:extLst>
      <p:ext uri="{BB962C8B-B14F-4D97-AF65-F5344CB8AC3E}">
        <p14:creationId xmlns:p14="http://schemas.microsoft.com/office/powerpoint/2010/main" val="2096026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A56D6F1B-26ED-417A-B5D8-8AED7AD37922}" type="slidenum">
              <a:rPr lang="en-US" smtClean="0"/>
              <a:pPr/>
              <a:t>24</a:t>
            </a:fld>
            <a:endParaRPr lang="en-US"/>
          </a:p>
        </p:txBody>
      </p:sp>
    </p:spTree>
    <p:extLst>
      <p:ext uri="{BB962C8B-B14F-4D97-AF65-F5344CB8AC3E}">
        <p14:creationId xmlns:p14="http://schemas.microsoft.com/office/powerpoint/2010/main" val="3926751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2CCD-777E-07FD-D973-3EE244BE3E13}"/>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829AF9A-C7D7-312D-2A90-FCE349EAC9A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D9F334B-D817-B4E8-48B8-16269D98E750}"/>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5" name="Footer Placeholder 4">
            <a:extLst>
              <a:ext uri="{FF2B5EF4-FFF2-40B4-BE49-F238E27FC236}">
                <a16:creationId xmlns:a16="http://schemas.microsoft.com/office/drawing/2014/main" id="{4F19F7C4-EB2A-BB08-BD18-A470DB463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CF7BA-0824-CAC7-B2A5-6B583FE3AD2A}"/>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924554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A3E6-16D8-4ECE-0789-17EFF939FD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AE9777-9540-452A-C26D-8D53E05FE7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C2758-4BA9-9E6C-E709-A946CA352B2C}"/>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5" name="Footer Placeholder 4">
            <a:extLst>
              <a:ext uri="{FF2B5EF4-FFF2-40B4-BE49-F238E27FC236}">
                <a16:creationId xmlns:a16="http://schemas.microsoft.com/office/drawing/2014/main" id="{3FBB4F91-4D68-148B-E369-570EB4176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81F45-FBAD-1271-4384-1DC8F5186C6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689817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4372A-F03E-EF89-53F8-FF59B278D748}"/>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C42F5C4-0310-197A-EFE9-EB6BDE1A427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94746-CA65-2D11-882A-89E1C0189329}"/>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5" name="Footer Placeholder 4">
            <a:extLst>
              <a:ext uri="{FF2B5EF4-FFF2-40B4-BE49-F238E27FC236}">
                <a16:creationId xmlns:a16="http://schemas.microsoft.com/office/drawing/2014/main" id="{DC0134AF-3350-FD01-3BE2-5C7EDCFE1C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8B47B1-F5FF-B779-9C28-C99FE0AF6882}"/>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402284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BA81C-FEB7-4D27-2513-316A2C426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0E2A10-F3B8-422F-5C41-1559ABCC6F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5DDAF4-F3A4-D4C2-9E17-C71DB9FECB2F}"/>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5" name="Footer Placeholder 4">
            <a:extLst>
              <a:ext uri="{FF2B5EF4-FFF2-40B4-BE49-F238E27FC236}">
                <a16:creationId xmlns:a16="http://schemas.microsoft.com/office/drawing/2014/main" id="{D0F15AB7-3E86-D292-5A3B-C4B96F199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A8180-072E-418A-8167-6091E724A8F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53703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2CB26-25BD-541F-FE53-2F164F4ED95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0F3619B-CFEC-E41A-1098-B7B2DBCD509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14B5BB-D3BD-0067-B7AA-693D9645B2F3}"/>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5" name="Footer Placeholder 4">
            <a:extLst>
              <a:ext uri="{FF2B5EF4-FFF2-40B4-BE49-F238E27FC236}">
                <a16:creationId xmlns:a16="http://schemas.microsoft.com/office/drawing/2014/main" id="{93A2240F-EE5C-A08D-D687-9D4D56E9D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8C2437-51BF-9601-231B-64ADFD329C30}"/>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30357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8676-C2AC-D562-F267-ED467AD829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F2E565-E34F-754A-5A88-2F956F5C26B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3C7D9C-F8DE-3DFF-1C7C-E90953D6CAA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673E94-AFFB-7183-EDDA-907333A8A75A}"/>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6" name="Footer Placeholder 5">
            <a:extLst>
              <a:ext uri="{FF2B5EF4-FFF2-40B4-BE49-F238E27FC236}">
                <a16:creationId xmlns:a16="http://schemas.microsoft.com/office/drawing/2014/main" id="{B51E9085-601E-8CF8-796F-4526957FB0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51B545-FD74-9BD9-EBF7-56E77432DF36}"/>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153245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5D6F5-ADB1-4B08-EAEC-1DF0209034B3}"/>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1945F1-D228-9842-4ADD-50A90597766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0D95918-3AA1-23AF-378A-32C3BCEB0661}"/>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7E94AA-4D32-76E0-0092-12801B3D3ED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100D051-2A94-443C-6C19-A82FB415C067}"/>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3203E5-13B9-DF05-502C-96A7655AC02B}"/>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8" name="Footer Placeholder 7">
            <a:extLst>
              <a:ext uri="{FF2B5EF4-FFF2-40B4-BE49-F238E27FC236}">
                <a16:creationId xmlns:a16="http://schemas.microsoft.com/office/drawing/2014/main" id="{30B47C3E-4EA8-7ECD-40F4-EEB634660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9BD5FC-2B47-112E-28B8-01C52436C28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8748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21789-FF93-FB28-2269-B52C2A82AB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543E86-F202-E695-CBC4-4204F69930C4}"/>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4" name="Footer Placeholder 3">
            <a:extLst>
              <a:ext uri="{FF2B5EF4-FFF2-40B4-BE49-F238E27FC236}">
                <a16:creationId xmlns:a16="http://schemas.microsoft.com/office/drawing/2014/main" id="{87772E91-D3D4-9B70-3225-FD37957F4C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163009-25D4-5FBE-997A-9B59B3DF760D}"/>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18937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83664-9C72-3A52-3DA3-96A53061EA81}"/>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3" name="Footer Placeholder 2">
            <a:extLst>
              <a:ext uri="{FF2B5EF4-FFF2-40B4-BE49-F238E27FC236}">
                <a16:creationId xmlns:a16="http://schemas.microsoft.com/office/drawing/2014/main" id="{C2456ED2-3231-F3F7-B505-D0B8D4077C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0FA566-BB0C-02C6-B080-4EF84D08488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4061385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E27A-AC2E-9777-A39E-9998272AD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E4369E5-0532-9E80-8860-77EB66A5326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8125DF-22F9-0762-CFB5-FD81397FDB6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38F31F0-7B04-B246-13D7-C929A53299E3}"/>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6" name="Footer Placeholder 5">
            <a:extLst>
              <a:ext uri="{FF2B5EF4-FFF2-40B4-BE49-F238E27FC236}">
                <a16:creationId xmlns:a16="http://schemas.microsoft.com/office/drawing/2014/main" id="{574F313D-4F99-A57B-FB05-CB66C98DE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9FC2F8-3B20-814D-D952-DCA89C5E4598}"/>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3563458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FD0C-7F9F-AD40-7296-52665106CEB3}"/>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D5D96BE-6C70-2685-B70F-918286BCA6A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5D262B2-1EE4-CA33-6057-754DFAF73F7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E77BD0E-4DC3-47DA-2D63-D2789DD2BABE}"/>
              </a:ext>
            </a:extLst>
          </p:cNvPr>
          <p:cNvSpPr>
            <a:spLocks noGrp="1"/>
          </p:cNvSpPr>
          <p:nvPr>
            <p:ph type="dt" sz="half" idx="10"/>
          </p:nvPr>
        </p:nvSpPr>
        <p:spPr/>
        <p:txBody>
          <a:bodyPr/>
          <a:lstStyle/>
          <a:p>
            <a:fld id="{1D8BD707-D9CF-40AE-B4C6-C98DA3205C09}" type="datetimeFigureOut">
              <a:rPr lang="en-US" smtClean="0"/>
              <a:t>4/10/2023</a:t>
            </a:fld>
            <a:endParaRPr lang="en-US"/>
          </a:p>
        </p:txBody>
      </p:sp>
      <p:sp>
        <p:nvSpPr>
          <p:cNvPr id="6" name="Footer Placeholder 5">
            <a:extLst>
              <a:ext uri="{FF2B5EF4-FFF2-40B4-BE49-F238E27FC236}">
                <a16:creationId xmlns:a16="http://schemas.microsoft.com/office/drawing/2014/main" id="{DA302156-6F94-801A-CBEB-C08BD2C314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B2FD23-4377-4B1F-915E-86A2719D516C}"/>
              </a:ext>
            </a:extLst>
          </p:cNvPr>
          <p:cNvSpPr>
            <a:spLocks noGrp="1"/>
          </p:cNvSpPr>
          <p:nvPr>
            <p:ph type="sldNum" sz="quarter" idx="12"/>
          </p:nvPr>
        </p:nvSpPr>
        <p:spPr/>
        <p:txBody>
          <a:bodyPr/>
          <a:lstStyle/>
          <a:p>
            <a:fld id="{B6F15528-21DE-4FAA-801E-634DDDAF4B2B}" type="slidenum">
              <a:rPr lang="en-US" smtClean="0"/>
              <a:t>‹#›</a:t>
            </a:fld>
            <a:endParaRPr lang="en-US"/>
          </a:p>
        </p:txBody>
      </p:sp>
    </p:spTree>
    <p:extLst>
      <p:ext uri="{BB962C8B-B14F-4D97-AF65-F5344CB8AC3E}">
        <p14:creationId xmlns:p14="http://schemas.microsoft.com/office/powerpoint/2010/main" val="243890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6F05CC-C8A7-4F1C-25CA-B330BCE81B7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0DA028-75EE-61C3-DEAB-1AA786A0683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32128-3B75-132F-A89B-420687F0B42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t>4/10/2023</a:t>
            </a:fld>
            <a:endParaRPr lang="en-US"/>
          </a:p>
        </p:txBody>
      </p:sp>
      <p:sp>
        <p:nvSpPr>
          <p:cNvPr id="5" name="Footer Placeholder 4">
            <a:extLst>
              <a:ext uri="{FF2B5EF4-FFF2-40B4-BE49-F238E27FC236}">
                <a16:creationId xmlns:a16="http://schemas.microsoft.com/office/drawing/2014/main" id="{9967C34E-0485-842E-8798-BB0ABD4AC3E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3C2D285-0CFF-FD73-1B5F-A46CC386697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t>‹#›</a:t>
            </a:fld>
            <a:endParaRPr lang="en-US"/>
          </a:p>
        </p:txBody>
      </p:sp>
    </p:spTree>
    <p:extLst>
      <p:ext uri="{BB962C8B-B14F-4D97-AF65-F5344CB8AC3E}">
        <p14:creationId xmlns:p14="http://schemas.microsoft.com/office/powerpoint/2010/main" val="357035999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125.emf"/><Relationship Id="rId4" Type="http://schemas.openxmlformats.org/officeDocument/2006/relationships/customXml" Target="../ink/ink8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image" Target="../media/image80.jpg"/><Relationship Id="rId1" Type="http://schemas.openxmlformats.org/officeDocument/2006/relationships/slideLayout" Target="../slideLayouts/slideLayout7.xml"/><Relationship Id="rId4" Type="http://schemas.openxmlformats.org/officeDocument/2006/relationships/image" Target="../media/image82.emf"/></Relationships>
</file>

<file path=ppt/slides/_rels/slide10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4.emf"/><Relationship Id="rId4" Type="http://schemas.openxmlformats.org/officeDocument/2006/relationships/customXml" Target="../ink/ink87.xml"/></Relationships>
</file>

<file path=ppt/slides/_rels/slide104.xml.rels><?xml version="1.0" encoding="UTF-8" standalone="yes"?>
<Relationships xmlns="http://schemas.openxmlformats.org/package/2006/relationships"><Relationship Id="rId3" Type="http://schemas.openxmlformats.org/officeDocument/2006/relationships/customXml" Target="../ink/ink88.xml"/><Relationship Id="rId2" Type="http://schemas.openxmlformats.org/officeDocument/2006/relationships/image" Target="../media/image82.jp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105.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image" Target="../media/image83.jpg"/><Relationship Id="rId1" Type="http://schemas.openxmlformats.org/officeDocument/2006/relationships/slideLayout" Target="../slideLayouts/slideLayout7.xml"/><Relationship Id="rId4" Type="http://schemas.openxmlformats.org/officeDocument/2006/relationships/image" Target="../media/image89.emf"/></Relationships>
</file>

<file path=ppt/slides/_rels/slide106.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image" Target="../media/image84.jpg"/><Relationship Id="rId1" Type="http://schemas.openxmlformats.org/officeDocument/2006/relationships/slideLayout" Target="../slideLayouts/slideLayout7.xml"/><Relationship Id="rId4" Type="http://schemas.openxmlformats.org/officeDocument/2006/relationships/image" Target="../media/image103.emf"/></Relationships>
</file>

<file path=ppt/slides/_rels/slide107.xml.rels><?xml version="1.0" encoding="UTF-8" standalone="yes"?>
<Relationships xmlns="http://schemas.openxmlformats.org/package/2006/relationships"><Relationship Id="rId3" Type="http://schemas.openxmlformats.org/officeDocument/2006/relationships/customXml" Target="../ink/ink91.xml"/><Relationship Id="rId2" Type="http://schemas.openxmlformats.org/officeDocument/2006/relationships/image" Target="../media/image85.jpg"/><Relationship Id="rId1" Type="http://schemas.openxmlformats.org/officeDocument/2006/relationships/slideLayout" Target="../slideLayouts/slideLayout7.xml"/><Relationship Id="rId4" Type="http://schemas.openxmlformats.org/officeDocument/2006/relationships/image" Target="../media/image105.emf"/></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7.xml"/><Relationship Id="rId6" Type="http://schemas.openxmlformats.org/officeDocument/2006/relationships/image" Target="../media/image110.emf"/><Relationship Id="rId5" Type="http://schemas.openxmlformats.org/officeDocument/2006/relationships/customXml" Target="../ink/ink92.xml"/><Relationship Id="rId4" Type="http://schemas.microsoft.com/office/2007/relationships/hdphoto" Target="../media/hdphoto8.wdp"/></Relationships>
</file>

<file path=ppt/slides/_rels/slide109.xml.rels><?xml version="1.0" encoding="UTF-8" standalone="yes"?>
<Relationships xmlns="http://schemas.openxmlformats.org/package/2006/relationships"><Relationship Id="rId3" Type="http://schemas.microsoft.com/office/2007/relationships/hdphoto" Target="../media/hdphoto9.wdp"/><Relationship Id="rId7" Type="http://schemas.openxmlformats.org/officeDocument/2006/relationships/image" Target="../media/image114.emf"/><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customXml" Target="../ink/ink93.xml"/><Relationship Id="rId5" Type="http://schemas.microsoft.com/office/2007/relationships/hdphoto" Target="../media/hdphoto10.wdp"/><Relationship Id="rId4" Type="http://schemas.openxmlformats.org/officeDocument/2006/relationships/image" Target="../media/image89.png"/></Relationships>
</file>

<file path=ppt/slides/_rels/slide1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10.xml.rels><?xml version="1.0" encoding="UTF-8" standalone="yes"?>
<Relationships xmlns="http://schemas.openxmlformats.org/package/2006/relationships"><Relationship Id="rId3" Type="http://schemas.openxmlformats.org/officeDocument/2006/relationships/customXml" Target="../ink/ink94.xml"/><Relationship Id="rId2" Type="http://schemas.openxmlformats.org/officeDocument/2006/relationships/image" Target="../media/image90.jpg"/><Relationship Id="rId1" Type="http://schemas.openxmlformats.org/officeDocument/2006/relationships/slideLayout" Target="../slideLayouts/slideLayout7.xml"/><Relationship Id="rId4" Type="http://schemas.openxmlformats.org/officeDocument/2006/relationships/image" Target="../media/image116.emf"/></Relationships>
</file>

<file path=ppt/slides/_rels/slide111.xml.rels><?xml version="1.0" encoding="UTF-8" standalone="yes"?>
<Relationships xmlns="http://schemas.openxmlformats.org/package/2006/relationships"><Relationship Id="rId3" Type="http://schemas.openxmlformats.org/officeDocument/2006/relationships/customXml" Target="../ink/ink95.xml"/><Relationship Id="rId2" Type="http://schemas.openxmlformats.org/officeDocument/2006/relationships/image" Target="../media/image91.jpg"/><Relationship Id="rId1" Type="http://schemas.openxmlformats.org/officeDocument/2006/relationships/slideLayout" Target="../slideLayouts/slideLayout7.xml"/><Relationship Id="rId4" Type="http://schemas.openxmlformats.org/officeDocument/2006/relationships/image" Target="../media/image119.emf"/></Relationships>
</file>

<file path=ppt/slides/_rels/slide112.xml.rels><?xml version="1.0" encoding="UTF-8" standalone="yes"?>
<Relationships xmlns="http://schemas.openxmlformats.org/package/2006/relationships"><Relationship Id="rId3" Type="http://schemas.openxmlformats.org/officeDocument/2006/relationships/customXml" Target="../ink/ink96.xml"/><Relationship Id="rId2" Type="http://schemas.openxmlformats.org/officeDocument/2006/relationships/image" Target="../media/image92.jpg"/><Relationship Id="rId1" Type="http://schemas.openxmlformats.org/officeDocument/2006/relationships/slideLayout" Target="../slideLayouts/slideLayout7.xml"/><Relationship Id="rId4" Type="http://schemas.openxmlformats.org/officeDocument/2006/relationships/image" Target="../media/image122.emf"/></Relationships>
</file>

<file path=ppt/slides/_rels/slide11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93.png"/><Relationship Id="rId1" Type="http://schemas.openxmlformats.org/officeDocument/2006/relationships/slideLayout" Target="../slideLayouts/slideLayout7.xml"/><Relationship Id="rId5" Type="http://schemas.openxmlformats.org/officeDocument/2006/relationships/image" Target="../media/image124.emf"/><Relationship Id="rId4" Type="http://schemas.openxmlformats.org/officeDocument/2006/relationships/customXml" Target="../ink/ink97.xml"/></Relationships>
</file>

<file path=ppt/slides/_rels/slide114.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image" Target="../media/image94.jpg"/><Relationship Id="rId1" Type="http://schemas.openxmlformats.org/officeDocument/2006/relationships/slideLayout" Target="../slideLayouts/slideLayout7.xml"/><Relationship Id="rId4" Type="http://schemas.openxmlformats.org/officeDocument/2006/relationships/image" Target="../media/image126.emf"/></Relationships>
</file>

<file path=ppt/slides/_rels/slide115.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image" Target="../media/image96.jpg"/><Relationship Id="rId1" Type="http://schemas.openxmlformats.org/officeDocument/2006/relationships/slideLayout" Target="../slideLayouts/slideLayout7.xml"/><Relationship Id="rId4" Type="http://schemas.openxmlformats.org/officeDocument/2006/relationships/image" Target="../media/image129.emf"/></Relationships>
</file>

<file path=ppt/slides/_rels/slide1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7.xml"/><Relationship Id="rId6" Type="http://schemas.openxmlformats.org/officeDocument/2006/relationships/image" Target="../media/image131.emf"/><Relationship Id="rId5" Type="http://schemas.openxmlformats.org/officeDocument/2006/relationships/customXml" Target="../ink/ink100.xml"/><Relationship Id="rId4" Type="http://schemas.microsoft.com/office/2007/relationships/hdphoto" Target="../media/hdphoto12.wdp"/></Relationships>
</file>

<file path=ppt/slides/_rels/slide118.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98.jpg"/><Relationship Id="rId1" Type="http://schemas.openxmlformats.org/officeDocument/2006/relationships/slideLayout" Target="../slideLayouts/slideLayout7.xml"/><Relationship Id="rId4" Type="http://schemas.openxmlformats.org/officeDocument/2006/relationships/image" Target="../media/image133.emf"/></Relationships>
</file>

<file path=ppt/slides/_rels/slide119.xml.rels><?xml version="1.0" encoding="UTF-8" standalone="yes"?>
<Relationships xmlns="http://schemas.openxmlformats.org/package/2006/relationships"><Relationship Id="rId3" Type="http://schemas.openxmlformats.org/officeDocument/2006/relationships/customXml" Target="../ink/ink102.xml"/><Relationship Id="rId2" Type="http://schemas.openxmlformats.org/officeDocument/2006/relationships/image" Target="../media/image99.jpg"/><Relationship Id="rId1" Type="http://schemas.openxmlformats.org/officeDocument/2006/relationships/slideLayout" Target="../slideLayouts/slideLayout7.xml"/><Relationship Id="rId4" Type="http://schemas.openxmlformats.org/officeDocument/2006/relationships/image" Target="../media/image135.em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8.emf"/><Relationship Id="rId4" Type="http://schemas.openxmlformats.org/officeDocument/2006/relationships/customXml" Target="../ink/ink11.xml"/></Relationships>
</file>

<file path=ppt/slides/_rels/slide120.xml.rels><?xml version="1.0" encoding="UTF-8" standalone="yes"?>
<Relationships xmlns="http://schemas.openxmlformats.org/package/2006/relationships"><Relationship Id="rId3" Type="http://schemas.openxmlformats.org/officeDocument/2006/relationships/customXml" Target="../ink/ink103.xml"/><Relationship Id="rId2" Type="http://schemas.openxmlformats.org/officeDocument/2006/relationships/image" Target="../media/image100.jpg"/><Relationship Id="rId1" Type="http://schemas.openxmlformats.org/officeDocument/2006/relationships/slideLayout" Target="../slideLayouts/slideLayout7.xml"/><Relationship Id="rId4" Type="http://schemas.openxmlformats.org/officeDocument/2006/relationships/image" Target="../media/image137.emf"/></Relationships>
</file>

<file path=ppt/slides/_rels/slide121.xml.rels><?xml version="1.0" encoding="UTF-8" standalone="yes"?>
<Relationships xmlns="http://schemas.openxmlformats.org/package/2006/relationships"><Relationship Id="rId3" Type="http://schemas.openxmlformats.org/officeDocument/2006/relationships/customXml" Target="../ink/ink104.xml"/><Relationship Id="rId2" Type="http://schemas.openxmlformats.org/officeDocument/2006/relationships/image" Target="../media/image101.jpg"/><Relationship Id="rId1" Type="http://schemas.openxmlformats.org/officeDocument/2006/relationships/slideLayout" Target="../slideLayouts/slideLayout7.xml"/><Relationship Id="rId4" Type="http://schemas.openxmlformats.org/officeDocument/2006/relationships/image" Target="../media/image139.emf"/></Relationships>
</file>

<file path=ppt/slides/_rels/slide12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4.emf"/><Relationship Id="rId4" Type="http://schemas.openxmlformats.org/officeDocument/2006/relationships/customXml" Target="../ink/ink105.xml"/></Relationships>
</file>

<file path=ppt/slides/_rels/slide123.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112.emf"/><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customXml" Target="../ink/ink106.xml"/><Relationship Id="rId5" Type="http://schemas.microsoft.com/office/2007/relationships/hdphoto" Target="../media/hdphoto15.wdp"/><Relationship Id="rId4" Type="http://schemas.openxmlformats.org/officeDocument/2006/relationships/image" Target="../media/image106.png"/></Relationships>
</file>

<file path=ppt/slides/_rels/slide124.xml.rels><?xml version="1.0" encoding="UTF-8" standalone="yes"?>
<Relationships xmlns="http://schemas.openxmlformats.org/package/2006/relationships"><Relationship Id="rId3" Type="http://schemas.openxmlformats.org/officeDocument/2006/relationships/customXml" Target="../ink/ink107.xml"/><Relationship Id="rId2" Type="http://schemas.openxmlformats.org/officeDocument/2006/relationships/image" Target="../media/image113.jpg"/><Relationship Id="rId1" Type="http://schemas.openxmlformats.org/officeDocument/2006/relationships/slideLayout" Target="../slideLayouts/slideLayout7.xml"/><Relationship Id="rId4" Type="http://schemas.openxmlformats.org/officeDocument/2006/relationships/image" Target="../media/image115.emf"/></Relationships>
</file>

<file path=ppt/slides/_rels/slide125.xml.rels><?xml version="1.0" encoding="UTF-8" standalone="yes"?>
<Relationships xmlns="http://schemas.openxmlformats.org/package/2006/relationships"><Relationship Id="rId3" Type="http://schemas.openxmlformats.org/officeDocument/2006/relationships/customXml" Target="../ink/ink108.xml"/><Relationship Id="rId2" Type="http://schemas.openxmlformats.org/officeDocument/2006/relationships/image" Target="../media/image116.jpg"/><Relationship Id="rId1" Type="http://schemas.openxmlformats.org/officeDocument/2006/relationships/slideLayout" Target="../slideLayouts/slideLayout7.xml"/><Relationship Id="rId4" Type="http://schemas.openxmlformats.org/officeDocument/2006/relationships/image" Target="../media/image117.emf"/></Relationships>
</file>

<file path=ppt/slides/_rels/slide126.xml.rels><?xml version="1.0" encoding="UTF-8" standalone="yes"?>
<Relationships xmlns="http://schemas.openxmlformats.org/package/2006/relationships"><Relationship Id="rId3" Type="http://schemas.openxmlformats.org/officeDocument/2006/relationships/customXml" Target="../ink/ink109.xml"/><Relationship Id="rId2" Type="http://schemas.openxmlformats.org/officeDocument/2006/relationships/image" Target="../media/image118.jpg"/><Relationship Id="rId1" Type="http://schemas.openxmlformats.org/officeDocument/2006/relationships/slideLayout" Target="../slideLayouts/slideLayout7.xml"/><Relationship Id="rId4" Type="http://schemas.openxmlformats.org/officeDocument/2006/relationships/image" Target="../media/image120.emf"/></Relationships>
</file>

<file path=ppt/slides/_rels/slide127.xml.rels><?xml version="1.0" encoding="UTF-8" standalone="yes"?>
<Relationships xmlns="http://schemas.openxmlformats.org/package/2006/relationships"><Relationship Id="rId3" Type="http://schemas.openxmlformats.org/officeDocument/2006/relationships/customXml" Target="../ink/ink110.xml"/><Relationship Id="rId2" Type="http://schemas.openxmlformats.org/officeDocument/2006/relationships/image" Target="../media/image121.jpg"/><Relationship Id="rId1" Type="http://schemas.openxmlformats.org/officeDocument/2006/relationships/slideLayout" Target="../slideLayouts/slideLayout7.xml"/><Relationship Id="rId4" Type="http://schemas.openxmlformats.org/officeDocument/2006/relationships/image" Target="../media/image127.emf"/></Relationships>
</file>

<file path=ppt/slides/_rels/slide128.xml.rels><?xml version="1.0" encoding="UTF-8" standalone="yes"?>
<Relationships xmlns="http://schemas.openxmlformats.org/package/2006/relationships"><Relationship Id="rId3" Type="http://schemas.openxmlformats.org/officeDocument/2006/relationships/customXml" Target="../ink/ink111.xml"/><Relationship Id="rId2" Type="http://schemas.openxmlformats.org/officeDocument/2006/relationships/image" Target="../media/image128.jpg"/><Relationship Id="rId1" Type="http://schemas.openxmlformats.org/officeDocument/2006/relationships/slideLayout" Target="../slideLayouts/slideLayout7.xml"/><Relationship Id="rId4" Type="http://schemas.openxmlformats.org/officeDocument/2006/relationships/image" Target="../media/image130.emf"/></Relationships>
</file>

<file path=ppt/slides/_rels/slide129.xml.rels><?xml version="1.0" encoding="UTF-8" standalone="yes"?>
<Relationships xmlns="http://schemas.openxmlformats.org/package/2006/relationships"><Relationship Id="rId3" Type="http://schemas.openxmlformats.org/officeDocument/2006/relationships/customXml" Target="../ink/ink112.xml"/><Relationship Id="rId2" Type="http://schemas.openxmlformats.org/officeDocument/2006/relationships/image" Target="../media/image131.jpg"/><Relationship Id="rId1" Type="http://schemas.openxmlformats.org/officeDocument/2006/relationships/slideLayout" Target="../slideLayouts/slideLayout7.xml"/><Relationship Id="rId4" Type="http://schemas.openxmlformats.org/officeDocument/2006/relationships/image" Target="../media/image132.e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0.emf"/><Relationship Id="rId4" Type="http://schemas.openxmlformats.org/officeDocument/2006/relationships/customXml" Target="../ink/ink12.xml"/></Relationships>
</file>

<file path=ppt/slides/_rels/slide130.xml.rels><?xml version="1.0" encoding="UTF-8" standalone="yes"?>
<Relationships xmlns="http://schemas.openxmlformats.org/package/2006/relationships"><Relationship Id="rId3" Type="http://schemas.openxmlformats.org/officeDocument/2006/relationships/customXml" Target="../ink/ink113.xml"/><Relationship Id="rId2" Type="http://schemas.openxmlformats.org/officeDocument/2006/relationships/image" Target="../media/image133.jpg"/><Relationship Id="rId1" Type="http://schemas.openxmlformats.org/officeDocument/2006/relationships/slideLayout" Target="../slideLayouts/slideLayout7.xml"/><Relationship Id="rId4" Type="http://schemas.openxmlformats.org/officeDocument/2006/relationships/image" Target="../media/image134.emf"/></Relationships>
</file>

<file path=ppt/slides/_rels/slide131.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6.emf"/><Relationship Id="rId4" Type="http://schemas.openxmlformats.org/officeDocument/2006/relationships/customXml" Target="../ink/ink114.xml"/></Relationships>
</file>

<file path=ppt/slides/_rels/slide132.xml.rels><?xml version="1.0" encoding="UTF-8" standalone="yes"?>
<Relationships xmlns="http://schemas.openxmlformats.org/package/2006/relationships"><Relationship Id="rId3" Type="http://schemas.openxmlformats.org/officeDocument/2006/relationships/customXml" Target="../ink/ink115.xml"/><Relationship Id="rId2" Type="http://schemas.openxmlformats.org/officeDocument/2006/relationships/image" Target="../media/image137.jpg"/><Relationship Id="rId1" Type="http://schemas.openxmlformats.org/officeDocument/2006/relationships/slideLayout" Target="../slideLayouts/slideLayout7.xml"/><Relationship Id="rId6" Type="http://schemas.openxmlformats.org/officeDocument/2006/relationships/image" Target="../media/image140.emf"/><Relationship Id="rId5" Type="http://schemas.openxmlformats.org/officeDocument/2006/relationships/customXml" Target="../ink/ink116.xml"/><Relationship Id="rId4" Type="http://schemas.openxmlformats.org/officeDocument/2006/relationships/image" Target="../media/image138.emf"/></Relationships>
</file>

<file path=ppt/slides/_rels/slide133.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customXml" Target="../ink/ink117.xml"/><Relationship Id="rId1" Type="http://schemas.openxmlformats.org/officeDocument/2006/relationships/slideLayout" Target="../slideLayouts/slideLayout7.xml"/><Relationship Id="rId5" Type="http://schemas.openxmlformats.org/officeDocument/2006/relationships/image" Target="../media/image142.emf"/><Relationship Id="rId4" Type="http://schemas.openxmlformats.org/officeDocument/2006/relationships/customXml" Target="../ink/ink118.xml"/></Relationships>
</file>

<file path=ppt/slides/_rels/slide134.xml.rels><?xml version="1.0" encoding="UTF-8" standalone="yes"?>
<Relationships xmlns="http://schemas.openxmlformats.org/package/2006/relationships"><Relationship Id="rId3" Type="http://schemas.openxmlformats.org/officeDocument/2006/relationships/customXml" Target="../ink/ink119.xml"/><Relationship Id="rId2" Type="http://schemas.openxmlformats.org/officeDocument/2006/relationships/image" Target="../media/image143.jpg"/><Relationship Id="rId1" Type="http://schemas.openxmlformats.org/officeDocument/2006/relationships/slideLayout" Target="../slideLayouts/slideLayout7.xml"/><Relationship Id="rId4" Type="http://schemas.openxmlformats.org/officeDocument/2006/relationships/image" Target="../media/image144.emf"/></Relationships>
</file>

<file path=ppt/slides/_rels/slide135.xml.rels><?xml version="1.0" encoding="UTF-8" standalone="yes"?>
<Relationships xmlns="http://schemas.openxmlformats.org/package/2006/relationships"><Relationship Id="rId3" Type="http://schemas.openxmlformats.org/officeDocument/2006/relationships/customXml" Target="../ink/ink120.xml"/><Relationship Id="rId2" Type="http://schemas.openxmlformats.org/officeDocument/2006/relationships/image" Target="../media/image145.jpg"/><Relationship Id="rId1" Type="http://schemas.openxmlformats.org/officeDocument/2006/relationships/slideLayout" Target="../slideLayouts/slideLayout7.xml"/><Relationship Id="rId4" Type="http://schemas.openxmlformats.org/officeDocument/2006/relationships/image" Target="../media/image146.emf"/></Relationships>
</file>

<file path=ppt/slides/_rels/slide136.xml.rels><?xml version="1.0" encoding="UTF-8" standalone="yes"?>
<Relationships xmlns="http://schemas.openxmlformats.org/package/2006/relationships"><Relationship Id="rId3" Type="http://schemas.openxmlformats.org/officeDocument/2006/relationships/customXml" Target="../ink/ink121.xml"/><Relationship Id="rId2" Type="http://schemas.openxmlformats.org/officeDocument/2006/relationships/image" Target="../media/image147.jpg"/><Relationship Id="rId1" Type="http://schemas.openxmlformats.org/officeDocument/2006/relationships/slideLayout" Target="../slideLayouts/slideLayout7.xml"/><Relationship Id="rId4" Type="http://schemas.openxmlformats.org/officeDocument/2006/relationships/image" Target="../media/image148.emf"/></Relationships>
</file>

<file path=ppt/slides/_rels/slide137.xml.rels><?xml version="1.0" encoding="UTF-8" standalone="yes"?>
<Relationships xmlns="http://schemas.openxmlformats.org/package/2006/relationships"><Relationship Id="rId3" Type="http://schemas.openxmlformats.org/officeDocument/2006/relationships/customXml" Target="../ink/ink122.xml"/><Relationship Id="rId2" Type="http://schemas.openxmlformats.org/officeDocument/2006/relationships/image" Target="../media/image149.jpg"/><Relationship Id="rId1" Type="http://schemas.openxmlformats.org/officeDocument/2006/relationships/slideLayout" Target="../slideLayouts/slideLayout7.xml"/><Relationship Id="rId4" Type="http://schemas.openxmlformats.org/officeDocument/2006/relationships/image" Target="../media/image150.emf"/></Relationships>
</file>

<file path=ppt/slides/_rels/slide138.xml.rels><?xml version="1.0" encoding="UTF-8" standalone="yes"?>
<Relationships xmlns="http://schemas.openxmlformats.org/package/2006/relationships"><Relationship Id="rId3" Type="http://schemas.openxmlformats.org/officeDocument/2006/relationships/customXml" Target="../ink/ink123.xml"/><Relationship Id="rId2" Type="http://schemas.openxmlformats.org/officeDocument/2006/relationships/image" Target="../media/image151.jpg"/><Relationship Id="rId1" Type="http://schemas.openxmlformats.org/officeDocument/2006/relationships/slideLayout" Target="../slideLayouts/slideLayout7.xml"/><Relationship Id="rId4" Type="http://schemas.openxmlformats.org/officeDocument/2006/relationships/image" Target="../media/image152.emf"/></Relationships>
</file>

<file path=ppt/slides/_rels/slide13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4.emf"/><Relationship Id="rId4" Type="http://schemas.openxmlformats.org/officeDocument/2006/relationships/customXml" Target="../ink/ink124.xml"/></Relationships>
</file>

<file path=ppt/slides/_rels/slide1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40.xml.rels><?xml version="1.0" encoding="UTF-8" standalone="yes"?>
<Relationships xmlns="http://schemas.openxmlformats.org/package/2006/relationships"><Relationship Id="rId3" Type="http://schemas.openxmlformats.org/officeDocument/2006/relationships/customXml" Target="../ink/ink125.xml"/><Relationship Id="rId2" Type="http://schemas.openxmlformats.org/officeDocument/2006/relationships/image" Target="../media/image155.jpg"/><Relationship Id="rId1" Type="http://schemas.openxmlformats.org/officeDocument/2006/relationships/slideLayout" Target="../slideLayouts/slideLayout7.xml"/><Relationship Id="rId4" Type="http://schemas.openxmlformats.org/officeDocument/2006/relationships/image" Target="../media/image156.emf"/></Relationships>
</file>

<file path=ppt/slides/_rels/slide141.xml.rels><?xml version="1.0" encoding="UTF-8" standalone="yes"?>
<Relationships xmlns="http://schemas.openxmlformats.org/package/2006/relationships"><Relationship Id="rId3" Type="http://schemas.openxmlformats.org/officeDocument/2006/relationships/customXml" Target="../ink/ink126.xml"/><Relationship Id="rId2" Type="http://schemas.openxmlformats.org/officeDocument/2006/relationships/image" Target="../media/image157.jpg"/><Relationship Id="rId1" Type="http://schemas.openxmlformats.org/officeDocument/2006/relationships/slideLayout" Target="../slideLayouts/slideLayout7.xml"/><Relationship Id="rId4" Type="http://schemas.openxmlformats.org/officeDocument/2006/relationships/image" Target="../media/image158.emf"/></Relationships>
</file>

<file path=ppt/slides/_rels/slide142.xml.rels><?xml version="1.0" encoding="UTF-8" standalone="yes"?>
<Relationships xmlns="http://schemas.openxmlformats.org/package/2006/relationships"><Relationship Id="rId3" Type="http://schemas.openxmlformats.org/officeDocument/2006/relationships/customXml" Target="../ink/ink127.xml"/><Relationship Id="rId2" Type="http://schemas.openxmlformats.org/officeDocument/2006/relationships/image" Target="../media/image159.jpg"/><Relationship Id="rId1" Type="http://schemas.openxmlformats.org/officeDocument/2006/relationships/slideLayout" Target="../slideLayouts/slideLayout7.xml"/><Relationship Id="rId4" Type="http://schemas.openxmlformats.org/officeDocument/2006/relationships/image" Target="../media/image160.emf"/></Relationships>
</file>

<file path=ppt/slides/_rels/slide143.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customXml" Target="../ink/ink128.xml"/><Relationship Id="rId2" Type="http://schemas.openxmlformats.org/officeDocument/2006/relationships/image" Target="../media/image162.jpg"/><Relationship Id="rId1" Type="http://schemas.openxmlformats.org/officeDocument/2006/relationships/slideLayout" Target="../slideLayouts/slideLayout7.xml"/><Relationship Id="rId4" Type="http://schemas.openxmlformats.org/officeDocument/2006/relationships/image" Target="../media/image163.emf"/></Relationships>
</file>

<file path=ppt/slides/_rels/slide145.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customXml" Target="../ink/ink129.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customXml" Target="../ink/ink130.xml"/><Relationship Id="rId2" Type="http://schemas.openxmlformats.org/officeDocument/2006/relationships/image" Target="../media/image165.jpg"/><Relationship Id="rId1" Type="http://schemas.openxmlformats.org/officeDocument/2006/relationships/slideLayout" Target="../slideLayouts/slideLayout7.xml"/><Relationship Id="rId4" Type="http://schemas.openxmlformats.org/officeDocument/2006/relationships/image" Target="../media/image166.emf"/></Relationships>
</file>

<file path=ppt/slides/_rels/slide147.xml.rels><?xml version="1.0" encoding="UTF-8" standalone="yes"?>
<Relationships xmlns="http://schemas.openxmlformats.org/package/2006/relationships"><Relationship Id="rId3" Type="http://schemas.openxmlformats.org/officeDocument/2006/relationships/customXml" Target="../ink/ink131.xml"/><Relationship Id="rId2" Type="http://schemas.openxmlformats.org/officeDocument/2006/relationships/image" Target="../media/image167.jpg"/><Relationship Id="rId1" Type="http://schemas.openxmlformats.org/officeDocument/2006/relationships/slideLayout" Target="../slideLayouts/slideLayout7.xml"/><Relationship Id="rId4" Type="http://schemas.openxmlformats.org/officeDocument/2006/relationships/image" Target="../media/image168.emf"/></Relationships>
</file>

<file path=ppt/slides/_rels/slide148.xml.rels><?xml version="1.0" encoding="UTF-8" standalone="yes"?>
<Relationships xmlns="http://schemas.openxmlformats.org/package/2006/relationships"><Relationship Id="rId3" Type="http://schemas.openxmlformats.org/officeDocument/2006/relationships/customXml" Target="../ink/ink132.xml"/><Relationship Id="rId2" Type="http://schemas.openxmlformats.org/officeDocument/2006/relationships/image" Target="../media/image169.jpg"/><Relationship Id="rId1" Type="http://schemas.openxmlformats.org/officeDocument/2006/relationships/slideLayout" Target="../slideLayouts/slideLayout7.xml"/><Relationship Id="rId4" Type="http://schemas.openxmlformats.org/officeDocument/2006/relationships/image" Target="../media/image170.emf"/></Relationships>
</file>

<file path=ppt/slides/_rels/slide149.xml.rels><?xml version="1.0" encoding="UTF-8" standalone="yes"?>
<Relationships xmlns="http://schemas.openxmlformats.org/package/2006/relationships"><Relationship Id="rId3" Type="http://schemas.openxmlformats.org/officeDocument/2006/relationships/image" Target="../media/image171.emf"/><Relationship Id="rId2" Type="http://schemas.openxmlformats.org/officeDocument/2006/relationships/customXml" Target="../ink/ink13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72.jp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8.emf"/><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customXml" Target="../ink/ink1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customXml" Target="../ink/ink19.xml"/><Relationship Id="rId4" Type="http://schemas.openxmlformats.org/officeDocument/2006/relationships/image" Target="../media/image170.png"/></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21.xml"/></Relationships>
</file>

<file path=ppt/slides/_rels/slide2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customXml" Target="../ink/ink23.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customXml" Target="../ink/ink25.xml"/></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customXml" Target="../ink/ink27.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customXml" Target="../ink/ink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8.xml.rels><?xml version="1.0" encoding="UTF-8" standalone="yes"?>
<Relationships xmlns="http://schemas.openxmlformats.org/package/2006/relationships"><Relationship Id="rId3" Type="http://schemas.openxmlformats.org/officeDocument/2006/relationships/customXml" Target="../ink/ink34.xml"/><Relationship Id="rId2" Type="http://schemas.openxmlformats.org/officeDocument/2006/relationships/image" Target="../media/image300.png"/><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customXml" Target="../ink/ink35.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40.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4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32.jpg"/><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47.emf"/><Relationship Id="rId4" Type="http://schemas.openxmlformats.org/officeDocument/2006/relationships/customXml" Target="../ink/ink38.xml"/></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50.emf"/><Relationship Id="rId4" Type="http://schemas.openxmlformats.org/officeDocument/2006/relationships/customXml" Target="../ink/ink39.xml"/></Relationships>
</file>

<file path=ppt/slides/_rels/slide4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customXml" Target="../ink/ink40.xml"/></Relationships>
</file>

<file path=ppt/slides/_rels/slide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56.emf"/><Relationship Id="rId4" Type="http://schemas.openxmlformats.org/officeDocument/2006/relationships/customXml" Target="../ink/ink41.xml"/></Relationships>
</file>

<file path=ppt/slides/_rels/slide46.xml.rels><?xml version="1.0" encoding="UTF-8" standalone="yes"?>
<Relationships xmlns="http://schemas.openxmlformats.org/package/2006/relationships"><Relationship Id="rId3" Type="http://schemas.openxmlformats.org/officeDocument/2006/relationships/customXml" Target="../ink/ink42.xml"/><Relationship Id="rId2" Type="http://schemas.openxmlformats.org/officeDocument/2006/relationships/image" Target="../media/image37.jpg"/><Relationship Id="rId1" Type="http://schemas.openxmlformats.org/officeDocument/2006/relationships/slideLayout" Target="../slideLayouts/slideLayout7.xml"/><Relationship Id="rId4" Type="http://schemas.openxmlformats.org/officeDocument/2006/relationships/image" Target="../media/image58.emf"/></Relationships>
</file>

<file path=ppt/slides/_rels/slide47.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60.emf"/></Relationships>
</file>

<file path=ppt/slides/_rels/slide48.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media/image39.jpg"/><Relationship Id="rId1" Type="http://schemas.openxmlformats.org/officeDocument/2006/relationships/slideLayout" Target="../slideLayouts/slideLayout7.xml"/><Relationship Id="rId4" Type="http://schemas.openxmlformats.org/officeDocument/2006/relationships/image" Target="../media/image62.emf"/></Relationships>
</file>

<file path=ppt/slides/_rels/slide49.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64.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customXml" Target="../ink/ink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image" Target="../media/image41.jpg"/><Relationship Id="rId1" Type="http://schemas.openxmlformats.org/officeDocument/2006/relationships/slideLayout" Target="../slideLayouts/slideLayout7.xml"/><Relationship Id="rId4" Type="http://schemas.openxmlformats.org/officeDocument/2006/relationships/image" Target="../media/image540.emf"/></Relationships>
</file>

<file path=ppt/slides/_rels/slide52.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image" Target="../media/image42.jpg"/><Relationship Id="rId1" Type="http://schemas.openxmlformats.org/officeDocument/2006/relationships/slideLayout" Target="../slideLayouts/slideLayout7.xml"/><Relationship Id="rId4" Type="http://schemas.openxmlformats.org/officeDocument/2006/relationships/image" Target="../media/image560.emf"/></Relationships>
</file>

<file path=ppt/slides/_rels/slide5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image" Target="../media/image44.jpg"/><Relationship Id="rId1" Type="http://schemas.openxmlformats.org/officeDocument/2006/relationships/slideLayout" Target="../slideLayouts/slideLayout7.xml"/><Relationship Id="rId4" Type="http://schemas.openxmlformats.org/officeDocument/2006/relationships/image" Target="../media/image59.emf"/></Relationships>
</file>

<file path=ppt/slides/_rels/slide55.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image" Target="../media/image45.jpg"/><Relationship Id="rId1" Type="http://schemas.openxmlformats.org/officeDocument/2006/relationships/slideLayout" Target="../slideLayouts/slideLayout7.xml"/><Relationship Id="rId4" Type="http://schemas.openxmlformats.org/officeDocument/2006/relationships/image" Target="../media/image61.emf"/></Relationships>
</file>

<file path=ppt/slides/_rels/slide5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640.emf"/></Relationships>
</file>

<file path=ppt/slides/_rels/slide58.xml.rels><?xml version="1.0" encoding="UTF-8" standalone="yes"?>
<Relationships xmlns="http://schemas.openxmlformats.org/package/2006/relationships"><Relationship Id="rId3" Type="http://schemas.openxmlformats.org/officeDocument/2006/relationships/customXml" Target="../ink/ink51.xml"/><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59.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image" Target="../media/image49.jp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6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image" Target="../media/image51.jp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6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customXml" Target="../ink/ink54.xml"/><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73.emf"/></Relationships>
</file>

<file path=ppt/slides/_rels/slide64.xml.rels><?xml version="1.0" encoding="UTF-8" standalone="yes"?>
<Relationships xmlns="http://schemas.openxmlformats.org/package/2006/relationships"><Relationship Id="rId3" Type="http://schemas.openxmlformats.org/officeDocument/2006/relationships/customXml" Target="../ink/ink55.xml"/><Relationship Id="rId2" Type="http://schemas.openxmlformats.org/officeDocument/2006/relationships/image" Target="../media/image53.jpg"/><Relationship Id="rId1" Type="http://schemas.openxmlformats.org/officeDocument/2006/relationships/slideLayout" Target="../slideLayouts/slideLayout7.xml"/><Relationship Id="rId4" Type="http://schemas.openxmlformats.org/officeDocument/2006/relationships/image" Target="../media/image75.emf"/></Relationships>
</file>

<file path=ppt/slides/_rels/slide65.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54.jpg"/><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6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image" Target="../media/image55.jpg"/><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68.xml.rels><?xml version="1.0" encoding="UTF-8" standalone="yes"?>
<Relationships xmlns="http://schemas.openxmlformats.org/package/2006/relationships"><Relationship Id="rId3" Type="http://schemas.openxmlformats.org/officeDocument/2006/relationships/customXml" Target="../ink/ink58.xml"/><Relationship Id="rId2" Type="http://schemas.openxmlformats.org/officeDocument/2006/relationships/image" Target="../media/image56.jpg"/><Relationship Id="rId1" Type="http://schemas.openxmlformats.org/officeDocument/2006/relationships/slideLayout" Target="../slideLayouts/slideLayout7.xml"/><Relationship Id="rId4" Type="http://schemas.openxmlformats.org/officeDocument/2006/relationships/image" Target="../media/image81.emf"/></Relationships>
</file>

<file path=ppt/slides/_rels/slide69.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image" Target="../media/image57.jpg"/><Relationship Id="rId1" Type="http://schemas.openxmlformats.org/officeDocument/2006/relationships/slideLayout" Target="../slideLayouts/slideLayout7.xml"/><Relationship Id="rId4" Type="http://schemas.openxmlformats.org/officeDocument/2006/relationships/image" Target="../media/image83.emf"/></Relationships>
</file>

<file path=ppt/slides/_rels/slide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image" Target="../media/image58.jpg"/><Relationship Id="rId1" Type="http://schemas.openxmlformats.org/officeDocument/2006/relationships/slideLayout" Target="../slideLayouts/slideLayout7.xml"/><Relationship Id="rId4" Type="http://schemas.openxmlformats.org/officeDocument/2006/relationships/image" Target="../media/image85.emf"/></Relationships>
</file>

<file path=ppt/slides/_rels/slide7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60.jpg"/><Relationship Id="rId1" Type="http://schemas.openxmlformats.org/officeDocument/2006/relationships/slideLayout" Target="../slideLayouts/slideLayout7.xml"/><Relationship Id="rId4" Type="http://schemas.openxmlformats.org/officeDocument/2006/relationships/image" Target="../media/image88.emf"/></Relationships>
</file>

<file path=ppt/slides/_rels/slide7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62.jpg"/><Relationship Id="rId1" Type="http://schemas.openxmlformats.org/officeDocument/2006/relationships/slideLayout" Target="../slideLayouts/slideLayout7.xml"/><Relationship Id="rId4" Type="http://schemas.openxmlformats.org/officeDocument/2006/relationships/image" Target="../media/image91.emf"/></Relationships>
</file>

<file path=ppt/slides/_rels/slide7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image" Target="../media/image64.jp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77.xml.rels><?xml version="1.0" encoding="UTF-8" standalone="yes"?>
<Relationships xmlns="http://schemas.openxmlformats.org/package/2006/relationships"><Relationship Id="rId3" Type="http://schemas.openxmlformats.org/officeDocument/2006/relationships/customXml" Target="../ink/ink64.xml"/><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image" Target="../media/image96.emf"/></Relationships>
</file>

<file path=ppt/slides/_rels/slide78.xml.rels><?xml version="1.0" encoding="UTF-8" standalone="yes"?>
<Relationships xmlns="http://schemas.openxmlformats.org/package/2006/relationships"><Relationship Id="rId3" Type="http://schemas.openxmlformats.org/officeDocument/2006/relationships/customXml" Target="../ink/ink65.xml"/><Relationship Id="rId2" Type="http://schemas.openxmlformats.org/officeDocument/2006/relationships/image" Target="../media/image65.jp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customXml" Target="../ink/ink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customXml" Target="../ink/ink6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customXml" Target="../ink/ink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customXml" Target="../ink/ink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customXml" Target="../ink/ink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customXml" Target="../ink/ink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customXml" Target="../ink/ink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customXml" Target="../ink/ink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customXml" Target="../ink/ink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customXml" Target="../ink/ink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customXml" Target="../ink/ink76.xm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106.emf"/></Relationships>
</file>

<file path=ppt/slides/_rels/slide9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customXml" Target="../ink/ink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customXml" Target="../ink/ink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customXml" Target="../ink/ink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1.emf"/><Relationship Id="rId5" Type="http://schemas.openxmlformats.org/officeDocument/2006/relationships/customXml" Target="../ink/ink80.xml"/><Relationship Id="rId4" Type="http://schemas.openxmlformats.org/officeDocument/2006/relationships/image" Target="../media/image70.wmf"/></Relationships>
</file>

<file path=ppt/slides/_rels/slide96.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97.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11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3.wmf"/><Relationship Id="rId11" Type="http://schemas.openxmlformats.org/officeDocument/2006/relationships/customXml" Target="../ink/ink82.xml"/><Relationship Id="rId5" Type="http://schemas.openxmlformats.org/officeDocument/2006/relationships/oleObject" Target="../embeddings/oleObject3.bin"/><Relationship Id="rId10" Type="http://schemas.openxmlformats.org/officeDocument/2006/relationships/image" Target="../media/image75.wmf"/><Relationship Id="rId4" Type="http://schemas.openxmlformats.org/officeDocument/2006/relationships/image" Target="../media/image72.wmf"/><Relationship Id="rId9" Type="http://schemas.openxmlformats.org/officeDocument/2006/relationships/oleObject" Target="../embeddings/oleObject5.bin"/></Relationships>
</file>

<file path=ppt/slides/_rels/slide98.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oleObject" Target="../embeddings/oleObject6.bin"/><Relationship Id="rId7" Type="http://schemas.openxmlformats.org/officeDocument/2006/relationships/customXml" Target="../ink/ink8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7.wmf"/><Relationship Id="rId5" Type="http://schemas.openxmlformats.org/officeDocument/2006/relationships/oleObject" Target="../embeddings/oleObject7.bin"/><Relationship Id="rId4" Type="http://schemas.openxmlformats.org/officeDocument/2006/relationships/image" Target="../media/image76.wmf"/></Relationships>
</file>

<file path=ppt/slides/_rels/slide99.xml.rels><?xml version="1.0" encoding="UTF-8" standalone="yes"?>
<Relationships xmlns="http://schemas.openxmlformats.org/package/2006/relationships"><Relationship Id="rId3" Type="http://schemas.openxmlformats.org/officeDocument/2006/relationships/customXml" Target="../ink/ink84.xml"/><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1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CC74A3-A15F-45E9-589B-389EED174208}"/>
              </a:ext>
            </a:extLst>
          </p:cNvPr>
          <p:cNvSpPr txBox="1"/>
          <p:nvPr/>
        </p:nvSpPr>
        <p:spPr>
          <a:xfrm>
            <a:off x="304800" y="0"/>
            <a:ext cx="7848600" cy="1323439"/>
          </a:xfrm>
          <a:prstGeom prst="rect">
            <a:avLst/>
          </a:prstGeom>
          <a:noFill/>
        </p:spPr>
        <p:txBody>
          <a:bodyPr wrap="square">
            <a:spAutoFit/>
          </a:bodyPr>
          <a:lstStyle/>
          <a:p>
            <a:r>
              <a:rPr lang="en-US" sz="2800" dirty="0">
                <a:effectLst>
                  <a:outerShdw blurRad="38100" dist="38100" dir="2700000" algn="tl">
                    <a:srgbClr val="000000">
                      <a:alpha val="43137"/>
                    </a:srgbClr>
                  </a:outerShdw>
                </a:effectLst>
              </a:rPr>
              <a:t>Chapter # 09 </a:t>
            </a:r>
            <a:r>
              <a:rPr lang="en-US" sz="8000" dirty="0">
                <a:effectLst>
                  <a:outerShdw blurRad="38100" dist="38100" dir="2700000" algn="tl">
                    <a:srgbClr val="000000">
                      <a:alpha val="43137"/>
                    </a:srgbClr>
                  </a:outerShdw>
                </a:effectLst>
              </a:rPr>
              <a:t>	Relations</a:t>
            </a:r>
          </a:p>
        </p:txBody>
      </p:sp>
      <p:sp>
        <p:nvSpPr>
          <p:cNvPr id="5" name="TextBox 4">
            <a:extLst>
              <a:ext uri="{FF2B5EF4-FFF2-40B4-BE49-F238E27FC236}">
                <a16:creationId xmlns:a16="http://schemas.microsoft.com/office/drawing/2014/main" id="{0E1EB979-C0C5-973A-2C9B-A14F2CA58A50}"/>
              </a:ext>
            </a:extLst>
          </p:cNvPr>
          <p:cNvSpPr txBox="1"/>
          <p:nvPr/>
        </p:nvSpPr>
        <p:spPr>
          <a:xfrm>
            <a:off x="1143000" y="1219200"/>
            <a:ext cx="6248400" cy="584775"/>
          </a:xfrm>
          <a:prstGeom prst="rect">
            <a:avLst/>
          </a:prstGeom>
          <a:noFill/>
        </p:spPr>
        <p:txBody>
          <a:bodyPr wrap="square">
            <a:spAutoFit/>
          </a:bodyPr>
          <a:lstStyle/>
          <a:p>
            <a:r>
              <a:rPr lang="en-US" sz="3200" dirty="0">
                <a:solidFill>
                  <a:srgbClr val="C00000"/>
                </a:solidFill>
                <a:effectLst>
                  <a:outerShdw blurRad="38100" dist="38100" dir="2700000" algn="tl">
                    <a:srgbClr val="000000">
                      <a:alpha val="43137"/>
                    </a:srgbClr>
                  </a:outerShdw>
                </a:effectLst>
              </a:rPr>
              <a:t>9.1 Relations and Their Properties </a:t>
            </a:r>
          </a:p>
        </p:txBody>
      </p:sp>
      <p:sp>
        <p:nvSpPr>
          <p:cNvPr id="7" name="TextBox 6">
            <a:extLst>
              <a:ext uri="{FF2B5EF4-FFF2-40B4-BE49-F238E27FC236}">
                <a16:creationId xmlns:a16="http://schemas.microsoft.com/office/drawing/2014/main" id="{64C731B0-5047-41BD-1A21-57BE88470168}"/>
              </a:ext>
            </a:extLst>
          </p:cNvPr>
          <p:cNvSpPr txBox="1"/>
          <p:nvPr/>
        </p:nvSpPr>
        <p:spPr>
          <a:xfrm>
            <a:off x="419100" y="2311568"/>
            <a:ext cx="8305800" cy="1384995"/>
          </a:xfrm>
          <a:prstGeom prst="rect">
            <a:avLst/>
          </a:prstGeom>
          <a:noFill/>
        </p:spPr>
        <p:txBody>
          <a:bodyPr wrap="square">
            <a:spAutoFit/>
          </a:bodyPr>
          <a:lstStyle/>
          <a:p>
            <a:pPr algn="ctr"/>
            <a:r>
              <a:rPr lang="en-US" sz="2400" b="1" i="0" dirty="0">
                <a:solidFill>
                  <a:srgbClr val="040C28"/>
                </a:solidFill>
                <a:effectLst>
                  <a:outerShdw blurRad="38100" dist="38100" dir="2700000" algn="tl">
                    <a:srgbClr val="000000">
                      <a:alpha val="43137"/>
                    </a:srgbClr>
                  </a:outerShdw>
                </a:effectLst>
                <a:latin typeface="Google Sans"/>
              </a:rPr>
              <a:t>What is Function &amp; Difference between</a:t>
            </a:r>
          </a:p>
          <a:p>
            <a:pPr algn="ctr"/>
            <a:r>
              <a:rPr lang="en-US" sz="2400" b="1" i="0" dirty="0">
                <a:solidFill>
                  <a:srgbClr val="040C28"/>
                </a:solidFill>
                <a:effectLst>
                  <a:outerShdw blurRad="38100" dist="38100" dir="2700000" algn="tl">
                    <a:srgbClr val="000000">
                      <a:alpha val="43137"/>
                    </a:srgbClr>
                  </a:outerShdw>
                </a:effectLst>
                <a:latin typeface="Google Sans"/>
              </a:rPr>
              <a:t> Function and Relation</a:t>
            </a:r>
          </a:p>
          <a:p>
            <a:r>
              <a:rPr lang="en-US" b="0" i="0" dirty="0">
                <a:solidFill>
                  <a:srgbClr val="040C28"/>
                </a:solidFill>
                <a:effectLst/>
                <a:latin typeface="Google Sans"/>
              </a:rPr>
              <a:t>A relation shows the relationship between input and output, and a function is a relation which derives one OUTPUT for each given INPUT</a:t>
            </a:r>
            <a:r>
              <a:rPr lang="en-US" b="0" i="0" dirty="0">
                <a:solidFill>
                  <a:srgbClr val="202124"/>
                </a:solidFill>
                <a:effectLst/>
                <a:latin typeface="Google Sans"/>
              </a:rPr>
              <a:t>.</a:t>
            </a:r>
            <a:endParaRPr lang="en-US" dirty="0"/>
          </a:p>
        </p:txBody>
      </p:sp>
      <p:sp>
        <p:nvSpPr>
          <p:cNvPr id="11" name="TextBox 10">
            <a:extLst>
              <a:ext uri="{FF2B5EF4-FFF2-40B4-BE49-F238E27FC236}">
                <a16:creationId xmlns:a16="http://schemas.microsoft.com/office/drawing/2014/main" id="{92689FAA-87D2-9F0A-8662-E25604404DC1}"/>
              </a:ext>
            </a:extLst>
          </p:cNvPr>
          <p:cNvSpPr txBox="1"/>
          <p:nvPr/>
        </p:nvSpPr>
        <p:spPr>
          <a:xfrm>
            <a:off x="123757" y="3731199"/>
            <a:ext cx="8953500" cy="1754326"/>
          </a:xfrm>
          <a:prstGeom prst="rect">
            <a:avLst/>
          </a:prstGeom>
          <a:noFill/>
        </p:spPr>
        <p:txBody>
          <a:bodyPr wrap="square">
            <a:spAutoFit/>
          </a:bodyPr>
          <a:lstStyle/>
          <a:p>
            <a:pPr algn="ctr"/>
            <a:r>
              <a:rPr lang="en-US" sz="3600" b="1" i="1" dirty="0"/>
              <a:t>A = {1, 2} and B = {3, 4, 5}, then the</a:t>
            </a:r>
          </a:p>
          <a:p>
            <a:pPr algn="ctr"/>
            <a:r>
              <a:rPr lang="en-US" sz="3600" b="1" i="1" dirty="0"/>
              <a:t>Cartesian Product of </a:t>
            </a:r>
          </a:p>
          <a:p>
            <a:pPr algn="ctr"/>
            <a:r>
              <a:rPr lang="en-US" sz="3600" b="1" i="1" dirty="0"/>
              <a:t>A * B = {(1, 3), (1, 4), (1, 5), (2, 3), (2, 4), (2, 5)}.</a:t>
            </a:r>
          </a:p>
        </p:txBody>
      </p:sp>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98360" y="3295080"/>
              <a:ext cx="7787160" cy="3045240"/>
            </p14:xfrm>
          </p:contentPart>
        </mc:Choice>
        <mc:Fallback xmlns="">
          <p:pic>
            <p:nvPicPr>
              <p:cNvPr id="2" name="Ink 1"/>
              <p:cNvPicPr/>
              <p:nvPr/>
            </p:nvPicPr>
            <p:blipFill>
              <a:blip r:embed="rId3"/>
              <a:stretch>
                <a:fillRect/>
              </a:stretch>
            </p:blipFill>
            <p:spPr>
              <a:xfrm>
                <a:off x="1089000" y="3285720"/>
                <a:ext cx="7805880" cy="3063960"/>
              </a:xfrm>
              <a:prstGeom prst="rect">
                <a:avLst/>
              </a:prstGeom>
            </p:spPr>
          </p:pic>
        </mc:Fallback>
      </mc:AlternateContent>
    </p:spTree>
    <p:extLst>
      <p:ext uri="{BB962C8B-B14F-4D97-AF65-F5344CB8AC3E}">
        <p14:creationId xmlns:p14="http://schemas.microsoft.com/office/powerpoint/2010/main" val="1433477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Representing Relations</a:t>
            </a:r>
          </a:p>
        </p:txBody>
      </p:sp>
    </p:spTree>
    <p:extLst>
      <p:ext uri="{BB962C8B-B14F-4D97-AF65-F5344CB8AC3E}">
        <p14:creationId xmlns:p14="http://schemas.microsoft.com/office/powerpoint/2010/main" val="163598333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6A21A408-698C-3F0A-E707-E4E006B2E85D}"/>
              </a:ext>
            </a:extLst>
          </p:cNvPr>
          <p:cNvSpPr>
            <a:spLocks noGrp="1"/>
          </p:cNvSpPr>
          <p:nvPr>
            <p:ph type="sldNum" sz="quarter" idx="12"/>
          </p:nvPr>
        </p:nvSpPr>
        <p:spPr/>
        <p:txBody>
          <a:bodyPr/>
          <a:lstStyle/>
          <a:p>
            <a:fld id="{4E2A47E8-1CC8-4CA6-B6DC-F7ADFFCBDAA4}" type="slidenum">
              <a:rPr lang="en-US" altLang="en-US"/>
              <a:pPr/>
              <a:t>100</a:t>
            </a:fld>
            <a:endParaRPr lang="en-US" altLang="en-US"/>
          </a:p>
        </p:txBody>
      </p:sp>
      <p:sp>
        <p:nvSpPr>
          <p:cNvPr id="41986" name="Rectangle 2">
            <a:extLst>
              <a:ext uri="{FF2B5EF4-FFF2-40B4-BE49-F238E27FC236}">
                <a16:creationId xmlns:a16="http://schemas.microsoft.com/office/drawing/2014/main" id="{B7096796-06A3-3389-D134-D56A16A0D40C}"/>
              </a:ext>
            </a:extLst>
          </p:cNvPr>
          <p:cNvSpPr>
            <a:spLocks noGrp="1" noChangeArrowheads="1"/>
          </p:cNvSpPr>
          <p:nvPr>
            <p:ph type="title"/>
          </p:nvPr>
        </p:nvSpPr>
        <p:spPr>
          <a:xfrm>
            <a:off x="628650" y="304800"/>
            <a:ext cx="7886700" cy="473074"/>
          </a:xfrm>
        </p:spPr>
        <p:txBody>
          <a:bodyPr>
            <a:normAutofit fontScale="90000"/>
          </a:bodyPr>
          <a:lstStyle/>
          <a:p>
            <a:pPr algn="ctr"/>
            <a:r>
              <a:rPr lang="en-US" altLang="en-US" sz="3600" b="1" i="1" dirty="0" err="1">
                <a:effectLst>
                  <a:outerShdw blurRad="38100" dist="38100" dir="2700000" algn="tl">
                    <a:srgbClr val="000000">
                      <a:alpha val="43137"/>
                    </a:srgbClr>
                  </a:outerShdw>
                </a:effectLst>
              </a:rPr>
              <a:t>Warshall’s</a:t>
            </a:r>
            <a:r>
              <a:rPr lang="en-US" altLang="en-US" sz="3600" b="1" i="1" dirty="0">
                <a:effectLst>
                  <a:outerShdw blurRad="38100" dist="38100" dir="2700000" algn="tl">
                    <a:srgbClr val="000000">
                      <a:alpha val="43137"/>
                    </a:srgbClr>
                  </a:outerShdw>
                </a:effectLst>
              </a:rPr>
              <a:t> algorithm Example</a:t>
            </a:r>
            <a:endParaRPr lang="en-US" altLang="en-US" sz="4800" b="1" dirty="0">
              <a:effectLst>
                <a:outerShdw blurRad="38100" dist="38100" dir="2700000" algn="tl">
                  <a:srgbClr val="000000">
                    <a:alpha val="43137"/>
                  </a:srgbClr>
                </a:outerShdw>
              </a:effectLst>
            </a:endParaRPr>
          </a:p>
        </p:txBody>
      </p:sp>
      <p:pic>
        <p:nvPicPr>
          <p:cNvPr id="2" name="Picture 1"/>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1666" t="30000" r="10000" b="27778"/>
          <a:stretch/>
        </p:blipFill>
        <p:spPr>
          <a:xfrm>
            <a:off x="108284" y="1973839"/>
            <a:ext cx="8927432" cy="3200400"/>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60560" y="464400"/>
              <a:ext cx="8742600" cy="6152760"/>
            </p14:xfrm>
          </p:contentPart>
        </mc:Choice>
        <mc:Fallback xmlns="">
          <p:pic>
            <p:nvPicPr>
              <p:cNvPr id="4" name="Ink 3"/>
              <p:cNvPicPr/>
              <p:nvPr/>
            </p:nvPicPr>
            <p:blipFill>
              <a:blip r:embed="rId5"/>
              <a:stretch>
                <a:fillRect/>
              </a:stretch>
            </p:blipFill>
            <p:spPr>
              <a:xfrm>
                <a:off x="151200" y="455040"/>
                <a:ext cx="8761320" cy="6171480"/>
              </a:xfrm>
              <a:prstGeom prst="rect">
                <a:avLst/>
              </a:prstGeom>
            </p:spPr>
          </p:pic>
        </mc:Fallback>
      </mc:AlternateContent>
    </p:spTree>
    <p:extLst>
      <p:ext uri="{BB962C8B-B14F-4D97-AF65-F5344CB8AC3E}">
        <p14:creationId xmlns:p14="http://schemas.microsoft.com/office/powerpoint/2010/main" val="8779464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D32630-42F7-5299-DBCC-3C7901881024}"/>
              </a:ext>
            </a:extLst>
          </p:cNvPr>
          <p:cNvSpPr txBox="1"/>
          <p:nvPr/>
        </p:nvSpPr>
        <p:spPr>
          <a:xfrm>
            <a:off x="685800" y="2362200"/>
            <a:ext cx="8229600" cy="830997"/>
          </a:xfrm>
          <a:prstGeom prst="rect">
            <a:avLst/>
          </a:prstGeom>
          <a:noFill/>
        </p:spPr>
        <p:txBody>
          <a:bodyPr wrap="square">
            <a:spAutoFit/>
          </a:bodyPr>
          <a:lstStyle/>
          <a:p>
            <a:r>
              <a:rPr lang="en-US" sz="4800" b="1" dirty="0">
                <a:solidFill>
                  <a:srgbClr val="C00000"/>
                </a:solidFill>
                <a:effectLst>
                  <a:outerShdw blurRad="38100" dist="38100" dir="2700000" algn="tl">
                    <a:srgbClr val="000000">
                      <a:alpha val="43137"/>
                    </a:srgbClr>
                  </a:outerShdw>
                </a:effectLst>
              </a:rPr>
              <a:t>9.5 Equivalence Relations </a:t>
            </a:r>
          </a:p>
        </p:txBody>
      </p:sp>
      <p:sp>
        <p:nvSpPr>
          <p:cNvPr id="5" name="Rectangle 4">
            <a:extLst>
              <a:ext uri="{FF2B5EF4-FFF2-40B4-BE49-F238E27FC236}">
                <a16:creationId xmlns:a16="http://schemas.microsoft.com/office/drawing/2014/main" id="{F7FF4942-09CB-A73D-C4C1-8D6C38A572E4}"/>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dirty="0"/>
          </a:p>
        </p:txBody>
      </p:sp>
      <p:sp>
        <p:nvSpPr>
          <p:cNvPr id="3" name="Rectangle 2">
            <a:extLst>
              <a:ext uri="{FF2B5EF4-FFF2-40B4-BE49-F238E27FC236}">
                <a16:creationId xmlns:a16="http://schemas.microsoft.com/office/drawing/2014/main" id="{4BDC0C47-A000-E2F3-B9E3-01DBB0273922}"/>
              </a:ext>
            </a:extLst>
          </p:cNvPr>
          <p:cNvSpPr/>
          <p:nvPr/>
        </p:nvSpPr>
        <p:spPr>
          <a:xfrm>
            <a:off x="123757" y="616624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84160" y="1893240"/>
              <a:ext cx="6554520" cy="3054240"/>
            </p14:xfrm>
          </p:contentPart>
        </mc:Choice>
        <mc:Fallback xmlns="">
          <p:pic>
            <p:nvPicPr>
              <p:cNvPr id="4" name="Ink 3"/>
              <p:cNvPicPr/>
              <p:nvPr/>
            </p:nvPicPr>
            <p:blipFill>
              <a:blip r:embed="rId4"/>
              <a:stretch>
                <a:fillRect/>
              </a:stretch>
            </p:blipFill>
            <p:spPr>
              <a:xfrm>
                <a:off x="874800" y="1883880"/>
                <a:ext cx="6573240" cy="3072960"/>
              </a:xfrm>
              <a:prstGeom prst="rect">
                <a:avLst/>
              </a:prstGeom>
            </p:spPr>
          </p:pic>
        </mc:Fallback>
      </mc:AlternateContent>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DC0C47-A000-E2F3-B9E3-01DBB0273922}"/>
              </a:ext>
            </a:extLst>
          </p:cNvPr>
          <p:cNvSpPr/>
          <p:nvPr/>
        </p:nvSpPr>
        <p:spPr>
          <a:xfrm>
            <a:off x="123757" y="617557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5" name="Picture 4">
            <a:extLst>
              <a:ext uri="{FF2B5EF4-FFF2-40B4-BE49-F238E27FC236}">
                <a16:creationId xmlns:a16="http://schemas.microsoft.com/office/drawing/2014/main" id="{CF86D4B0-6774-8E1C-7CFD-5EA0D524C8B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8864" y="1307306"/>
            <a:ext cx="8951378" cy="4243387"/>
          </a:xfrm>
          <a:prstGeom prst="rect">
            <a:avLst/>
          </a:prstGeom>
        </p:spPr>
      </p:pic>
      <p:sp>
        <p:nvSpPr>
          <p:cNvPr id="7" name="TextBox 6">
            <a:extLst>
              <a:ext uri="{FF2B5EF4-FFF2-40B4-BE49-F238E27FC236}">
                <a16:creationId xmlns:a16="http://schemas.microsoft.com/office/drawing/2014/main" id="{BA555E93-2EE0-ED52-C394-ED3323BC6BE7}"/>
              </a:ext>
            </a:extLst>
          </p:cNvPr>
          <p:cNvSpPr txBox="1"/>
          <p:nvPr/>
        </p:nvSpPr>
        <p:spPr>
          <a:xfrm>
            <a:off x="609600" y="322420"/>
            <a:ext cx="8305800" cy="769441"/>
          </a:xfrm>
          <a:prstGeom prst="rect">
            <a:avLst/>
          </a:prstGeom>
          <a:noFill/>
        </p:spPr>
        <p:txBody>
          <a:bodyPr wrap="square">
            <a:spAutoFit/>
          </a:bodyPr>
          <a:lstStyle/>
          <a:p>
            <a:pPr algn="ctr"/>
            <a:r>
              <a:rPr lang="en-US" sz="4400" b="1" dirty="0">
                <a:solidFill>
                  <a:srgbClr val="C00000"/>
                </a:solidFill>
                <a:effectLst>
                  <a:outerShdw blurRad="38100" dist="38100" dir="2700000" algn="tl">
                    <a:srgbClr val="000000">
                      <a:alpha val="43137"/>
                    </a:srgbClr>
                  </a:outerShdw>
                </a:effectLst>
              </a:rPr>
              <a:t>Equivalence Relations Examples</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48120" y="910800"/>
              <a:ext cx="8671320" cy="4536720"/>
            </p14:xfrm>
          </p:contentPart>
        </mc:Choice>
        <mc:Fallback xmlns="">
          <p:pic>
            <p:nvPicPr>
              <p:cNvPr id="2" name="Ink 1"/>
              <p:cNvPicPr/>
              <p:nvPr/>
            </p:nvPicPr>
            <p:blipFill>
              <a:blip r:embed="rId5"/>
              <a:stretch>
                <a:fillRect/>
              </a:stretch>
            </p:blipFill>
            <p:spPr>
              <a:xfrm>
                <a:off x="338760" y="901440"/>
                <a:ext cx="8690040" cy="4555440"/>
              </a:xfrm>
              <a:prstGeom prst="rect">
                <a:avLst/>
              </a:prstGeom>
            </p:spPr>
          </p:pic>
        </mc:Fallback>
      </mc:AlternateContent>
    </p:spTree>
    <p:extLst>
      <p:ext uri="{BB962C8B-B14F-4D97-AF65-F5344CB8AC3E}">
        <p14:creationId xmlns:p14="http://schemas.microsoft.com/office/powerpoint/2010/main" val="78817531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9520" y="624960"/>
              <a:ext cx="7394040" cy="4197600"/>
            </p14:xfrm>
          </p:contentPart>
        </mc:Choice>
        <mc:Fallback xmlns="">
          <p:pic>
            <p:nvPicPr>
              <p:cNvPr id="3" name="Ink 2"/>
              <p:cNvPicPr/>
              <p:nvPr/>
            </p:nvPicPr>
            <p:blipFill>
              <a:blip r:embed="rId4"/>
              <a:stretch>
                <a:fillRect/>
              </a:stretch>
            </p:blipFill>
            <p:spPr>
              <a:xfrm>
                <a:off x="830160" y="615600"/>
                <a:ext cx="7412760" cy="4216320"/>
              </a:xfrm>
              <a:prstGeom prst="rect">
                <a:avLst/>
              </a:prstGeom>
            </p:spPr>
          </p:pic>
        </mc:Fallback>
      </mc:AlternateContent>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99C8FDBA-7EAD-5607-56E3-B91780802944}"/>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848920" y="1901880"/>
              <a:ext cx="2429280" cy="1884600"/>
            </p14:xfrm>
          </p:contentPart>
        </mc:Choice>
        <mc:Fallback xmlns="">
          <p:pic>
            <p:nvPicPr>
              <p:cNvPr id="4" name="Ink 3"/>
              <p:cNvPicPr/>
              <p:nvPr/>
            </p:nvPicPr>
            <p:blipFill>
              <a:blip r:embed="rId4"/>
              <a:stretch>
                <a:fillRect/>
              </a:stretch>
            </p:blipFill>
            <p:spPr>
              <a:xfrm>
                <a:off x="5839560" y="1892520"/>
                <a:ext cx="2448000" cy="1903320"/>
              </a:xfrm>
              <a:prstGeom prst="rect">
                <a:avLst/>
              </a:prstGeom>
            </p:spPr>
          </p:pic>
        </mc:Fallback>
      </mc:AlternateContent>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21480" y="115920"/>
              <a:ext cx="7992360" cy="5099400"/>
            </p14:xfrm>
          </p:contentPart>
        </mc:Choice>
        <mc:Fallback xmlns="">
          <p:pic>
            <p:nvPicPr>
              <p:cNvPr id="3" name="Ink 2"/>
              <p:cNvPicPr/>
              <p:nvPr/>
            </p:nvPicPr>
            <p:blipFill>
              <a:blip r:embed="rId4"/>
              <a:stretch>
                <a:fillRect/>
              </a:stretch>
            </p:blipFill>
            <p:spPr>
              <a:xfrm>
                <a:off x="312120" y="106560"/>
                <a:ext cx="8011080" cy="5118120"/>
              </a:xfrm>
              <a:prstGeom prst="rect">
                <a:avLst/>
              </a:prstGeom>
            </p:spPr>
          </p:pic>
        </mc:Fallback>
      </mc:AlternateContent>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10760" y="2098440"/>
              <a:ext cx="8126280" cy="3902760"/>
            </p14:xfrm>
          </p:contentPart>
        </mc:Choice>
        <mc:Fallback xmlns="">
          <p:pic>
            <p:nvPicPr>
              <p:cNvPr id="3" name="Ink 2"/>
              <p:cNvPicPr/>
              <p:nvPr/>
            </p:nvPicPr>
            <p:blipFill>
              <a:blip r:embed="rId4"/>
              <a:stretch>
                <a:fillRect/>
              </a:stretch>
            </p:blipFill>
            <p:spPr>
              <a:xfrm>
                <a:off x="401400" y="2089080"/>
                <a:ext cx="8145000" cy="3921480"/>
              </a:xfrm>
              <a:prstGeom prst="rect">
                <a:avLst/>
              </a:prstGeom>
            </p:spPr>
          </p:pic>
        </mc:Fallback>
      </mc:AlternateContent>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3733800"/>
          </a:xfrm>
          <a:prstGeom prst="rect">
            <a:avLst/>
          </a:prstGeom>
          <a:blipFill>
            <a:blip r:embed="rId2" cstate="print"/>
            <a:stretch>
              <a:fillRect t="1" b="-83673"/>
            </a:stretch>
          </a:blipFill>
        </p:spPr>
        <p:txBody>
          <a:bodyPr wrap="square" lIns="0" tIns="0" rIns="0" bIns="0" rtlCol="0"/>
          <a:lstStyle/>
          <a:p>
            <a:endParaRPr/>
          </a:p>
        </p:txBody>
      </p:sp>
      <p:pic>
        <p:nvPicPr>
          <p:cNvPr id="3" name="Picture 2">
            <a:extLst>
              <a:ext uri="{FF2B5EF4-FFF2-40B4-BE49-F238E27FC236}">
                <a16:creationId xmlns:a16="http://schemas.microsoft.com/office/drawing/2014/main" id="{F3BFE710-6763-7272-3A7B-8C1F8DE9224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6200" y="4191000"/>
            <a:ext cx="9067800" cy="2048351"/>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571320" y="1312560"/>
              <a:ext cx="7626600" cy="4706280"/>
            </p14:xfrm>
          </p:contentPart>
        </mc:Choice>
        <mc:Fallback xmlns="">
          <p:pic>
            <p:nvPicPr>
              <p:cNvPr id="4" name="Ink 3"/>
              <p:cNvPicPr/>
              <p:nvPr/>
            </p:nvPicPr>
            <p:blipFill>
              <a:blip r:embed="rId6"/>
              <a:stretch>
                <a:fillRect/>
              </a:stretch>
            </p:blipFill>
            <p:spPr>
              <a:xfrm>
                <a:off x="561960" y="1303200"/>
                <a:ext cx="7645320" cy="4725000"/>
              </a:xfrm>
              <a:prstGeom prst="rect">
                <a:avLst/>
              </a:prstGeom>
            </p:spPr>
          </p:pic>
        </mc:Fallback>
      </mc:AlternateContent>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C7A1DE7-A618-A79C-7B02-16848436EEB0}"/>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b="27169"/>
          <a:stretch/>
        </p:blipFill>
        <p:spPr>
          <a:xfrm>
            <a:off x="65314" y="23327"/>
            <a:ext cx="6639387" cy="3219495"/>
          </a:xfrm>
          <a:prstGeom prst="rect">
            <a:avLst/>
          </a:prstGeom>
        </p:spPr>
      </p:pic>
      <p:pic>
        <p:nvPicPr>
          <p:cNvPr id="8" name="Picture 7">
            <a:extLst>
              <a:ext uri="{FF2B5EF4-FFF2-40B4-BE49-F238E27FC236}">
                <a16:creationId xmlns:a16="http://schemas.microsoft.com/office/drawing/2014/main" id="{3741EB1A-EEEE-D292-3B33-8C465384E707}"/>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5314" y="3266151"/>
            <a:ext cx="8478434" cy="3591849"/>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15920" y="0"/>
              <a:ext cx="8269560" cy="6831720"/>
            </p14:xfrm>
          </p:contentPart>
        </mc:Choice>
        <mc:Fallback xmlns="">
          <p:pic>
            <p:nvPicPr>
              <p:cNvPr id="2" name="Ink 1"/>
              <p:cNvPicPr/>
              <p:nvPr/>
            </p:nvPicPr>
            <p:blipFill>
              <a:blip r:embed="rId7"/>
              <a:stretch>
                <a:fillRect/>
              </a:stretch>
            </p:blipFill>
            <p:spPr>
              <a:xfrm>
                <a:off x="106560" y="-9360"/>
                <a:ext cx="8288280" cy="6850440"/>
              </a:xfrm>
              <a:prstGeom prst="rect">
                <a:avLst/>
              </a:prstGeom>
            </p:spPr>
          </p:pic>
        </mc:Fallback>
      </mc:AlternateContent>
    </p:spTree>
    <p:extLst>
      <p:ext uri="{BB962C8B-B14F-4D97-AF65-F5344CB8AC3E}">
        <p14:creationId xmlns:p14="http://schemas.microsoft.com/office/powerpoint/2010/main" val="4135603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338" y="533400"/>
            <a:ext cx="8382000" cy="625602"/>
          </a:xfrm>
        </p:spPr>
        <p:txBody>
          <a:bodyPr>
            <a:noAutofit/>
          </a:bodyPr>
          <a:lstStyle/>
          <a:p>
            <a:r>
              <a:rPr lang="en-US" sz="4000" b="1" dirty="0">
                <a:solidFill>
                  <a:srgbClr val="C00000"/>
                </a:solidFill>
                <a:effectLst>
                  <a:outerShdw blurRad="38100" dist="38100" dir="2700000" algn="tl">
                    <a:srgbClr val="000000">
                      <a:alpha val="43137"/>
                    </a:srgbClr>
                  </a:outerShdw>
                </a:effectLst>
              </a:rPr>
              <a:t>Representing Relations Using Digraphs</a:t>
            </a:r>
          </a:p>
        </p:txBody>
      </p:sp>
      <p:sp>
        <p:nvSpPr>
          <p:cNvPr id="3" name="Content Placeholder 2"/>
          <p:cNvSpPr>
            <a:spLocks noGrp="1"/>
          </p:cNvSpPr>
          <p:nvPr>
            <p:ph idx="1"/>
          </p:nvPr>
        </p:nvSpPr>
        <p:spPr>
          <a:xfrm>
            <a:off x="152400" y="1329690"/>
            <a:ext cx="8763000" cy="5375910"/>
          </a:xfrm>
        </p:spPr>
        <p:txBody>
          <a:bodyPr>
            <a:normAutofit/>
          </a:bodyPr>
          <a:lstStyle/>
          <a:p>
            <a:pPr algn="just">
              <a:buNone/>
            </a:pPr>
            <a:r>
              <a:rPr lang="en-US" b="1" dirty="0"/>
              <a:t>   Definition</a:t>
            </a:r>
            <a:r>
              <a:rPr lang="en-US" dirty="0"/>
              <a:t>: A </a:t>
            </a:r>
            <a:r>
              <a:rPr lang="en-US" i="1" dirty="0"/>
              <a:t>directed graph</a:t>
            </a:r>
            <a:r>
              <a:rPr lang="en-US" dirty="0"/>
              <a:t>, or </a:t>
            </a:r>
            <a:r>
              <a:rPr lang="en-US" i="1" dirty="0"/>
              <a:t>digraph</a:t>
            </a:r>
            <a:r>
              <a:rPr lang="en-US" dirty="0"/>
              <a:t>, consists of a set </a:t>
            </a:r>
            <a:r>
              <a:rPr lang="en-US" i="1" dirty="0"/>
              <a:t>V</a:t>
            </a:r>
            <a:r>
              <a:rPr lang="en-US" dirty="0"/>
              <a:t> of </a:t>
            </a:r>
            <a:r>
              <a:rPr lang="en-US" i="1" dirty="0"/>
              <a:t>vertices</a:t>
            </a:r>
            <a:r>
              <a:rPr lang="en-US" dirty="0"/>
              <a:t> (or </a:t>
            </a:r>
            <a:r>
              <a:rPr lang="en-US" i="1" dirty="0"/>
              <a:t>nodes</a:t>
            </a:r>
            <a:r>
              <a:rPr lang="en-US" dirty="0"/>
              <a:t>) together with a set </a:t>
            </a:r>
            <a:r>
              <a:rPr lang="en-US" i="1" dirty="0"/>
              <a:t>E</a:t>
            </a:r>
            <a:r>
              <a:rPr lang="en-US" dirty="0"/>
              <a:t> of ordered pairs of elements of </a:t>
            </a:r>
            <a:r>
              <a:rPr lang="en-US" i="1" dirty="0"/>
              <a:t>V</a:t>
            </a:r>
            <a:r>
              <a:rPr lang="en-US" dirty="0"/>
              <a:t> called </a:t>
            </a:r>
            <a:r>
              <a:rPr lang="en-US" i="1" dirty="0"/>
              <a:t>edges</a:t>
            </a:r>
            <a:r>
              <a:rPr lang="en-US" dirty="0"/>
              <a:t> (or </a:t>
            </a:r>
            <a:r>
              <a:rPr lang="en-US" i="1" dirty="0"/>
              <a:t>arcs</a:t>
            </a:r>
            <a:r>
              <a:rPr lang="en-US" dirty="0"/>
              <a:t>). The vertex </a:t>
            </a:r>
            <a:r>
              <a:rPr lang="en-US" i="1" dirty="0"/>
              <a:t>a</a:t>
            </a:r>
            <a:r>
              <a:rPr lang="en-US" dirty="0"/>
              <a:t> is called the </a:t>
            </a:r>
            <a:r>
              <a:rPr lang="en-US" i="1" dirty="0"/>
              <a:t>initial vertex</a:t>
            </a:r>
            <a:r>
              <a:rPr lang="en-US" dirty="0"/>
              <a:t> of the edge (</a:t>
            </a:r>
            <a:r>
              <a:rPr lang="en-US" i="1" dirty="0" err="1"/>
              <a:t>a</a:t>
            </a:r>
            <a:r>
              <a:rPr lang="en-US" dirty="0" err="1"/>
              <a:t>,</a:t>
            </a:r>
            <a:r>
              <a:rPr lang="en-US" i="1" dirty="0" err="1"/>
              <a:t>b</a:t>
            </a:r>
            <a:r>
              <a:rPr lang="en-US" dirty="0"/>
              <a:t>), and the vertex </a:t>
            </a:r>
            <a:r>
              <a:rPr lang="en-US" i="1" dirty="0"/>
              <a:t>b</a:t>
            </a:r>
            <a:r>
              <a:rPr lang="en-US" dirty="0"/>
              <a:t> is called the </a:t>
            </a:r>
            <a:r>
              <a:rPr lang="en-US" i="1" dirty="0"/>
              <a:t>terminal vertex </a:t>
            </a:r>
            <a:r>
              <a:rPr lang="en-US" dirty="0"/>
              <a:t>of this edge.</a:t>
            </a:r>
          </a:p>
          <a:p>
            <a:pPr lvl="1" algn="just"/>
            <a:r>
              <a:rPr lang="en-US" dirty="0"/>
              <a:t>An edge of the form (</a:t>
            </a:r>
            <a:r>
              <a:rPr lang="en-US" i="1" dirty="0" err="1"/>
              <a:t>a</a:t>
            </a:r>
            <a:r>
              <a:rPr lang="en-US" dirty="0" err="1"/>
              <a:t>,</a:t>
            </a:r>
            <a:r>
              <a:rPr lang="en-US" i="1" dirty="0" err="1"/>
              <a:t>a</a:t>
            </a:r>
            <a:r>
              <a:rPr lang="en-US" dirty="0"/>
              <a:t>) is called a </a:t>
            </a:r>
            <a:r>
              <a:rPr lang="en-US" i="1" dirty="0"/>
              <a:t>loop</a:t>
            </a:r>
            <a:r>
              <a:rPr lang="en-US" dirty="0"/>
              <a:t>.  </a:t>
            </a:r>
          </a:p>
          <a:p>
            <a:pPr>
              <a:buNone/>
            </a:pPr>
            <a:r>
              <a:rPr lang="en-US" b="1" dirty="0"/>
              <a:t>    </a:t>
            </a:r>
          </a:p>
          <a:p>
            <a:pPr>
              <a:buNone/>
            </a:pPr>
            <a:r>
              <a:rPr lang="en-US" b="1" dirty="0"/>
              <a:t>    Example</a:t>
            </a:r>
            <a:r>
              <a:rPr lang="en-US" dirty="0"/>
              <a:t>:  A drawing of the directed graph with vertices </a:t>
            </a:r>
            <a:r>
              <a:rPr lang="en-US" i="1" dirty="0"/>
              <a:t>a</a:t>
            </a:r>
            <a:r>
              <a:rPr lang="en-US" dirty="0"/>
              <a:t>, </a:t>
            </a:r>
            <a:r>
              <a:rPr lang="en-US" i="1" dirty="0"/>
              <a:t>b</a:t>
            </a:r>
            <a:r>
              <a:rPr lang="en-US" dirty="0"/>
              <a:t>, </a:t>
            </a:r>
            <a:r>
              <a:rPr lang="en-US" i="1" dirty="0"/>
              <a:t>c</a:t>
            </a:r>
            <a:r>
              <a:rPr lang="en-US" dirty="0"/>
              <a:t>, and </a:t>
            </a:r>
            <a:r>
              <a:rPr lang="en-US" i="1" dirty="0"/>
              <a:t>d</a:t>
            </a:r>
            <a:r>
              <a:rPr lang="en-US" dirty="0"/>
              <a:t>, and edges   (</a:t>
            </a:r>
            <a:r>
              <a:rPr lang="en-US" i="1" dirty="0"/>
              <a:t>a</a:t>
            </a:r>
            <a:r>
              <a:rPr lang="en-US" dirty="0"/>
              <a:t>, </a:t>
            </a:r>
            <a:r>
              <a:rPr lang="en-US" i="1" dirty="0"/>
              <a:t>b</a:t>
            </a:r>
            <a:r>
              <a:rPr lang="en-US" dirty="0"/>
              <a:t>), (</a:t>
            </a:r>
            <a:r>
              <a:rPr lang="en-US" i="1" dirty="0"/>
              <a:t>a</a:t>
            </a:r>
            <a:r>
              <a:rPr lang="en-US" dirty="0"/>
              <a:t>, </a:t>
            </a:r>
            <a:r>
              <a:rPr lang="en-US" i="1" dirty="0"/>
              <a:t>d</a:t>
            </a:r>
            <a:r>
              <a:rPr lang="en-US" dirty="0"/>
              <a:t>), (</a:t>
            </a:r>
            <a:r>
              <a:rPr lang="en-US" i="1" dirty="0"/>
              <a:t>b</a:t>
            </a:r>
            <a:r>
              <a:rPr lang="en-US" dirty="0"/>
              <a:t>, </a:t>
            </a:r>
            <a:r>
              <a:rPr lang="en-US" i="1" dirty="0"/>
              <a:t>b</a:t>
            </a:r>
            <a:r>
              <a:rPr lang="en-US" dirty="0"/>
              <a:t>), (</a:t>
            </a:r>
            <a:r>
              <a:rPr lang="en-US" i="1" dirty="0"/>
              <a:t>b</a:t>
            </a:r>
            <a:r>
              <a:rPr lang="en-US" dirty="0"/>
              <a:t>, </a:t>
            </a:r>
            <a:r>
              <a:rPr lang="en-US" i="1" dirty="0"/>
              <a:t>d</a:t>
            </a:r>
            <a:r>
              <a:rPr lang="en-US" dirty="0"/>
              <a:t>), (</a:t>
            </a:r>
            <a:r>
              <a:rPr lang="en-US" i="1" dirty="0"/>
              <a:t>c</a:t>
            </a:r>
            <a:r>
              <a:rPr lang="en-US" dirty="0"/>
              <a:t>, a), (</a:t>
            </a:r>
            <a:r>
              <a:rPr lang="en-US" i="1" dirty="0"/>
              <a:t>c,</a:t>
            </a:r>
            <a:r>
              <a:rPr lang="en-US" dirty="0"/>
              <a:t> </a:t>
            </a:r>
            <a:r>
              <a:rPr lang="en-US" i="1" dirty="0"/>
              <a:t>b</a:t>
            </a:r>
            <a:r>
              <a:rPr lang="en-US" dirty="0"/>
              <a:t>), and (</a:t>
            </a:r>
            <a:r>
              <a:rPr lang="en-US" i="1" dirty="0"/>
              <a:t>d</a:t>
            </a:r>
            <a:r>
              <a:rPr lang="en-US" dirty="0"/>
              <a:t>, </a:t>
            </a:r>
            <a:r>
              <a:rPr lang="en-US" i="1" dirty="0"/>
              <a:t>b</a:t>
            </a:r>
            <a:r>
              <a:rPr lang="en-US" dirty="0"/>
              <a:t>) is shown here.</a:t>
            </a:r>
          </a:p>
          <a:p>
            <a:pPr>
              <a:buNone/>
            </a:pPr>
            <a:endParaRPr lang="en-US" dirty="0"/>
          </a:p>
          <a:p>
            <a:pPr>
              <a:buNone/>
            </a:pPr>
            <a:endParaRPr lang="en-US" dirty="0"/>
          </a:p>
          <a:p>
            <a:pPr>
              <a:buNone/>
            </a:pPr>
            <a:endParaRPr lang="en-US" dirty="0"/>
          </a:p>
          <a:p>
            <a:pPr>
              <a:buNone/>
            </a:pPr>
            <a:endParaRPr lang="en-US" dirty="0"/>
          </a:p>
          <a:p>
            <a:pPr>
              <a:buNone/>
            </a:pPr>
            <a:r>
              <a:rPr lang="en-US" dirty="0"/>
              <a:t>   </a:t>
            </a:r>
          </a:p>
          <a:p>
            <a:pPr>
              <a:buNone/>
            </a:pPr>
            <a:endParaRPr lang="en-US" dirty="0"/>
          </a:p>
          <a:p>
            <a:pPr>
              <a:buNone/>
            </a:pPr>
            <a:endParaRPr lang="en-US" dirty="0"/>
          </a:p>
          <a:p>
            <a:pPr>
              <a:buNone/>
            </a:pPr>
            <a:endParaRPr lang="en-US" dirty="0"/>
          </a:p>
        </p:txBody>
      </p:sp>
      <p:pic>
        <p:nvPicPr>
          <p:cNvPr id="4" name="Content Placeholder 3" descr="0805.jpg"/>
          <p:cNvPicPr>
            <a:picLocks noChangeAspect="1"/>
          </p:cNvPicPr>
          <p:nvPr/>
        </p:nvPicPr>
        <p:blipFill>
          <a:blip r:embed="rId2" cstate="print"/>
          <a:stretch>
            <a:fillRect/>
          </a:stretch>
        </p:blipFill>
        <p:spPr>
          <a:xfrm>
            <a:off x="3156438" y="4099596"/>
            <a:ext cx="2971800" cy="1905000"/>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651960" y="1223280"/>
              <a:ext cx="7733520" cy="4572360"/>
            </p14:xfrm>
          </p:contentPart>
        </mc:Choice>
        <mc:Fallback xmlns="">
          <p:pic>
            <p:nvPicPr>
              <p:cNvPr id="6" name="Ink 5"/>
              <p:cNvPicPr/>
              <p:nvPr/>
            </p:nvPicPr>
            <p:blipFill>
              <a:blip r:embed="rId4"/>
              <a:stretch>
                <a:fillRect/>
              </a:stretch>
            </p:blipFill>
            <p:spPr>
              <a:xfrm>
                <a:off x="642600" y="1213920"/>
                <a:ext cx="7752240" cy="4591080"/>
              </a:xfrm>
              <a:prstGeom prst="rect">
                <a:avLst/>
              </a:prstGeom>
            </p:spPr>
          </p:pic>
        </mc:Fallback>
      </mc:AlternateContent>
    </p:spTree>
    <p:extLst>
      <p:ext uri="{BB962C8B-B14F-4D97-AF65-F5344CB8AC3E}">
        <p14:creationId xmlns:p14="http://schemas.microsoft.com/office/powerpoint/2010/main" val="415688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37440" y="1669680"/>
              <a:ext cx="7126560" cy="4876200"/>
            </p14:xfrm>
          </p:contentPart>
        </mc:Choice>
        <mc:Fallback xmlns="">
          <p:pic>
            <p:nvPicPr>
              <p:cNvPr id="3" name="Ink 2"/>
              <p:cNvPicPr/>
              <p:nvPr/>
            </p:nvPicPr>
            <p:blipFill>
              <a:blip r:embed="rId4"/>
              <a:stretch>
                <a:fillRect/>
              </a:stretch>
            </p:blipFill>
            <p:spPr>
              <a:xfrm>
                <a:off x="928080" y="1660320"/>
                <a:ext cx="7145280" cy="4894920"/>
              </a:xfrm>
              <a:prstGeom prst="rect">
                <a:avLst/>
              </a:prstGeom>
            </p:spPr>
          </p:pic>
        </mc:Fallback>
      </mc:AlternateContent>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23240" y="446400"/>
              <a:ext cx="7965720" cy="5286960"/>
            </p14:xfrm>
          </p:contentPart>
        </mc:Choice>
        <mc:Fallback xmlns="">
          <p:pic>
            <p:nvPicPr>
              <p:cNvPr id="3" name="Ink 2"/>
              <p:cNvPicPr/>
              <p:nvPr/>
            </p:nvPicPr>
            <p:blipFill>
              <a:blip r:embed="rId4"/>
              <a:stretch>
                <a:fillRect/>
              </a:stretch>
            </p:blipFill>
            <p:spPr>
              <a:xfrm>
                <a:off x="713880" y="437040"/>
                <a:ext cx="7984440" cy="5305680"/>
              </a:xfrm>
              <a:prstGeom prst="rect">
                <a:avLst/>
              </a:prstGeom>
            </p:spPr>
          </p:pic>
        </mc:Fallback>
      </mc:AlternateContent>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14240" y="1857240"/>
              <a:ext cx="7010280" cy="4483080"/>
            </p14:xfrm>
          </p:contentPart>
        </mc:Choice>
        <mc:Fallback xmlns="">
          <p:pic>
            <p:nvPicPr>
              <p:cNvPr id="3" name="Ink 2"/>
              <p:cNvPicPr/>
              <p:nvPr/>
            </p:nvPicPr>
            <p:blipFill>
              <a:blip r:embed="rId4"/>
              <a:stretch>
                <a:fillRect/>
              </a:stretch>
            </p:blipFill>
            <p:spPr>
              <a:xfrm>
                <a:off x="704880" y="1847880"/>
                <a:ext cx="7029000" cy="4501800"/>
              </a:xfrm>
              <a:prstGeom prst="rect">
                <a:avLst/>
              </a:prstGeom>
            </p:spPr>
          </p:pic>
        </mc:Fallback>
      </mc:AlternateContent>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45C242-6D49-ED7B-F59F-E7BDBFBA7F5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5990" y="2667000"/>
            <a:ext cx="8312020" cy="129540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33920" y="2027160"/>
              <a:ext cx="8751600" cy="2036160"/>
            </p14:xfrm>
          </p:contentPart>
        </mc:Choice>
        <mc:Fallback xmlns="">
          <p:pic>
            <p:nvPicPr>
              <p:cNvPr id="2" name="Ink 1"/>
              <p:cNvPicPr/>
              <p:nvPr/>
            </p:nvPicPr>
            <p:blipFill>
              <a:blip r:embed="rId5"/>
              <a:stretch>
                <a:fillRect/>
              </a:stretch>
            </p:blipFill>
            <p:spPr>
              <a:xfrm>
                <a:off x="124560" y="2017800"/>
                <a:ext cx="8770320" cy="2054880"/>
              </a:xfrm>
              <a:prstGeom prst="rect">
                <a:avLst/>
              </a:prstGeom>
            </p:spPr>
          </p:pic>
        </mc:Fallback>
      </mc:AlternateContent>
    </p:spTree>
    <p:extLst>
      <p:ext uri="{BB962C8B-B14F-4D97-AF65-F5344CB8AC3E}">
        <p14:creationId xmlns:p14="http://schemas.microsoft.com/office/powerpoint/2010/main" val="150665823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00040" y="1384200"/>
              <a:ext cx="8421120" cy="4697280"/>
            </p14:xfrm>
          </p:contentPart>
        </mc:Choice>
        <mc:Fallback xmlns="">
          <p:pic>
            <p:nvPicPr>
              <p:cNvPr id="3" name="Ink 2"/>
              <p:cNvPicPr/>
              <p:nvPr/>
            </p:nvPicPr>
            <p:blipFill>
              <a:blip r:embed="rId4"/>
              <a:stretch>
                <a:fillRect/>
              </a:stretch>
            </p:blipFill>
            <p:spPr>
              <a:xfrm>
                <a:off x="490680" y="1374840"/>
                <a:ext cx="8439840" cy="4716000"/>
              </a:xfrm>
              <a:prstGeom prst="rect">
                <a:avLst/>
              </a:prstGeom>
            </p:spPr>
          </p:pic>
        </mc:Fallback>
      </mc:AlternateContent>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8600" y="0"/>
            <a:ext cx="8534400" cy="3124200"/>
          </a:xfrm>
          <a:prstGeom prst="rect">
            <a:avLst/>
          </a:prstGeom>
          <a:blipFill>
            <a:blip r:embed="rId2" cstate="print"/>
            <a:stretch>
              <a:fillRect t="-33333" b="-66667"/>
            </a:stretch>
          </a:blipFill>
        </p:spPr>
        <p:txBody>
          <a:bodyPr wrap="square" lIns="0" tIns="0" rIns="0" bIns="0" rtlCol="0"/>
          <a:lstStyle/>
          <a:p>
            <a:endParaRPr dirty="0"/>
          </a:p>
        </p:txBody>
      </p:sp>
      <p:sp>
        <p:nvSpPr>
          <p:cNvPr id="4" name="TextBox 3">
            <a:extLst>
              <a:ext uri="{FF2B5EF4-FFF2-40B4-BE49-F238E27FC236}">
                <a16:creationId xmlns:a16="http://schemas.microsoft.com/office/drawing/2014/main" id="{45F8FDDA-089F-5E9C-2A82-A08A9E4097DB}"/>
              </a:ext>
            </a:extLst>
          </p:cNvPr>
          <p:cNvSpPr txBox="1"/>
          <p:nvPr/>
        </p:nvSpPr>
        <p:spPr>
          <a:xfrm>
            <a:off x="152400" y="3276600"/>
            <a:ext cx="8839200" cy="2800767"/>
          </a:xfrm>
          <a:prstGeom prst="rect">
            <a:avLst/>
          </a:prstGeom>
          <a:noFill/>
        </p:spPr>
        <p:txBody>
          <a:bodyPr wrap="square">
            <a:spAutoFit/>
          </a:bodyPr>
          <a:lstStyle/>
          <a:p>
            <a:r>
              <a:rPr lang="en-US" sz="2000" dirty="0"/>
              <a:t>Many a time, we use relations to order some or all the elements of a set.</a:t>
            </a:r>
          </a:p>
          <a:p>
            <a:endParaRPr lang="en-US" sz="2400" dirty="0"/>
          </a:p>
          <a:p>
            <a:r>
              <a:rPr lang="en-US" sz="2400" dirty="0"/>
              <a:t>Let say we have a set of all words in the dictionary.</a:t>
            </a:r>
          </a:p>
          <a:p>
            <a:r>
              <a:rPr lang="en-US" sz="2800" b="1" i="1" dirty="0"/>
              <a:t>R = { (</a:t>
            </a:r>
            <a:r>
              <a:rPr lang="en-US" sz="2800" b="1" i="1" dirty="0" err="1"/>
              <a:t>a,b</a:t>
            </a:r>
            <a:r>
              <a:rPr lang="en-US" sz="2800" b="1" i="1" dirty="0"/>
              <a:t>) | a comes before b}</a:t>
            </a:r>
          </a:p>
          <a:p>
            <a:endParaRPr lang="en-US" sz="2400" dirty="0"/>
          </a:p>
          <a:p>
            <a:r>
              <a:rPr lang="en-US" sz="2800" i="1" dirty="0"/>
              <a:t>Partition comes before Relations</a:t>
            </a:r>
          </a:p>
          <a:p>
            <a:r>
              <a:rPr lang="en-US" sz="2800" i="1" dirty="0"/>
              <a:t>(Partition, Relations)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33920" y="678600"/>
              <a:ext cx="8135280" cy="5778000"/>
            </p14:xfrm>
          </p:contentPart>
        </mc:Choice>
        <mc:Fallback xmlns="">
          <p:pic>
            <p:nvPicPr>
              <p:cNvPr id="3" name="Ink 2"/>
              <p:cNvPicPr/>
              <p:nvPr/>
            </p:nvPicPr>
            <p:blipFill>
              <a:blip r:embed="rId4"/>
              <a:stretch>
                <a:fillRect/>
              </a:stretch>
            </p:blipFill>
            <p:spPr>
              <a:xfrm>
                <a:off x="124560" y="669240"/>
                <a:ext cx="8154000" cy="5796720"/>
              </a:xfrm>
              <a:prstGeom prst="rect">
                <a:avLst/>
              </a:prstGeom>
            </p:spPr>
          </p:pic>
        </mc:Fallback>
      </mc:AlternateContent>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 y="228600"/>
            <a:ext cx="8534400" cy="685800"/>
          </a:xfrm>
          <a:prstGeom prst="rect">
            <a:avLst/>
          </a:prstGeom>
          <a:blipFill>
            <a:blip r:embed="rId2" cstate="print"/>
            <a:stretch>
              <a:fillRect t="-151850" b="-659260"/>
            </a:stretch>
          </a:blipFill>
        </p:spPr>
        <p:txBody>
          <a:bodyPr wrap="square" lIns="0" tIns="0" rIns="0" bIns="0" rtlCol="0"/>
          <a:lstStyle/>
          <a:p>
            <a:endParaRPr dirty="0"/>
          </a:p>
        </p:txBody>
      </p:sp>
      <p:pic>
        <p:nvPicPr>
          <p:cNvPr id="5" name="Picture 4">
            <a:extLst>
              <a:ext uri="{FF2B5EF4-FFF2-40B4-BE49-F238E27FC236}">
                <a16:creationId xmlns:a16="http://schemas.microsoft.com/office/drawing/2014/main" id="{8277AEB9-52B4-0C47-605C-99D503CFE22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05317" y="886408"/>
            <a:ext cx="8533365" cy="4103650"/>
          </a:xfrm>
          <a:prstGeom prst="rect">
            <a:avLst/>
          </a:prstGeom>
        </p:spPr>
      </p:pic>
      <p:sp>
        <p:nvSpPr>
          <p:cNvPr id="7" name="TextBox 6">
            <a:extLst>
              <a:ext uri="{FF2B5EF4-FFF2-40B4-BE49-F238E27FC236}">
                <a16:creationId xmlns:a16="http://schemas.microsoft.com/office/drawing/2014/main" id="{D37F05E2-8B80-8E01-BD78-14DFAB3D7EBA}"/>
              </a:ext>
            </a:extLst>
          </p:cNvPr>
          <p:cNvSpPr txBox="1"/>
          <p:nvPr/>
        </p:nvSpPr>
        <p:spPr>
          <a:xfrm>
            <a:off x="1028699" y="5186762"/>
            <a:ext cx="7086600" cy="1569660"/>
          </a:xfrm>
          <a:prstGeom prst="rect">
            <a:avLst/>
          </a:prstGeom>
          <a:noFill/>
        </p:spPr>
        <p:txBody>
          <a:bodyPr wrap="square">
            <a:spAutoFit/>
          </a:bodyPr>
          <a:lstStyle/>
          <a:p>
            <a:pPr algn="ctr"/>
            <a:r>
              <a:rPr lang="en-US" sz="3200" b="1" dirty="0">
                <a:solidFill>
                  <a:srgbClr val="FF0000"/>
                </a:solidFill>
                <a:effectLst>
                  <a:outerShdw blurRad="38100" dist="38100" dir="2700000" algn="tl">
                    <a:srgbClr val="000000">
                      <a:alpha val="43137"/>
                    </a:srgbClr>
                  </a:outerShdw>
                </a:effectLst>
              </a:rPr>
              <a:t>A set S together with relation R is called a partially order set or</a:t>
            </a:r>
          </a:p>
          <a:p>
            <a:pPr algn="ctr"/>
            <a:r>
              <a:rPr lang="en-US" sz="3200" b="1" dirty="0">
                <a:solidFill>
                  <a:srgbClr val="FF0000"/>
                </a:solidFill>
                <a:effectLst>
                  <a:outerShdw blurRad="38100" dist="38100" dir="2700000" algn="tl">
                    <a:srgbClr val="000000">
                      <a:alpha val="43137"/>
                    </a:srgbClr>
                  </a:outerShdw>
                </a:effectLst>
              </a:rPr>
              <a:t>POSET</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1116360" y="2027160"/>
              <a:ext cx="6545520" cy="4768560"/>
            </p14:xfrm>
          </p:contentPart>
        </mc:Choice>
        <mc:Fallback xmlns="">
          <p:pic>
            <p:nvPicPr>
              <p:cNvPr id="3" name="Ink 2"/>
              <p:cNvPicPr/>
              <p:nvPr/>
            </p:nvPicPr>
            <p:blipFill>
              <a:blip r:embed="rId6"/>
              <a:stretch>
                <a:fillRect/>
              </a:stretch>
            </p:blipFill>
            <p:spPr>
              <a:xfrm>
                <a:off x="1107000" y="2017800"/>
                <a:ext cx="6564240" cy="4787280"/>
              </a:xfrm>
              <a:prstGeom prst="rect">
                <a:avLst/>
              </a:prstGeom>
            </p:spPr>
          </p:pic>
        </mc:Fallback>
      </mc:AlternateContent>
    </p:spTree>
    <p:extLst>
      <p:ext uri="{BB962C8B-B14F-4D97-AF65-F5344CB8AC3E}">
        <p14:creationId xmlns:p14="http://schemas.microsoft.com/office/powerpoint/2010/main" val="388692706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42937"/>
            <a:ext cx="8304609" cy="5929313"/>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294920" y="1535760"/>
              <a:ext cx="5081400" cy="3376080"/>
            </p14:xfrm>
          </p:contentPart>
        </mc:Choice>
        <mc:Fallback xmlns="">
          <p:pic>
            <p:nvPicPr>
              <p:cNvPr id="3" name="Ink 2"/>
              <p:cNvPicPr/>
              <p:nvPr/>
            </p:nvPicPr>
            <p:blipFill>
              <a:blip r:embed="rId4"/>
              <a:stretch>
                <a:fillRect/>
              </a:stretch>
            </p:blipFill>
            <p:spPr>
              <a:xfrm>
                <a:off x="1285560" y="1526400"/>
                <a:ext cx="5100120" cy="3394800"/>
              </a:xfrm>
              <a:prstGeom prst="rect">
                <a:avLst/>
              </a:prstGeom>
            </p:spPr>
          </p:pic>
        </mc:Fallback>
      </mc:AlternateContent>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21520" y="35640"/>
              <a:ext cx="7769160" cy="6527880"/>
            </p14:xfrm>
          </p:contentPart>
        </mc:Choice>
        <mc:Fallback xmlns="">
          <p:pic>
            <p:nvPicPr>
              <p:cNvPr id="3" name="Ink 2"/>
              <p:cNvPicPr/>
              <p:nvPr/>
            </p:nvPicPr>
            <p:blipFill>
              <a:blip r:embed="rId4"/>
              <a:stretch>
                <a:fillRect/>
              </a:stretch>
            </p:blipFill>
            <p:spPr>
              <a:xfrm>
                <a:off x="812160" y="26280"/>
                <a:ext cx="7787880" cy="6546600"/>
              </a:xfrm>
              <a:prstGeom prst="rect">
                <a:avLst/>
              </a:prstGeom>
            </p:spPr>
          </p:pic>
        </mc:Fallback>
      </mc:AlternateContent>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0063" y="15776"/>
            <a:ext cx="8229600" cy="685800"/>
          </a:xfrm>
        </p:spPr>
        <p:txBody>
          <a:bodyPr>
            <a:noAutofit/>
          </a:bodyPr>
          <a:lstStyle/>
          <a:p>
            <a:r>
              <a:rPr lang="en-US" sz="4000" b="1" dirty="0">
                <a:solidFill>
                  <a:srgbClr val="C00000"/>
                </a:solidFill>
                <a:effectLst>
                  <a:outerShdw blurRad="38100" dist="38100" dir="2700000" algn="tl">
                    <a:srgbClr val="000000">
                      <a:alpha val="43137"/>
                    </a:srgbClr>
                  </a:outerShdw>
                </a:effectLst>
              </a:rPr>
              <a:t>Representing Relations Using Matrices</a:t>
            </a:r>
          </a:p>
        </p:txBody>
      </p:sp>
      <p:sp>
        <p:nvSpPr>
          <p:cNvPr id="3" name="Content Placeholder 2"/>
          <p:cNvSpPr>
            <a:spLocks noGrp="1"/>
          </p:cNvSpPr>
          <p:nvPr>
            <p:ph idx="1"/>
          </p:nvPr>
        </p:nvSpPr>
        <p:spPr>
          <a:xfrm>
            <a:off x="123757" y="1143000"/>
            <a:ext cx="8458200" cy="4800600"/>
          </a:xfrm>
        </p:spPr>
        <p:txBody>
          <a:bodyPr>
            <a:normAutofit/>
          </a:bodyPr>
          <a:lstStyle/>
          <a:p>
            <a:r>
              <a:rPr lang="en-US" dirty="0"/>
              <a:t>A relation between finite sets can be represented using a zero-one matrix. </a:t>
            </a:r>
          </a:p>
          <a:p>
            <a:r>
              <a:rPr lang="en-US" dirty="0"/>
              <a:t>Suppose </a:t>
            </a:r>
            <a:r>
              <a:rPr lang="en-US" i="1" dirty="0"/>
              <a:t>R</a:t>
            </a:r>
            <a:r>
              <a:rPr lang="en-US" dirty="0"/>
              <a:t> is a relation from </a:t>
            </a:r>
            <a:r>
              <a:rPr lang="en-US" i="1" dirty="0"/>
              <a:t>A</a:t>
            </a:r>
            <a:r>
              <a:rPr lang="en-US" dirty="0"/>
              <a:t> = {</a:t>
            </a:r>
            <a:r>
              <a:rPr lang="en-US" i="1" dirty="0"/>
              <a:t>a</a:t>
            </a:r>
            <a:r>
              <a:rPr lang="en-US" baseline="-25000" dirty="0">
                <a:latin typeface="Cambria Math" pitchFamily="18" charset="0"/>
                <a:ea typeface="Cambria Math" pitchFamily="18" charset="0"/>
              </a:rPr>
              <a:t>1</a:t>
            </a:r>
            <a:r>
              <a:rPr lang="en-US" dirty="0"/>
              <a:t>, </a:t>
            </a:r>
            <a:r>
              <a:rPr lang="en-US" i="1" dirty="0"/>
              <a:t>a</a:t>
            </a:r>
            <a:r>
              <a:rPr lang="en-US" baseline="-25000" dirty="0">
                <a:latin typeface="Cambria Math" pitchFamily="18" charset="0"/>
                <a:ea typeface="Cambria Math" pitchFamily="18" charset="0"/>
              </a:rPr>
              <a:t>2</a:t>
            </a:r>
            <a:r>
              <a:rPr lang="en-US" dirty="0"/>
              <a:t>, …, </a:t>
            </a:r>
            <a:r>
              <a:rPr lang="en-US" i="1" dirty="0"/>
              <a:t>a</a:t>
            </a:r>
            <a:r>
              <a:rPr lang="en-US" i="1" baseline="-25000" dirty="0"/>
              <a:t>m</a:t>
            </a:r>
            <a:r>
              <a:rPr lang="en-US" dirty="0"/>
              <a:t>} to          </a:t>
            </a:r>
            <a:r>
              <a:rPr lang="en-US" i="1" dirty="0"/>
              <a:t>B</a:t>
            </a:r>
            <a:r>
              <a:rPr lang="en-US" dirty="0"/>
              <a:t> = {</a:t>
            </a:r>
            <a:r>
              <a:rPr lang="en-US" i="1" dirty="0"/>
              <a:t>b</a:t>
            </a:r>
            <a:r>
              <a:rPr lang="en-US" baseline="-25000" dirty="0">
                <a:latin typeface="Cambria Math" pitchFamily="18" charset="0"/>
                <a:ea typeface="Cambria Math" pitchFamily="18" charset="0"/>
              </a:rPr>
              <a:t>1</a:t>
            </a:r>
            <a:r>
              <a:rPr lang="en-US" dirty="0"/>
              <a:t>, </a:t>
            </a:r>
            <a:r>
              <a:rPr lang="en-US" i="1" dirty="0"/>
              <a:t>b</a:t>
            </a:r>
            <a:r>
              <a:rPr lang="en-US" baseline="-25000" dirty="0">
                <a:latin typeface="Cambria Math" pitchFamily="18" charset="0"/>
                <a:ea typeface="Cambria Math" pitchFamily="18" charset="0"/>
              </a:rPr>
              <a:t>2</a:t>
            </a:r>
            <a:r>
              <a:rPr lang="en-US" dirty="0"/>
              <a:t>, …, </a:t>
            </a:r>
            <a:r>
              <a:rPr lang="en-US" i="1" dirty="0"/>
              <a:t>b</a:t>
            </a:r>
            <a:r>
              <a:rPr lang="en-US" i="1" baseline="-25000" dirty="0"/>
              <a:t>n</a:t>
            </a:r>
            <a:r>
              <a:rPr lang="en-US" dirty="0"/>
              <a:t>}.</a:t>
            </a:r>
          </a:p>
          <a:p>
            <a:pPr lvl="1"/>
            <a:r>
              <a:rPr lang="en-US" dirty="0"/>
              <a:t>The elements of the two sets can be listed in any particular arbitrary order. When </a:t>
            </a:r>
            <a:r>
              <a:rPr lang="en-US" i="1" dirty="0"/>
              <a:t>A</a:t>
            </a:r>
            <a:r>
              <a:rPr lang="en-US" dirty="0"/>
              <a:t> = </a:t>
            </a:r>
            <a:r>
              <a:rPr lang="en-US" i="1" dirty="0"/>
              <a:t>B</a:t>
            </a:r>
            <a:r>
              <a:rPr lang="en-US" dirty="0"/>
              <a:t>, we use the same ordering. </a:t>
            </a:r>
          </a:p>
          <a:p>
            <a:pPr lvl="1"/>
            <a:endParaRPr lang="en-US" dirty="0"/>
          </a:p>
          <a:p>
            <a:r>
              <a:rPr lang="en-US" dirty="0"/>
              <a:t>The relation </a:t>
            </a:r>
            <a:r>
              <a:rPr lang="en-US" i="1" dirty="0"/>
              <a:t>R</a:t>
            </a:r>
            <a:r>
              <a:rPr lang="en-US" dirty="0"/>
              <a:t> is represented by the matrix     </a:t>
            </a:r>
            <a:r>
              <a:rPr lang="en-US" i="1" dirty="0"/>
              <a:t>M</a:t>
            </a:r>
            <a:r>
              <a:rPr lang="en-US" i="1" baseline="-25000" dirty="0"/>
              <a:t>R</a:t>
            </a:r>
            <a:r>
              <a:rPr lang="en-US" dirty="0"/>
              <a:t> = [</a:t>
            </a:r>
            <a:r>
              <a:rPr lang="en-US" i="1" dirty="0"/>
              <a:t>m</a:t>
            </a:r>
            <a:r>
              <a:rPr lang="en-US" i="1" baseline="-25000" dirty="0"/>
              <a:t>ij</a:t>
            </a:r>
            <a:r>
              <a:rPr lang="en-US" dirty="0"/>
              <a:t>], where</a:t>
            </a:r>
          </a:p>
          <a:p>
            <a:endParaRPr lang="en-US" dirty="0"/>
          </a:p>
          <a:p>
            <a:endParaRPr lang="en-US" dirty="0"/>
          </a:p>
          <a:p>
            <a:endParaRPr lang="en-US" dirty="0"/>
          </a:p>
          <a:p>
            <a:endParaRPr lang="en-US" dirty="0"/>
          </a:p>
          <a:p>
            <a:pPr>
              <a:buNone/>
            </a:pPr>
            <a:endParaRPr lang="en-US" dirty="0"/>
          </a:p>
          <a:p>
            <a:r>
              <a:rPr lang="en-US" dirty="0"/>
              <a:t>The matrix representing </a:t>
            </a:r>
            <a:r>
              <a:rPr lang="en-US" i="1" dirty="0"/>
              <a:t>R</a:t>
            </a:r>
            <a:r>
              <a:rPr lang="en-US" dirty="0"/>
              <a:t> has a </a:t>
            </a:r>
            <a:r>
              <a:rPr lang="en-US" dirty="0">
                <a:latin typeface="Cambria Math" pitchFamily="18" charset="0"/>
                <a:ea typeface="Cambria Math" pitchFamily="18" charset="0"/>
              </a:rPr>
              <a:t>1</a:t>
            </a:r>
            <a:r>
              <a:rPr lang="en-US" dirty="0"/>
              <a:t> as its (</a:t>
            </a:r>
            <a:r>
              <a:rPr lang="en-US" i="1" dirty="0" err="1"/>
              <a:t>i</a:t>
            </a:r>
            <a:r>
              <a:rPr lang="en-US" dirty="0" err="1"/>
              <a:t>,</a:t>
            </a:r>
            <a:r>
              <a:rPr lang="en-US" i="1" dirty="0" err="1"/>
              <a:t>j</a:t>
            </a:r>
            <a:r>
              <a:rPr lang="en-US" dirty="0"/>
              <a:t>) entry when </a:t>
            </a:r>
            <a:r>
              <a:rPr lang="en-US" i="1" dirty="0" err="1"/>
              <a:t>a</a:t>
            </a:r>
            <a:r>
              <a:rPr lang="en-US" i="1" baseline="-25000" dirty="0" err="1"/>
              <a:t>i</a:t>
            </a:r>
            <a:r>
              <a:rPr lang="en-US" dirty="0"/>
              <a:t> is related to </a:t>
            </a:r>
            <a:r>
              <a:rPr lang="en-US" i="1" dirty="0" err="1"/>
              <a:t>b</a:t>
            </a:r>
            <a:r>
              <a:rPr lang="en-US" i="1" baseline="-25000" dirty="0" err="1"/>
              <a:t>j</a:t>
            </a:r>
            <a:r>
              <a:rPr lang="en-US" i="1" dirty="0"/>
              <a:t> </a:t>
            </a:r>
            <a:r>
              <a:rPr lang="en-US" dirty="0"/>
              <a:t>and a </a:t>
            </a:r>
            <a:r>
              <a:rPr lang="en-US" dirty="0">
                <a:latin typeface="Cambria Math" pitchFamily="18" charset="0"/>
                <a:ea typeface="Cambria Math" pitchFamily="18" charset="0"/>
              </a:rPr>
              <a:t>0</a:t>
            </a:r>
            <a:r>
              <a:rPr lang="en-US" dirty="0"/>
              <a:t> if  </a:t>
            </a:r>
            <a:r>
              <a:rPr lang="en-US" i="1" dirty="0" err="1"/>
              <a:t>a</a:t>
            </a:r>
            <a:r>
              <a:rPr lang="en-US" i="1" baseline="-25000" dirty="0" err="1"/>
              <a:t>i</a:t>
            </a:r>
            <a:r>
              <a:rPr lang="en-US" dirty="0"/>
              <a:t> is not related to </a:t>
            </a:r>
            <a:r>
              <a:rPr lang="en-US" i="1" dirty="0" err="1"/>
              <a:t>b</a:t>
            </a:r>
            <a:r>
              <a:rPr lang="en-US" i="1" baseline="-25000" dirty="0" err="1"/>
              <a:t>j</a:t>
            </a:r>
            <a:r>
              <a:rPr lang="en-US" dirty="0"/>
              <a:t>. </a:t>
            </a:r>
          </a:p>
        </p:txBody>
      </p:sp>
      <p:pic>
        <p:nvPicPr>
          <p:cNvPr id="5" name="Picture 4" descr="addin_tmp.png"/>
          <p:cNvPicPr>
            <a:picLocks noChangeAspect="1"/>
          </p:cNvPicPr>
          <p:nvPr>
            <p:custDataLst>
              <p:tags r:id="rId1"/>
            </p:custDataLst>
          </p:nvPr>
        </p:nvPicPr>
        <p:blipFill>
          <a:blip r:embed="rId3" cstate="print"/>
          <a:stretch>
            <a:fillRect/>
          </a:stretch>
        </p:blipFill>
        <p:spPr>
          <a:xfrm>
            <a:off x="3077527" y="3962400"/>
            <a:ext cx="3094673" cy="990600"/>
          </a:xfrm>
          <a:prstGeom prst="rect">
            <a:avLst/>
          </a:prstGeom>
        </p:spPr>
      </p:pic>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964440" y="1089360"/>
              <a:ext cx="7438680" cy="4670640"/>
            </p14:xfrm>
          </p:contentPart>
        </mc:Choice>
        <mc:Fallback xmlns="">
          <p:pic>
            <p:nvPicPr>
              <p:cNvPr id="4" name="Ink 3"/>
              <p:cNvPicPr/>
              <p:nvPr/>
            </p:nvPicPr>
            <p:blipFill>
              <a:blip r:embed="rId5"/>
              <a:stretch>
                <a:fillRect/>
              </a:stretch>
            </p:blipFill>
            <p:spPr>
              <a:xfrm>
                <a:off x="955080" y="1080000"/>
                <a:ext cx="7457400" cy="4689360"/>
              </a:xfrm>
              <a:prstGeom prst="rect">
                <a:avLst/>
              </a:prstGeom>
            </p:spPr>
          </p:pic>
        </mc:Fallback>
      </mc:AlternateContent>
    </p:spTree>
    <p:extLst>
      <p:ext uri="{BB962C8B-B14F-4D97-AF65-F5344CB8AC3E}">
        <p14:creationId xmlns:p14="http://schemas.microsoft.com/office/powerpoint/2010/main" val="2551430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05600" y="0"/>
              <a:ext cx="7867080" cy="6126120"/>
            </p14:xfrm>
          </p:contentPart>
        </mc:Choice>
        <mc:Fallback xmlns="">
          <p:pic>
            <p:nvPicPr>
              <p:cNvPr id="3" name="Ink 2"/>
              <p:cNvPicPr/>
              <p:nvPr/>
            </p:nvPicPr>
            <p:blipFill>
              <a:blip r:embed="rId4"/>
              <a:stretch>
                <a:fillRect/>
              </a:stretch>
            </p:blipFill>
            <p:spPr>
              <a:xfrm>
                <a:off x="696240" y="-9360"/>
                <a:ext cx="7885800" cy="6144840"/>
              </a:xfrm>
              <a:prstGeom prst="rect">
                <a:avLst/>
              </a:prstGeom>
            </p:spPr>
          </p:pic>
        </mc:Fallback>
      </mc:AlternateContent>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21520" y="9000"/>
              <a:ext cx="7679880" cy="4643640"/>
            </p14:xfrm>
          </p:contentPart>
        </mc:Choice>
        <mc:Fallback xmlns="">
          <p:pic>
            <p:nvPicPr>
              <p:cNvPr id="3" name="Ink 2"/>
              <p:cNvPicPr/>
              <p:nvPr/>
            </p:nvPicPr>
            <p:blipFill>
              <a:blip r:embed="rId4"/>
              <a:stretch>
                <a:fillRect/>
              </a:stretch>
            </p:blipFill>
            <p:spPr>
              <a:xfrm>
                <a:off x="812160" y="-360"/>
                <a:ext cx="7698600" cy="4662360"/>
              </a:xfrm>
              <a:prstGeom prst="rect">
                <a:avLst/>
              </a:prstGeom>
            </p:spPr>
          </p:pic>
        </mc:Fallback>
      </mc:AlternateContent>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12D07F-070F-E160-907B-85CB3859717B}"/>
              </a:ext>
            </a:extLst>
          </p:cNvPr>
          <p:cNvSpPr txBox="1"/>
          <p:nvPr/>
        </p:nvSpPr>
        <p:spPr>
          <a:xfrm>
            <a:off x="114300" y="914400"/>
            <a:ext cx="8915400" cy="4154984"/>
          </a:xfrm>
          <a:prstGeom prst="rect">
            <a:avLst/>
          </a:prstGeom>
          <a:noFill/>
        </p:spPr>
        <p:txBody>
          <a:bodyPr wrap="square">
            <a:spAutoFit/>
          </a:bodyPr>
          <a:lstStyle/>
          <a:p>
            <a:r>
              <a:rPr lang="en-US" sz="2400" dirty="0"/>
              <a:t>The word partial in partial ordering indicates that not every pair of element in a set is comparable.</a:t>
            </a:r>
          </a:p>
          <a:p>
            <a:r>
              <a:rPr lang="en-US" sz="2400" dirty="0"/>
              <a:t>Two terms which are important for us to understand.</a:t>
            </a:r>
          </a:p>
          <a:p>
            <a:endParaRPr lang="en-US" sz="2400" dirty="0"/>
          </a:p>
          <a:p>
            <a:r>
              <a:rPr lang="en-US" sz="2400" dirty="0"/>
              <a:t>1. </a:t>
            </a:r>
            <a:r>
              <a:rPr lang="en-US" sz="2400" b="1" dirty="0"/>
              <a:t>Comparable</a:t>
            </a:r>
          </a:p>
          <a:p>
            <a:r>
              <a:rPr lang="en-US" sz="2400" dirty="0"/>
              <a:t>The element a and b of POSET (S,R) are called comparable if either </a:t>
            </a:r>
            <a:r>
              <a:rPr lang="en-US" sz="2400" dirty="0" err="1"/>
              <a:t>aRb</a:t>
            </a:r>
            <a:r>
              <a:rPr lang="en-US" sz="2400" dirty="0"/>
              <a:t> or </a:t>
            </a:r>
            <a:r>
              <a:rPr lang="en-US" sz="2400" dirty="0" err="1"/>
              <a:t>bRa</a:t>
            </a:r>
            <a:r>
              <a:rPr lang="en-US" sz="2400" dirty="0"/>
              <a:t>.</a:t>
            </a:r>
          </a:p>
          <a:p>
            <a:r>
              <a:rPr lang="en-US" sz="2400" dirty="0"/>
              <a:t>2. </a:t>
            </a:r>
            <a:r>
              <a:rPr lang="en-US" sz="2400" b="1" dirty="0"/>
              <a:t>Incomparable</a:t>
            </a:r>
          </a:p>
          <a:p>
            <a:r>
              <a:rPr lang="en-US" sz="2400" dirty="0"/>
              <a:t>The element a and b of POSET (S,R) are called incomparable if either neither </a:t>
            </a:r>
            <a:r>
              <a:rPr lang="en-US" sz="2400" dirty="0" err="1"/>
              <a:t>aRb</a:t>
            </a:r>
            <a:r>
              <a:rPr lang="en-US" sz="2400" dirty="0"/>
              <a:t> nor </a:t>
            </a:r>
            <a:r>
              <a:rPr lang="en-US" sz="2400" dirty="0" err="1"/>
              <a:t>bRa</a:t>
            </a:r>
            <a:r>
              <a:rPr lang="en-US" sz="2400" dirty="0"/>
              <a:t>.</a:t>
            </a:r>
          </a:p>
          <a:p>
            <a:endParaRPr lang="en-US" sz="2400" dirty="0"/>
          </a:p>
        </p:txBody>
      </p:sp>
      <p:sp>
        <p:nvSpPr>
          <p:cNvPr id="6" name="TextBox 5">
            <a:extLst>
              <a:ext uri="{FF2B5EF4-FFF2-40B4-BE49-F238E27FC236}">
                <a16:creationId xmlns:a16="http://schemas.microsoft.com/office/drawing/2014/main" id="{038D7C17-9C6D-F3B7-52D6-74D161FE25E1}"/>
              </a:ext>
            </a:extLst>
          </p:cNvPr>
          <p:cNvSpPr txBox="1"/>
          <p:nvPr/>
        </p:nvSpPr>
        <p:spPr>
          <a:xfrm>
            <a:off x="533400" y="76200"/>
            <a:ext cx="8229600" cy="707886"/>
          </a:xfrm>
          <a:prstGeom prst="rect">
            <a:avLst/>
          </a:prstGeom>
          <a:noFill/>
        </p:spPr>
        <p:txBody>
          <a:bodyPr wrap="square">
            <a:spAutoFit/>
          </a:bodyPr>
          <a:lstStyle/>
          <a:p>
            <a:r>
              <a:rPr lang="en-US" sz="4000" b="1" dirty="0">
                <a:solidFill>
                  <a:srgbClr val="C00000"/>
                </a:solidFill>
                <a:effectLst>
                  <a:outerShdw blurRad="38100" dist="38100" dir="2700000" algn="tl">
                    <a:srgbClr val="000000">
                      <a:alpha val="43137"/>
                    </a:srgbClr>
                  </a:outerShdw>
                </a:effectLst>
              </a:rPr>
              <a:t>Meaning of partial in Partial ordering</a:t>
            </a:r>
          </a:p>
        </p:txBody>
      </p:sp>
      <p:pic>
        <p:nvPicPr>
          <p:cNvPr id="8" name="Picture 7">
            <a:extLst>
              <a:ext uri="{FF2B5EF4-FFF2-40B4-BE49-F238E27FC236}">
                <a16:creationId xmlns:a16="http://schemas.microsoft.com/office/drawing/2014/main" id="{34877805-EC68-DAB2-C2B2-258F70FDB471}"/>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28637" y="4953000"/>
            <a:ext cx="8086725" cy="113347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80280" y="1267920"/>
              <a:ext cx="8519400" cy="4572360"/>
            </p14:xfrm>
          </p:contentPart>
        </mc:Choice>
        <mc:Fallback>
          <p:pic>
            <p:nvPicPr>
              <p:cNvPr id="2" name="Ink 1"/>
              <p:cNvPicPr/>
              <p:nvPr/>
            </p:nvPicPr>
            <p:blipFill>
              <a:blip r:embed="rId5"/>
              <a:stretch>
                <a:fillRect/>
              </a:stretch>
            </p:blipFill>
            <p:spPr>
              <a:xfrm>
                <a:off x="70920" y="1258560"/>
                <a:ext cx="8538120" cy="4591080"/>
              </a:xfrm>
              <a:prstGeom prst="rect">
                <a:avLst/>
              </a:prstGeom>
            </p:spPr>
          </p:pic>
        </mc:Fallback>
      </mc:AlternateContent>
    </p:spTree>
    <p:extLst>
      <p:ext uri="{BB962C8B-B14F-4D97-AF65-F5344CB8AC3E}">
        <p14:creationId xmlns:p14="http://schemas.microsoft.com/office/powerpoint/2010/main" val="156223665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8D7C17-9C6D-F3B7-52D6-74D161FE25E1}"/>
              </a:ext>
            </a:extLst>
          </p:cNvPr>
          <p:cNvSpPr txBox="1"/>
          <p:nvPr/>
        </p:nvSpPr>
        <p:spPr>
          <a:xfrm>
            <a:off x="533400" y="76200"/>
            <a:ext cx="8229600" cy="707886"/>
          </a:xfrm>
          <a:prstGeom prst="rect">
            <a:avLst/>
          </a:prstGeom>
          <a:noFill/>
        </p:spPr>
        <p:txBody>
          <a:bodyPr wrap="square">
            <a:spAutoFit/>
          </a:bodyPr>
          <a:lstStyle/>
          <a:p>
            <a:r>
              <a:rPr lang="en-US" sz="4000" b="1" dirty="0">
                <a:solidFill>
                  <a:srgbClr val="C00000"/>
                </a:solidFill>
                <a:effectLst>
                  <a:outerShdw blurRad="38100" dist="38100" dir="2700000" algn="tl">
                    <a:srgbClr val="000000">
                      <a:alpha val="43137"/>
                    </a:srgbClr>
                  </a:outerShdw>
                </a:effectLst>
              </a:rPr>
              <a:t>Meaning of partial in Partial ordering</a:t>
            </a:r>
          </a:p>
        </p:txBody>
      </p:sp>
      <p:pic>
        <p:nvPicPr>
          <p:cNvPr id="3" name="Picture 2">
            <a:extLst>
              <a:ext uri="{FF2B5EF4-FFF2-40B4-BE49-F238E27FC236}">
                <a16:creationId xmlns:a16="http://schemas.microsoft.com/office/drawing/2014/main" id="{B6021D01-2ED6-DB36-1AF7-A543889750C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66800" y="990600"/>
            <a:ext cx="6667500" cy="2095500"/>
          </a:xfrm>
          <a:prstGeom prst="rect">
            <a:avLst/>
          </a:prstGeom>
        </p:spPr>
      </p:pic>
      <p:pic>
        <p:nvPicPr>
          <p:cNvPr id="7" name="Picture 6">
            <a:extLst>
              <a:ext uri="{FF2B5EF4-FFF2-40B4-BE49-F238E27FC236}">
                <a16:creationId xmlns:a16="http://schemas.microsoft.com/office/drawing/2014/main" id="{28681B39-46DD-63EF-7DF7-FEDCC9BB6F0C}"/>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15596" y="3962400"/>
            <a:ext cx="8661400" cy="2095500"/>
          </a:xfrm>
          <a:prstGeom prst="rect">
            <a:avLst/>
          </a:prstGeom>
        </p:spPr>
      </p:pic>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26640" y="1018080"/>
              <a:ext cx="7635240" cy="5036760"/>
            </p14:xfrm>
          </p:contentPart>
        </mc:Choice>
        <mc:Fallback>
          <p:pic>
            <p:nvPicPr>
              <p:cNvPr id="2" name="Ink 1"/>
              <p:cNvPicPr/>
              <p:nvPr/>
            </p:nvPicPr>
            <p:blipFill>
              <a:blip r:embed="rId7"/>
              <a:stretch>
                <a:fillRect/>
              </a:stretch>
            </p:blipFill>
            <p:spPr>
              <a:xfrm>
                <a:off x="17280" y="1008720"/>
                <a:ext cx="7653960" cy="5055480"/>
              </a:xfrm>
              <a:prstGeom prst="rect">
                <a:avLst/>
              </a:prstGeom>
            </p:spPr>
          </p:pic>
        </mc:Fallback>
      </mc:AlternateContent>
    </p:spTree>
    <p:extLst>
      <p:ext uri="{BB962C8B-B14F-4D97-AF65-F5344CB8AC3E}">
        <p14:creationId xmlns:p14="http://schemas.microsoft.com/office/powerpoint/2010/main" val="162143248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018160" y="2009160"/>
              <a:ext cx="6742080" cy="4456440"/>
            </p14:xfrm>
          </p:contentPart>
        </mc:Choice>
        <mc:Fallback>
          <p:pic>
            <p:nvPicPr>
              <p:cNvPr id="3" name="Ink 2"/>
              <p:cNvPicPr/>
              <p:nvPr/>
            </p:nvPicPr>
            <p:blipFill>
              <a:blip r:embed="rId4"/>
              <a:stretch>
                <a:fillRect/>
              </a:stretch>
            </p:blipFill>
            <p:spPr>
              <a:xfrm>
                <a:off x="2008800" y="1999800"/>
                <a:ext cx="6760800" cy="4475160"/>
              </a:xfrm>
              <a:prstGeom prst="rect">
                <a:avLst/>
              </a:prstGeom>
            </p:spPr>
          </p:pic>
        </mc:Fallback>
      </mc:AlternateContent>
    </p:spTree>
    <p:extLst>
      <p:ext uri="{BB962C8B-B14F-4D97-AF65-F5344CB8AC3E}">
        <p14:creationId xmlns:p14="http://schemas.microsoft.com/office/powerpoint/2010/main" val="5882073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39480" y="1410840"/>
              <a:ext cx="7760160" cy="4867200"/>
            </p14:xfrm>
          </p:contentPart>
        </mc:Choice>
        <mc:Fallback>
          <p:pic>
            <p:nvPicPr>
              <p:cNvPr id="3" name="Ink 2"/>
              <p:cNvPicPr/>
              <p:nvPr/>
            </p:nvPicPr>
            <p:blipFill>
              <a:blip r:embed="rId4"/>
              <a:stretch>
                <a:fillRect/>
              </a:stretch>
            </p:blipFill>
            <p:spPr>
              <a:xfrm>
                <a:off x="330120" y="1401480"/>
                <a:ext cx="7778880" cy="4885920"/>
              </a:xfrm>
              <a:prstGeom prst="rect">
                <a:avLst/>
              </a:prstGeom>
            </p:spPr>
          </p:pic>
        </mc:Fallback>
      </mc:AlternateContent>
    </p:spTree>
    <p:extLst>
      <p:ext uri="{BB962C8B-B14F-4D97-AF65-F5344CB8AC3E}">
        <p14:creationId xmlns:p14="http://schemas.microsoft.com/office/powerpoint/2010/main" val="261586584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533400"/>
            <a:ext cx="8304609" cy="5929313"/>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062720" y="1893240"/>
              <a:ext cx="7652880" cy="2402280"/>
            </p14:xfrm>
          </p:contentPart>
        </mc:Choice>
        <mc:Fallback>
          <p:pic>
            <p:nvPicPr>
              <p:cNvPr id="3" name="Ink 2"/>
              <p:cNvPicPr/>
              <p:nvPr/>
            </p:nvPicPr>
            <p:blipFill>
              <a:blip r:embed="rId4"/>
              <a:stretch>
                <a:fillRect/>
              </a:stretch>
            </p:blipFill>
            <p:spPr>
              <a:xfrm>
                <a:off x="1053360" y="1883880"/>
                <a:ext cx="7671600" cy="2421000"/>
              </a:xfrm>
              <a:prstGeom prst="rect">
                <a:avLst/>
              </a:prstGeom>
            </p:spPr>
          </p:pic>
        </mc:Fallback>
      </mc:AlternateContent>
    </p:spTree>
    <p:extLst>
      <p:ext uri="{BB962C8B-B14F-4D97-AF65-F5344CB8AC3E}">
        <p14:creationId xmlns:p14="http://schemas.microsoft.com/office/powerpoint/2010/main" val="30208377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5" y="642937"/>
            <a:ext cx="8438555" cy="5929313"/>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05640" y="1482480"/>
              <a:ext cx="7590600" cy="3304080"/>
            </p14:xfrm>
          </p:contentPart>
        </mc:Choice>
        <mc:Fallback>
          <p:pic>
            <p:nvPicPr>
              <p:cNvPr id="3" name="Ink 2"/>
              <p:cNvPicPr/>
              <p:nvPr/>
            </p:nvPicPr>
            <p:blipFill>
              <a:blip r:embed="rId4"/>
              <a:stretch>
                <a:fillRect/>
              </a:stretch>
            </p:blipFill>
            <p:spPr>
              <a:xfrm>
                <a:off x="1196280" y="1473120"/>
                <a:ext cx="7609320" cy="3322800"/>
              </a:xfrm>
              <a:prstGeom prst="rect">
                <a:avLst/>
              </a:prstGeom>
            </p:spPr>
          </p:pic>
        </mc:Fallback>
      </mc:AlternateContent>
    </p:spTree>
    <p:extLst>
      <p:ext uri="{BB962C8B-B14F-4D97-AF65-F5344CB8AC3E}">
        <p14:creationId xmlns:p14="http://schemas.microsoft.com/office/powerpoint/2010/main" val="225424185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42937"/>
            <a:ext cx="8304609" cy="5929313"/>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286160" y="1053720"/>
              <a:ext cx="4590360" cy="4429440"/>
            </p14:xfrm>
          </p:contentPart>
        </mc:Choice>
        <mc:Fallback>
          <p:pic>
            <p:nvPicPr>
              <p:cNvPr id="3" name="Ink 2"/>
              <p:cNvPicPr/>
              <p:nvPr/>
            </p:nvPicPr>
            <p:blipFill>
              <a:blip r:embed="rId4"/>
              <a:stretch>
                <a:fillRect/>
              </a:stretch>
            </p:blipFill>
            <p:spPr>
              <a:xfrm>
                <a:off x="4276800" y="1044360"/>
                <a:ext cx="4609080" cy="4448160"/>
              </a:xfrm>
              <a:prstGeom prst="rect">
                <a:avLst/>
              </a:prstGeom>
            </p:spPr>
          </p:pic>
        </mc:Fallback>
      </mc:AlternateContent>
    </p:spTree>
    <p:extLst>
      <p:ext uri="{BB962C8B-B14F-4D97-AF65-F5344CB8AC3E}">
        <p14:creationId xmlns:p14="http://schemas.microsoft.com/office/powerpoint/2010/main" val="388300530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42937"/>
            <a:ext cx="8304609" cy="5929313"/>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50280" y="89280"/>
              <a:ext cx="6867000" cy="4367160"/>
            </p14:xfrm>
          </p:contentPart>
        </mc:Choice>
        <mc:Fallback>
          <p:pic>
            <p:nvPicPr>
              <p:cNvPr id="3" name="Ink 2"/>
              <p:cNvPicPr/>
              <p:nvPr/>
            </p:nvPicPr>
            <p:blipFill>
              <a:blip r:embed="rId4"/>
              <a:stretch>
                <a:fillRect/>
              </a:stretch>
            </p:blipFill>
            <p:spPr>
              <a:xfrm>
                <a:off x="1240920" y="79920"/>
                <a:ext cx="6885720" cy="4385880"/>
              </a:xfrm>
              <a:prstGeom prst="rect">
                <a:avLst/>
              </a:prstGeom>
            </p:spPr>
          </p:pic>
        </mc:Fallback>
      </mc:AlternateContent>
    </p:spTree>
    <p:extLst>
      <p:ext uri="{BB962C8B-B14F-4D97-AF65-F5344CB8AC3E}">
        <p14:creationId xmlns:p14="http://schemas.microsoft.com/office/powerpoint/2010/main" val="6166471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57" y="365126"/>
            <a:ext cx="8896485" cy="1325563"/>
          </a:xfrm>
        </p:spPr>
        <p:txBody>
          <a:bodyPr>
            <a:normAutofit/>
          </a:bodyPr>
          <a:lstStyle/>
          <a:p>
            <a:r>
              <a:rPr lang="en-US" b="1" dirty="0">
                <a:solidFill>
                  <a:srgbClr val="C00000"/>
                </a:solidFill>
                <a:effectLst>
                  <a:outerShdw blurRad="38100" dist="38100" dir="2700000" algn="tl">
                    <a:srgbClr val="000000">
                      <a:alpha val="43137"/>
                    </a:srgbClr>
                  </a:outerShdw>
                </a:effectLst>
              </a:rPr>
              <a:t>Examples of Representing Relations Using Matrices</a:t>
            </a:r>
          </a:p>
        </p:txBody>
      </p:sp>
      <p:sp>
        <p:nvSpPr>
          <p:cNvPr id="3" name="Content Placeholder 2"/>
          <p:cNvSpPr>
            <a:spLocks noGrp="1"/>
          </p:cNvSpPr>
          <p:nvPr>
            <p:ph idx="1"/>
          </p:nvPr>
        </p:nvSpPr>
        <p:spPr/>
        <p:txBody>
          <a:bodyPr/>
          <a:lstStyle/>
          <a:p>
            <a:pPr>
              <a:buNone/>
            </a:pPr>
            <a:r>
              <a:rPr lang="en-US" b="1" dirty="0"/>
              <a:t>   Example </a:t>
            </a:r>
            <a:r>
              <a:rPr lang="en-US" b="1" dirty="0">
                <a:latin typeface="Cambria Math" pitchFamily="18" charset="0"/>
                <a:ea typeface="Cambria Math" pitchFamily="18" charset="0"/>
              </a:rPr>
              <a:t>1</a:t>
            </a:r>
            <a:r>
              <a:rPr lang="en-US" dirty="0"/>
              <a:t>: Suppose that </a:t>
            </a:r>
            <a:r>
              <a:rPr lang="en-US" i="1" dirty="0"/>
              <a:t>A</a:t>
            </a:r>
            <a:r>
              <a:rPr lang="en-US" dirty="0"/>
              <a:t> = {</a:t>
            </a:r>
            <a:r>
              <a:rPr lang="en-US" dirty="0">
                <a:latin typeface="Cambria Math" pitchFamily="18" charset="0"/>
                <a:ea typeface="Cambria Math" pitchFamily="18" charset="0"/>
              </a:rPr>
              <a:t>1,2,3</a:t>
            </a:r>
            <a:r>
              <a:rPr lang="en-US" dirty="0"/>
              <a:t>} and </a:t>
            </a:r>
            <a:r>
              <a:rPr lang="en-US" i="1" dirty="0"/>
              <a:t>B</a:t>
            </a:r>
            <a:r>
              <a:rPr lang="en-US" dirty="0"/>
              <a:t> = {</a:t>
            </a:r>
            <a:r>
              <a:rPr lang="en-US" dirty="0">
                <a:latin typeface="Cambria Math" pitchFamily="18" charset="0"/>
                <a:ea typeface="Cambria Math" pitchFamily="18" charset="0"/>
              </a:rPr>
              <a:t>1,2</a:t>
            </a:r>
            <a:r>
              <a:rPr lang="en-US" dirty="0"/>
              <a:t>}. Let  </a:t>
            </a:r>
            <a:r>
              <a:rPr lang="en-US" i="1" dirty="0"/>
              <a:t>R</a:t>
            </a:r>
            <a:r>
              <a:rPr lang="en-US" dirty="0"/>
              <a:t> be  the relation from </a:t>
            </a:r>
            <a:r>
              <a:rPr lang="en-US" i="1" dirty="0"/>
              <a:t>A</a:t>
            </a:r>
            <a:r>
              <a:rPr lang="en-US" dirty="0"/>
              <a:t> to </a:t>
            </a:r>
            <a:r>
              <a:rPr lang="en-US" i="1" dirty="0"/>
              <a:t>B</a:t>
            </a:r>
            <a:r>
              <a:rPr lang="en-US" dirty="0"/>
              <a:t> containing (</a:t>
            </a:r>
            <a:r>
              <a:rPr lang="en-US" i="1" dirty="0" err="1"/>
              <a:t>a</a:t>
            </a:r>
            <a:r>
              <a:rPr lang="en-US" dirty="0" err="1"/>
              <a:t>,</a:t>
            </a:r>
            <a:r>
              <a:rPr lang="en-US" i="1" dirty="0" err="1"/>
              <a:t>b</a:t>
            </a:r>
            <a:r>
              <a:rPr lang="en-US" dirty="0"/>
              <a:t>) if </a:t>
            </a:r>
            <a:r>
              <a:rPr lang="en-US" i="1" dirty="0"/>
              <a:t>a</a:t>
            </a:r>
            <a:r>
              <a:rPr lang="en-US" dirty="0"/>
              <a:t> </a:t>
            </a:r>
            <a:r>
              <a:rPr lang="en-US" dirty="0">
                <a:latin typeface="Cambria Math"/>
                <a:ea typeface="Cambria Math"/>
              </a:rPr>
              <a:t>∈</a:t>
            </a:r>
            <a:r>
              <a:rPr lang="en-US" dirty="0"/>
              <a:t> </a:t>
            </a:r>
            <a:r>
              <a:rPr lang="en-US" i="1" dirty="0"/>
              <a:t>A</a:t>
            </a:r>
            <a:r>
              <a:rPr lang="en-US" dirty="0"/>
              <a:t>,    </a:t>
            </a:r>
            <a:r>
              <a:rPr lang="en-US" i="1" dirty="0"/>
              <a:t>b</a:t>
            </a:r>
            <a:r>
              <a:rPr lang="en-US" dirty="0"/>
              <a:t> </a:t>
            </a:r>
            <a:r>
              <a:rPr lang="en-US" dirty="0">
                <a:latin typeface="Cambria Math"/>
                <a:ea typeface="Cambria Math"/>
              </a:rPr>
              <a:t>∈</a:t>
            </a:r>
            <a:r>
              <a:rPr lang="en-US" dirty="0"/>
              <a:t>  </a:t>
            </a:r>
            <a:r>
              <a:rPr lang="en-US" i="1" dirty="0"/>
              <a:t>B</a:t>
            </a:r>
            <a:r>
              <a:rPr lang="en-US" dirty="0"/>
              <a:t>, and </a:t>
            </a:r>
            <a:r>
              <a:rPr lang="en-US" i="1" dirty="0"/>
              <a:t>a</a:t>
            </a:r>
            <a:r>
              <a:rPr lang="en-US" dirty="0"/>
              <a:t> &gt; </a:t>
            </a:r>
            <a:r>
              <a:rPr lang="en-US" i="1" dirty="0"/>
              <a:t>b</a:t>
            </a:r>
            <a:r>
              <a:rPr lang="en-US" dirty="0"/>
              <a:t>. What is the matrix representing </a:t>
            </a:r>
            <a:r>
              <a:rPr lang="en-US" i="1" dirty="0"/>
              <a:t>R </a:t>
            </a:r>
            <a:r>
              <a:rPr lang="en-US" dirty="0"/>
              <a:t> (assuming the ordering of elements is the same as the increasing numerical order)?</a:t>
            </a:r>
          </a:p>
          <a:p>
            <a:pPr>
              <a:buNone/>
            </a:pPr>
            <a:r>
              <a:rPr lang="en-US" b="1" dirty="0"/>
              <a:t>   Solution: </a:t>
            </a:r>
            <a:r>
              <a:rPr lang="en-US" dirty="0"/>
              <a:t>Because </a:t>
            </a:r>
            <a:r>
              <a:rPr lang="en-US" i="1" dirty="0"/>
              <a:t>R</a:t>
            </a:r>
            <a:r>
              <a:rPr lang="en-US" dirty="0"/>
              <a:t> = {(</a:t>
            </a:r>
            <a:r>
              <a:rPr lang="en-US" dirty="0">
                <a:latin typeface="Cambria Math" pitchFamily="18" charset="0"/>
                <a:ea typeface="Cambria Math" pitchFamily="18" charset="0"/>
              </a:rPr>
              <a:t>2,1</a:t>
            </a:r>
            <a:r>
              <a:rPr lang="en-US" dirty="0"/>
              <a:t>), (</a:t>
            </a:r>
            <a:r>
              <a:rPr lang="en-US" dirty="0">
                <a:latin typeface="Cambria Math" pitchFamily="18" charset="0"/>
                <a:ea typeface="Cambria Math" pitchFamily="18" charset="0"/>
              </a:rPr>
              <a:t>3,1</a:t>
            </a:r>
            <a:r>
              <a:rPr lang="en-US" dirty="0"/>
              <a:t>),(</a:t>
            </a:r>
            <a:r>
              <a:rPr lang="en-US" dirty="0">
                <a:latin typeface="Cambria Math" pitchFamily="18" charset="0"/>
                <a:ea typeface="Cambria Math" pitchFamily="18" charset="0"/>
              </a:rPr>
              <a:t>3,2</a:t>
            </a:r>
            <a:r>
              <a:rPr lang="en-US" dirty="0"/>
              <a:t>)}, the matrix is</a:t>
            </a:r>
          </a:p>
        </p:txBody>
      </p:sp>
      <p:pic>
        <p:nvPicPr>
          <p:cNvPr id="7" name="Picture 6" descr="addin_tmp.png"/>
          <p:cNvPicPr>
            <a:picLocks noChangeAspect="1"/>
          </p:cNvPicPr>
          <p:nvPr>
            <p:custDataLst>
              <p:tags r:id="rId1"/>
            </p:custDataLst>
          </p:nvPr>
        </p:nvPicPr>
        <p:blipFill>
          <a:blip r:embed="rId3" cstate="print"/>
          <a:stretch>
            <a:fillRect/>
          </a:stretch>
        </p:blipFill>
        <p:spPr>
          <a:xfrm>
            <a:off x="2667000" y="4001294"/>
            <a:ext cx="3505200" cy="1505711"/>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482640" y="1223280"/>
              <a:ext cx="4420440" cy="4259880"/>
            </p14:xfrm>
          </p:contentPart>
        </mc:Choice>
        <mc:Fallback xmlns="">
          <p:pic>
            <p:nvPicPr>
              <p:cNvPr id="4" name="Ink 3"/>
              <p:cNvPicPr/>
              <p:nvPr/>
            </p:nvPicPr>
            <p:blipFill>
              <a:blip r:embed="rId5"/>
              <a:stretch>
                <a:fillRect/>
              </a:stretch>
            </p:blipFill>
            <p:spPr>
              <a:xfrm>
                <a:off x="3473280" y="1213920"/>
                <a:ext cx="4439160" cy="4278600"/>
              </a:xfrm>
              <a:prstGeom prst="rect">
                <a:avLst/>
              </a:prstGeom>
            </p:spPr>
          </p:pic>
        </mc:Fallback>
      </mc:AlternateContent>
    </p:spTree>
    <p:extLst>
      <p:ext uri="{BB962C8B-B14F-4D97-AF65-F5344CB8AC3E}">
        <p14:creationId xmlns:p14="http://schemas.microsoft.com/office/powerpoint/2010/main" val="16291131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714375"/>
            <a:ext cx="8304609" cy="5857875"/>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41280" y="2116440"/>
              <a:ext cx="7867440" cy="3483000"/>
            </p14:xfrm>
          </p:contentPart>
        </mc:Choice>
        <mc:Fallback>
          <p:pic>
            <p:nvPicPr>
              <p:cNvPr id="3" name="Ink 2"/>
              <p:cNvPicPr/>
              <p:nvPr/>
            </p:nvPicPr>
            <p:blipFill>
              <a:blip r:embed="rId4"/>
              <a:stretch>
                <a:fillRect/>
              </a:stretch>
            </p:blipFill>
            <p:spPr>
              <a:xfrm>
                <a:off x="1231920" y="2107080"/>
                <a:ext cx="7886160" cy="3501720"/>
              </a:xfrm>
              <a:prstGeom prst="rect">
                <a:avLst/>
              </a:prstGeom>
            </p:spPr>
          </p:pic>
        </mc:Fallback>
      </mc:AlternateContent>
    </p:spTree>
    <p:extLst>
      <p:ext uri="{BB962C8B-B14F-4D97-AF65-F5344CB8AC3E}">
        <p14:creationId xmlns:p14="http://schemas.microsoft.com/office/powerpoint/2010/main" val="23416747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5D0F50-5B6B-E61F-DE78-BEE4CF33C2CE}"/>
              </a:ext>
            </a:extLst>
          </p:cNvPr>
          <p:cNvSpPr txBox="1"/>
          <p:nvPr/>
        </p:nvSpPr>
        <p:spPr>
          <a:xfrm>
            <a:off x="635916" y="1600200"/>
            <a:ext cx="7872167" cy="830997"/>
          </a:xfrm>
          <a:prstGeom prst="rect">
            <a:avLst/>
          </a:prstGeom>
          <a:noFill/>
        </p:spPr>
        <p:txBody>
          <a:bodyPr wrap="square">
            <a:spAutoFit/>
          </a:bodyPr>
          <a:lstStyle/>
          <a:p>
            <a:r>
              <a:rPr lang="en-US" sz="2400" dirty="0"/>
              <a:t>Let A = {x, y} and let R be the following partial order relation on A: R = {(x, x), (x, y), (y, y)}.</a:t>
            </a:r>
          </a:p>
        </p:txBody>
      </p:sp>
      <p:pic>
        <p:nvPicPr>
          <p:cNvPr id="6" name="Picture 5">
            <a:extLst>
              <a:ext uri="{FF2B5EF4-FFF2-40B4-BE49-F238E27FC236}">
                <a16:creationId xmlns:a16="http://schemas.microsoft.com/office/drawing/2014/main" id="{791D10B7-B663-8539-5D01-9FE76CAA796A}"/>
              </a:ext>
            </a:extLst>
          </p:cNvPr>
          <p:cNvPicPr>
            <a:picLocks noChangeAspect="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24727" y="2655154"/>
            <a:ext cx="8294543" cy="3543300"/>
          </a:xfrm>
          <a:prstGeom prst="rect">
            <a:avLst/>
          </a:prstGeom>
        </p:spPr>
      </p:pic>
      <p:sp>
        <p:nvSpPr>
          <p:cNvPr id="8" name="TextBox 7">
            <a:extLst>
              <a:ext uri="{FF2B5EF4-FFF2-40B4-BE49-F238E27FC236}">
                <a16:creationId xmlns:a16="http://schemas.microsoft.com/office/drawing/2014/main" id="{09257D7E-5896-01D8-235C-BDF8917C8FAE}"/>
              </a:ext>
            </a:extLst>
          </p:cNvPr>
          <p:cNvSpPr txBox="1"/>
          <p:nvPr/>
        </p:nvSpPr>
        <p:spPr>
          <a:xfrm>
            <a:off x="1981200" y="474880"/>
            <a:ext cx="6248400" cy="646331"/>
          </a:xfrm>
          <a:prstGeom prst="rect">
            <a:avLst/>
          </a:prstGeom>
          <a:noFill/>
        </p:spPr>
        <p:txBody>
          <a:bodyPr wrap="square">
            <a:spAutoFit/>
          </a:bodyPr>
          <a:lstStyle/>
          <a:p>
            <a:r>
              <a:rPr lang="en-US" sz="3600" b="1" dirty="0">
                <a:solidFill>
                  <a:srgbClr val="C00000"/>
                </a:solidFill>
                <a:effectLst>
                  <a:outerShdw blurRad="38100" dist="38100" dir="2700000" algn="tl">
                    <a:srgbClr val="000000">
                      <a:alpha val="43137"/>
                    </a:srgbClr>
                  </a:outerShdw>
                </a:effectLst>
              </a:rPr>
              <a:t>Lexicographic Order Example </a:t>
            </a:r>
          </a:p>
        </p:txBody>
      </p:sp>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910800" y="1544760"/>
              <a:ext cx="7161840" cy="4465440"/>
            </p14:xfrm>
          </p:contentPart>
        </mc:Choice>
        <mc:Fallback>
          <p:pic>
            <p:nvPicPr>
              <p:cNvPr id="2" name="Ink 1"/>
              <p:cNvPicPr/>
              <p:nvPr/>
            </p:nvPicPr>
            <p:blipFill>
              <a:blip r:embed="rId5"/>
              <a:stretch>
                <a:fillRect/>
              </a:stretch>
            </p:blipFill>
            <p:spPr>
              <a:xfrm>
                <a:off x="901440" y="1535400"/>
                <a:ext cx="7180560" cy="4484160"/>
              </a:xfrm>
              <a:prstGeom prst="rect">
                <a:avLst/>
              </a:prstGeom>
            </p:spPr>
          </p:pic>
        </mc:Fallback>
      </mc:AlternateContent>
    </p:spTree>
    <p:extLst>
      <p:ext uri="{BB962C8B-B14F-4D97-AF65-F5344CB8AC3E}">
        <p14:creationId xmlns:p14="http://schemas.microsoft.com/office/powerpoint/2010/main" val="28801433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5" y="642937"/>
            <a:ext cx="8509992" cy="5929313"/>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625040" y="2464560"/>
              <a:ext cx="7081920" cy="3384720"/>
            </p14:xfrm>
          </p:contentPart>
        </mc:Choice>
        <mc:Fallback>
          <p:pic>
            <p:nvPicPr>
              <p:cNvPr id="3" name="Ink 2"/>
              <p:cNvPicPr/>
              <p:nvPr/>
            </p:nvPicPr>
            <p:blipFill>
              <a:blip r:embed="rId4"/>
              <a:stretch>
                <a:fillRect/>
              </a:stretch>
            </p:blipFill>
            <p:spPr>
              <a:xfrm>
                <a:off x="1615680" y="2455200"/>
                <a:ext cx="7100640" cy="34034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4545360" y="3268440"/>
              <a:ext cx="1571760" cy="1196640"/>
            </p14:xfrm>
          </p:contentPart>
        </mc:Choice>
        <mc:Fallback>
          <p:pic>
            <p:nvPicPr>
              <p:cNvPr id="4" name="Ink 3"/>
              <p:cNvPicPr/>
              <p:nvPr/>
            </p:nvPicPr>
            <p:blipFill>
              <a:blip r:embed="rId6"/>
              <a:stretch>
                <a:fillRect/>
              </a:stretch>
            </p:blipFill>
            <p:spPr>
              <a:xfrm>
                <a:off x="4536000" y="3259080"/>
                <a:ext cx="1590480" cy="1215360"/>
              </a:xfrm>
              <a:prstGeom prst="rect">
                <a:avLst/>
              </a:prstGeom>
            </p:spPr>
          </p:pic>
        </mc:Fallback>
      </mc:AlternateContent>
    </p:spTree>
    <p:extLst>
      <p:ext uri="{BB962C8B-B14F-4D97-AF65-F5344CB8AC3E}">
        <p14:creationId xmlns:p14="http://schemas.microsoft.com/office/powerpoint/2010/main" val="330953954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 y="152400"/>
            <a:ext cx="8534400" cy="2431435"/>
          </a:xfrm>
          <a:prstGeom prst="rect">
            <a:avLst/>
          </a:prstGeom>
        </p:spPr>
        <p:txBody>
          <a:bodyPr wrap="square">
            <a:spAutoFit/>
          </a:bodyPr>
          <a:lstStyle/>
          <a:p>
            <a:r>
              <a:rPr lang="en-US" sz="3200" dirty="0"/>
              <a:t>Pictorial respresentation of partial order relation (POSET) is called Hasse Diagram.</a:t>
            </a:r>
          </a:p>
          <a:p>
            <a:endParaRPr lang="en-US" sz="3200" dirty="0"/>
          </a:p>
          <a:p>
            <a:r>
              <a:rPr lang="en-US" sz="3200" dirty="0" smtClean="0"/>
              <a:t>Let </a:t>
            </a:r>
            <a:r>
              <a:rPr lang="en-US" sz="3200" dirty="0"/>
              <a:t>A = {1,2,3,4}</a:t>
            </a:r>
          </a:p>
          <a:p>
            <a:r>
              <a:rPr lang="en-US" sz="2400" dirty="0"/>
              <a:t>R = {(1,1 ),(1,2 ),(1,3 ),(1, 4),(2,2 ),(2,3 ),(2,4 ),(3,3 ),(3,4 ),(4,4 </a:t>
            </a:r>
            <a:r>
              <a:rPr lang="en-US" sz="2400" dirty="0" smtClean="0"/>
              <a:t>)}</a:t>
            </a:r>
            <a:endParaRPr lang="en-US" sz="24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42920" y="607320"/>
              <a:ext cx="8197920" cy="5331240"/>
            </p14:xfrm>
          </p:contentPart>
        </mc:Choice>
        <mc:Fallback>
          <p:pic>
            <p:nvPicPr>
              <p:cNvPr id="4" name="Ink 3"/>
              <p:cNvPicPr/>
              <p:nvPr/>
            </p:nvPicPr>
            <p:blipFill>
              <a:blip r:embed="rId3"/>
              <a:stretch>
                <a:fillRect/>
              </a:stretch>
            </p:blipFill>
            <p:spPr>
              <a:xfrm>
                <a:off x="133560" y="597960"/>
                <a:ext cx="8216640" cy="5349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178640" y="3080880"/>
              <a:ext cx="6930000" cy="3589920"/>
            </p14:xfrm>
          </p:contentPart>
        </mc:Choice>
        <mc:Fallback>
          <p:pic>
            <p:nvPicPr>
              <p:cNvPr id="5" name="Ink 4"/>
              <p:cNvPicPr/>
              <p:nvPr/>
            </p:nvPicPr>
            <p:blipFill>
              <a:blip r:embed="rId5"/>
              <a:stretch>
                <a:fillRect/>
              </a:stretch>
            </p:blipFill>
            <p:spPr>
              <a:xfrm>
                <a:off x="1169280" y="3071520"/>
                <a:ext cx="6948720" cy="3608640"/>
              </a:xfrm>
              <a:prstGeom prst="rect">
                <a:avLst/>
              </a:prstGeom>
            </p:spPr>
          </p:pic>
        </mc:Fallback>
      </mc:AlternateContent>
    </p:spTree>
    <p:extLst>
      <p:ext uri="{BB962C8B-B14F-4D97-AF65-F5344CB8AC3E}">
        <p14:creationId xmlns:p14="http://schemas.microsoft.com/office/powerpoint/2010/main" val="163944853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553920" y="4911480"/>
              <a:ext cx="1134360" cy="616320"/>
            </p14:xfrm>
          </p:contentPart>
        </mc:Choice>
        <mc:Fallback>
          <p:pic>
            <p:nvPicPr>
              <p:cNvPr id="3" name="Ink 2"/>
              <p:cNvPicPr/>
              <p:nvPr/>
            </p:nvPicPr>
            <p:blipFill>
              <a:blip r:embed="rId4"/>
              <a:stretch>
                <a:fillRect/>
              </a:stretch>
            </p:blipFill>
            <p:spPr>
              <a:xfrm>
                <a:off x="3544560" y="4902120"/>
                <a:ext cx="1153080" cy="635040"/>
              </a:xfrm>
              <a:prstGeom prst="rect">
                <a:avLst/>
              </a:prstGeom>
            </p:spPr>
          </p:pic>
        </mc:Fallback>
      </mc:AlternateContent>
    </p:spTree>
    <p:extLst>
      <p:ext uri="{BB962C8B-B14F-4D97-AF65-F5344CB8AC3E}">
        <p14:creationId xmlns:p14="http://schemas.microsoft.com/office/powerpoint/2010/main" val="36698525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928800" y="1607400"/>
              <a:ext cx="7313760" cy="3286440"/>
            </p14:xfrm>
          </p:contentPart>
        </mc:Choice>
        <mc:Fallback>
          <p:pic>
            <p:nvPicPr>
              <p:cNvPr id="3" name="Ink 2"/>
              <p:cNvPicPr/>
              <p:nvPr/>
            </p:nvPicPr>
            <p:blipFill>
              <a:blip r:embed="rId4"/>
              <a:stretch>
                <a:fillRect/>
              </a:stretch>
            </p:blipFill>
            <p:spPr>
              <a:xfrm>
                <a:off x="919440" y="1598040"/>
                <a:ext cx="7332480" cy="3305160"/>
              </a:xfrm>
              <a:prstGeom prst="rect">
                <a:avLst/>
              </a:prstGeom>
            </p:spPr>
          </p:pic>
        </mc:Fallback>
      </mc:AlternateContent>
    </p:spTree>
    <p:extLst>
      <p:ext uri="{BB962C8B-B14F-4D97-AF65-F5344CB8AC3E}">
        <p14:creationId xmlns:p14="http://schemas.microsoft.com/office/powerpoint/2010/main" val="291335472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303560" y="1634040"/>
              <a:ext cx="5983560" cy="3125880"/>
            </p14:xfrm>
          </p:contentPart>
        </mc:Choice>
        <mc:Fallback>
          <p:pic>
            <p:nvPicPr>
              <p:cNvPr id="3" name="Ink 2"/>
              <p:cNvPicPr/>
              <p:nvPr/>
            </p:nvPicPr>
            <p:blipFill>
              <a:blip r:embed="rId4"/>
              <a:stretch>
                <a:fillRect/>
              </a:stretch>
            </p:blipFill>
            <p:spPr>
              <a:xfrm>
                <a:off x="1294200" y="1624680"/>
                <a:ext cx="6002280" cy="3144600"/>
              </a:xfrm>
              <a:prstGeom prst="rect">
                <a:avLst/>
              </a:prstGeom>
            </p:spPr>
          </p:pic>
        </mc:Fallback>
      </mc:AlternateContent>
    </p:spTree>
    <p:extLst>
      <p:ext uri="{BB962C8B-B14F-4D97-AF65-F5344CB8AC3E}">
        <p14:creationId xmlns:p14="http://schemas.microsoft.com/office/powerpoint/2010/main" val="71269161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50240" y="1625040"/>
              <a:ext cx="7938720" cy="3563640"/>
            </p14:xfrm>
          </p:contentPart>
        </mc:Choice>
        <mc:Fallback>
          <p:pic>
            <p:nvPicPr>
              <p:cNvPr id="3" name="Ink 2"/>
              <p:cNvPicPr/>
              <p:nvPr/>
            </p:nvPicPr>
            <p:blipFill>
              <a:blip r:embed="rId4"/>
              <a:stretch>
                <a:fillRect/>
              </a:stretch>
            </p:blipFill>
            <p:spPr>
              <a:xfrm>
                <a:off x="740880" y="1615680"/>
                <a:ext cx="7957440" cy="3582360"/>
              </a:xfrm>
              <a:prstGeom prst="rect">
                <a:avLst/>
              </a:prstGeom>
            </p:spPr>
          </p:pic>
        </mc:Fallback>
      </mc:AlternateContent>
    </p:spTree>
    <p:extLst>
      <p:ext uri="{BB962C8B-B14F-4D97-AF65-F5344CB8AC3E}">
        <p14:creationId xmlns:p14="http://schemas.microsoft.com/office/powerpoint/2010/main" val="268839679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982520" y="1634040"/>
              <a:ext cx="6518880" cy="3563280"/>
            </p14:xfrm>
          </p:contentPart>
        </mc:Choice>
        <mc:Fallback>
          <p:pic>
            <p:nvPicPr>
              <p:cNvPr id="3" name="Ink 2"/>
              <p:cNvPicPr/>
              <p:nvPr/>
            </p:nvPicPr>
            <p:blipFill>
              <a:blip r:embed="rId4"/>
              <a:stretch>
                <a:fillRect/>
              </a:stretch>
            </p:blipFill>
            <p:spPr>
              <a:xfrm>
                <a:off x="1973160" y="1624680"/>
                <a:ext cx="6537600" cy="3582000"/>
              </a:xfrm>
              <a:prstGeom prst="rect">
                <a:avLst/>
              </a:prstGeom>
            </p:spPr>
          </p:pic>
        </mc:Fallback>
      </mc:AlternateContent>
    </p:spTree>
    <p:extLst>
      <p:ext uri="{BB962C8B-B14F-4D97-AF65-F5344CB8AC3E}">
        <p14:creationId xmlns:p14="http://schemas.microsoft.com/office/powerpoint/2010/main" val="379350014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7FD74-763C-75E4-B39D-569080110DB2}"/>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3304" y="533400"/>
            <a:ext cx="9017391" cy="610552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48120" y="3420000"/>
              <a:ext cx="8233560" cy="2813400"/>
            </p14:xfrm>
          </p:contentPart>
        </mc:Choice>
        <mc:Fallback>
          <p:pic>
            <p:nvPicPr>
              <p:cNvPr id="2" name="Ink 1"/>
              <p:cNvPicPr/>
              <p:nvPr/>
            </p:nvPicPr>
            <p:blipFill>
              <a:blip r:embed="rId5"/>
              <a:stretch>
                <a:fillRect/>
              </a:stretch>
            </p:blipFill>
            <p:spPr>
              <a:xfrm>
                <a:off x="338760" y="3410640"/>
                <a:ext cx="8252280" cy="2832120"/>
              </a:xfrm>
              <a:prstGeom prst="rect">
                <a:avLst/>
              </a:prstGeom>
            </p:spPr>
          </p:pic>
        </mc:Fallback>
      </mc:AlternateContent>
    </p:spTree>
    <p:extLst>
      <p:ext uri="{BB962C8B-B14F-4D97-AF65-F5344CB8AC3E}">
        <p14:creationId xmlns:p14="http://schemas.microsoft.com/office/powerpoint/2010/main" val="23556827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E6A87-5339-4C41-8ABC-6CD0377FD042}"/>
              </a:ext>
            </a:extLst>
          </p:cNvPr>
          <p:cNvSpPr>
            <a:spLocks noGrp="1"/>
          </p:cNvSpPr>
          <p:nvPr>
            <p:ph type="title"/>
          </p:nvPr>
        </p:nvSpPr>
        <p:spPr>
          <a:xfrm>
            <a:off x="411077" y="0"/>
            <a:ext cx="8229600" cy="515112"/>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Binary Relations</a:t>
            </a:r>
            <a:endParaRPr lang="x-none" sz="3600" b="1" dirty="0">
              <a:solidFill>
                <a:srgbClr val="C00000"/>
              </a:solidFill>
              <a:effectLst>
                <a:outerShdw blurRad="38100" dist="38100" dir="2700000" algn="tl">
                  <a:srgbClr val="000000">
                    <a:alpha val="43137"/>
                  </a:srgbClr>
                </a:outerShdw>
              </a:effectLst>
            </a:endParaRPr>
          </a:p>
        </p:txBody>
      </p:sp>
      <p:pic>
        <p:nvPicPr>
          <p:cNvPr id="4" name="Content Placeholder 3">
            <a:extLst>
              <a:ext uri="{FF2B5EF4-FFF2-40B4-BE49-F238E27FC236}">
                <a16:creationId xmlns:a16="http://schemas.microsoft.com/office/drawing/2014/main" id="{467E6EC2-2150-48D7-BC3F-B0145B497528}"/>
              </a:ext>
            </a:extLst>
          </p:cNvPr>
          <p:cNvPicPr>
            <a:picLocks noGrp="1" noChangeAspect="1"/>
          </p:cNvPicPr>
          <p:nvPr>
            <p:ph idx="1"/>
          </p:nvPr>
        </p:nvPicPr>
        <p:blipFill>
          <a:blip r:embed="rId2"/>
          <a:stretch>
            <a:fillRect/>
          </a:stretch>
        </p:blipFill>
        <p:spPr>
          <a:xfrm>
            <a:off x="457200" y="1295400"/>
            <a:ext cx="8001000" cy="4800600"/>
          </a:xfrm>
          <a:prstGeom prst="rect">
            <a:avLst/>
          </a:prstGeom>
        </p:spPr>
      </p:pic>
      <p:sp>
        <p:nvSpPr>
          <p:cNvPr id="5" name="Title 1">
            <a:extLst>
              <a:ext uri="{FF2B5EF4-FFF2-40B4-BE49-F238E27FC236}">
                <a16:creationId xmlns:a16="http://schemas.microsoft.com/office/drawing/2014/main" id="{473218E1-1B33-43A3-83E2-22C2F25BE4B6}"/>
              </a:ext>
            </a:extLst>
          </p:cNvPr>
          <p:cNvSpPr txBox="1">
            <a:spLocks/>
          </p:cNvSpPr>
          <p:nvPr/>
        </p:nvSpPr>
        <p:spPr>
          <a:xfrm>
            <a:off x="457200" y="685800"/>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 (cont.)</a:t>
            </a:r>
          </a:p>
        </p:txBody>
      </p:sp>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642960" y="1285920"/>
              <a:ext cx="7340400" cy="4626000"/>
            </p14:xfrm>
          </p:contentPart>
        </mc:Choice>
        <mc:Fallback xmlns="">
          <p:pic>
            <p:nvPicPr>
              <p:cNvPr id="3" name="Ink 2"/>
              <p:cNvPicPr/>
              <p:nvPr/>
            </p:nvPicPr>
            <p:blipFill>
              <a:blip r:embed="rId4"/>
              <a:stretch>
                <a:fillRect/>
              </a:stretch>
            </p:blipFill>
            <p:spPr>
              <a:xfrm>
                <a:off x="633600" y="1276560"/>
                <a:ext cx="7359120" cy="4644720"/>
              </a:xfrm>
              <a:prstGeom prst="rect">
                <a:avLst/>
              </a:prstGeom>
            </p:spPr>
          </p:pic>
        </mc:Fallback>
      </mc:AlternateContent>
    </p:spTree>
    <p:extLst>
      <p:ext uri="{BB962C8B-B14F-4D97-AF65-F5344CB8AC3E}">
        <p14:creationId xmlns:p14="http://schemas.microsoft.com/office/powerpoint/2010/main" val="29738314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348120" y="1375200"/>
              <a:ext cx="5393880" cy="4206240"/>
            </p14:xfrm>
          </p:contentPart>
        </mc:Choice>
        <mc:Fallback>
          <p:pic>
            <p:nvPicPr>
              <p:cNvPr id="3" name="Ink 2"/>
              <p:cNvPicPr/>
              <p:nvPr/>
            </p:nvPicPr>
            <p:blipFill>
              <a:blip r:embed="rId4"/>
              <a:stretch>
                <a:fillRect/>
              </a:stretch>
            </p:blipFill>
            <p:spPr>
              <a:xfrm>
                <a:off x="338760" y="1365840"/>
                <a:ext cx="5412600" cy="4224960"/>
              </a:xfrm>
              <a:prstGeom prst="rect">
                <a:avLst/>
              </a:prstGeom>
            </p:spPr>
          </p:pic>
        </mc:Fallback>
      </mc:AlternateContent>
    </p:spTree>
    <p:extLst>
      <p:ext uri="{BB962C8B-B14F-4D97-AF65-F5344CB8AC3E}">
        <p14:creationId xmlns:p14="http://schemas.microsoft.com/office/powerpoint/2010/main" val="197091605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14240" y="2143080"/>
              <a:ext cx="8242560" cy="4161600"/>
            </p14:xfrm>
          </p:contentPart>
        </mc:Choice>
        <mc:Fallback>
          <p:pic>
            <p:nvPicPr>
              <p:cNvPr id="3" name="Ink 2"/>
              <p:cNvPicPr/>
              <p:nvPr/>
            </p:nvPicPr>
            <p:blipFill>
              <a:blip r:embed="rId4"/>
              <a:stretch>
                <a:fillRect/>
              </a:stretch>
            </p:blipFill>
            <p:spPr>
              <a:xfrm>
                <a:off x="704880" y="2133720"/>
                <a:ext cx="8261280" cy="4180320"/>
              </a:xfrm>
              <a:prstGeom prst="rect">
                <a:avLst/>
              </a:prstGeom>
            </p:spPr>
          </p:pic>
        </mc:Fallback>
      </mc:AlternateContent>
    </p:spTree>
    <p:extLst>
      <p:ext uri="{BB962C8B-B14F-4D97-AF65-F5344CB8AC3E}">
        <p14:creationId xmlns:p14="http://schemas.microsoft.com/office/powerpoint/2010/main" val="2199129234"/>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5" y="616148"/>
            <a:ext cx="8367117" cy="5956102"/>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741240" y="1696680"/>
              <a:ext cx="8081640" cy="4652640"/>
            </p14:xfrm>
          </p:contentPart>
        </mc:Choice>
        <mc:Fallback>
          <p:pic>
            <p:nvPicPr>
              <p:cNvPr id="3" name="Ink 2"/>
              <p:cNvPicPr/>
              <p:nvPr/>
            </p:nvPicPr>
            <p:blipFill>
              <a:blip r:embed="rId4"/>
              <a:stretch>
                <a:fillRect/>
              </a:stretch>
            </p:blipFill>
            <p:spPr>
              <a:xfrm>
                <a:off x="731880" y="1687320"/>
                <a:ext cx="8100360" cy="4671360"/>
              </a:xfrm>
              <a:prstGeom prst="rect">
                <a:avLst/>
              </a:prstGeom>
            </p:spPr>
          </p:pic>
        </mc:Fallback>
      </mc:AlternateContent>
    </p:spTree>
    <p:extLst>
      <p:ext uri="{BB962C8B-B14F-4D97-AF65-F5344CB8AC3E}">
        <p14:creationId xmlns:p14="http://schemas.microsoft.com/office/powerpoint/2010/main" val="305593995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42937"/>
            <a:ext cx="8304609" cy="5929313"/>
          </a:xfrm>
          <a:prstGeom prst="rect">
            <a:avLst/>
          </a:prstGeom>
          <a:blipFill>
            <a:blip r:embed="rId2"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151884203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1000" y="152401"/>
            <a:ext cx="8304609" cy="4267200"/>
          </a:xfrm>
          <a:prstGeom prst="rect">
            <a:avLst/>
          </a:prstGeom>
          <a:blipFill>
            <a:blip r:embed="rId2" cstate="print"/>
            <a:srcRect/>
            <a:stretch>
              <a:fillRect t="-1" b="-38950"/>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571320" y="2080440"/>
              <a:ext cx="7215840" cy="3920760"/>
            </p14:xfrm>
          </p:contentPart>
        </mc:Choice>
        <mc:Fallback>
          <p:pic>
            <p:nvPicPr>
              <p:cNvPr id="3" name="Ink 2"/>
              <p:cNvPicPr/>
              <p:nvPr/>
            </p:nvPicPr>
            <p:blipFill>
              <a:blip r:embed="rId4"/>
              <a:stretch>
                <a:fillRect/>
              </a:stretch>
            </p:blipFill>
            <p:spPr>
              <a:xfrm>
                <a:off x="561960" y="2071080"/>
                <a:ext cx="7234560" cy="3939480"/>
              </a:xfrm>
              <a:prstGeom prst="rect">
                <a:avLst/>
              </a:prstGeom>
            </p:spPr>
          </p:pic>
        </mc:Fallback>
      </mc:AlternateContent>
    </p:spTree>
    <p:extLst>
      <p:ext uri="{BB962C8B-B14F-4D97-AF65-F5344CB8AC3E}">
        <p14:creationId xmlns:p14="http://schemas.microsoft.com/office/powerpoint/2010/main" val="429068240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464400" y="124920"/>
              <a:ext cx="8322840" cy="6072480"/>
            </p14:xfrm>
          </p:contentPart>
        </mc:Choice>
        <mc:Fallback>
          <p:pic>
            <p:nvPicPr>
              <p:cNvPr id="3" name="Ink 2"/>
              <p:cNvPicPr/>
              <p:nvPr/>
            </p:nvPicPr>
            <p:blipFill>
              <a:blip r:embed="rId3"/>
              <a:stretch>
                <a:fillRect/>
              </a:stretch>
            </p:blipFill>
            <p:spPr>
              <a:xfrm>
                <a:off x="455040" y="115560"/>
                <a:ext cx="8341560" cy="6091200"/>
              </a:xfrm>
              <a:prstGeom prst="rect">
                <a:avLst/>
              </a:prstGeom>
            </p:spPr>
          </p:pic>
        </mc:Fallback>
      </mc:AlternateContent>
    </p:spTree>
    <p:extLst>
      <p:ext uri="{BB962C8B-B14F-4D97-AF65-F5344CB8AC3E}">
        <p14:creationId xmlns:p14="http://schemas.microsoft.com/office/powerpoint/2010/main" val="108822756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228600"/>
            <a:ext cx="8304609" cy="5929313"/>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875160" y="2875320"/>
              <a:ext cx="5884920" cy="2250720"/>
            </p14:xfrm>
          </p:contentPart>
        </mc:Choice>
        <mc:Fallback>
          <p:pic>
            <p:nvPicPr>
              <p:cNvPr id="3" name="Ink 2"/>
              <p:cNvPicPr/>
              <p:nvPr/>
            </p:nvPicPr>
            <p:blipFill>
              <a:blip r:embed="rId4"/>
              <a:stretch>
                <a:fillRect/>
              </a:stretch>
            </p:blipFill>
            <p:spPr>
              <a:xfrm>
                <a:off x="865800" y="2865960"/>
                <a:ext cx="5903640" cy="2269440"/>
              </a:xfrm>
              <a:prstGeom prst="rect">
                <a:avLst/>
              </a:prstGeom>
            </p:spPr>
          </p:pic>
        </mc:Fallback>
      </mc:AlternateContent>
    </p:spTree>
    <p:extLst>
      <p:ext uri="{BB962C8B-B14F-4D97-AF65-F5344CB8AC3E}">
        <p14:creationId xmlns:p14="http://schemas.microsoft.com/office/powerpoint/2010/main" val="159132010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42937"/>
            <a:ext cx="8304609" cy="5929313"/>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1241280" y="1303560"/>
              <a:ext cx="5366880" cy="4608360"/>
            </p14:xfrm>
          </p:contentPart>
        </mc:Choice>
        <mc:Fallback>
          <p:pic>
            <p:nvPicPr>
              <p:cNvPr id="3" name="Ink 2"/>
              <p:cNvPicPr/>
              <p:nvPr/>
            </p:nvPicPr>
            <p:blipFill>
              <a:blip r:embed="rId4"/>
              <a:stretch>
                <a:fillRect/>
              </a:stretch>
            </p:blipFill>
            <p:spPr>
              <a:xfrm>
                <a:off x="1231920" y="1294200"/>
                <a:ext cx="5385600" cy="4627080"/>
              </a:xfrm>
              <a:prstGeom prst="rect">
                <a:avLst/>
              </a:prstGeom>
            </p:spPr>
          </p:pic>
        </mc:Fallback>
      </mc:AlternateContent>
    </p:spTree>
    <p:extLst>
      <p:ext uri="{BB962C8B-B14F-4D97-AF65-F5344CB8AC3E}">
        <p14:creationId xmlns:p14="http://schemas.microsoft.com/office/powerpoint/2010/main" val="294781401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42937"/>
            <a:ext cx="8304609" cy="5929313"/>
          </a:xfrm>
          <a:prstGeom prst="rect">
            <a:avLst/>
          </a:prstGeom>
          <a:blipFill>
            <a:blip r:embed="rId2" cstate="print"/>
            <a:stretch>
              <a:fillRect/>
            </a:stretch>
          </a:blipFill>
        </p:spPr>
        <p:txBody>
          <a:bodyPr wrap="square" lIns="0" tIns="0" rIns="0" bIns="0" rtlCol="0"/>
          <a:lstStyle/>
          <a:p>
            <a:endParaRPr sz="1266"/>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937960" y="2161080"/>
              <a:ext cx="4938480" cy="3670200"/>
            </p14:xfrm>
          </p:contentPart>
        </mc:Choice>
        <mc:Fallback>
          <p:pic>
            <p:nvPicPr>
              <p:cNvPr id="3" name="Ink 2"/>
              <p:cNvPicPr/>
              <p:nvPr/>
            </p:nvPicPr>
            <p:blipFill>
              <a:blip r:embed="rId4"/>
              <a:stretch>
                <a:fillRect/>
              </a:stretch>
            </p:blipFill>
            <p:spPr>
              <a:xfrm>
                <a:off x="2928600" y="2151720"/>
                <a:ext cx="4957200" cy="3688920"/>
              </a:xfrm>
              <a:prstGeom prst="rect">
                <a:avLst/>
              </a:prstGeom>
            </p:spPr>
          </p:pic>
        </mc:Fallback>
      </mc:AlternateContent>
    </p:spTree>
    <p:extLst>
      <p:ext uri="{BB962C8B-B14F-4D97-AF65-F5344CB8AC3E}">
        <p14:creationId xmlns:p14="http://schemas.microsoft.com/office/powerpoint/2010/main" val="308649597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914400"/>
            <a:ext cx="8763000" cy="5878532"/>
          </a:xfrm>
          <a:prstGeom prst="rect">
            <a:avLst/>
          </a:prstGeom>
        </p:spPr>
        <p:txBody>
          <a:bodyPr wrap="square">
            <a:spAutoFit/>
          </a:bodyPr>
          <a:lstStyle/>
          <a:p>
            <a:r>
              <a:rPr lang="en-US" sz="2400" dirty="0"/>
              <a:t>Suppose that a project is made up of 20 different tasks. Some tasks can be completed only after others have been finished. How can an order be found for these tasks? To model this problem we set up a partial order on the set of tasks so that a ≺ b if and only if a and b are tasks where b 628 9 / Relations cannot be started until a has been completed. To produce a schedule for the project, we need to produce an order for all 20 tasks that is compatible with this partial order. We will show how this can be done. We begin with a definition. A total ordering is said to be compatible with the partial ordering R if a b whenever aRb. Constructing a compatible total ordering from a partial ordering is called topological sorting. ∗ We will need to use Lemma 1. </a:t>
            </a:r>
            <a:endParaRPr lang="en-US" sz="2400" dirty="0" smtClean="0"/>
          </a:p>
          <a:p>
            <a:endParaRPr lang="en-US" sz="2400" dirty="0"/>
          </a:p>
          <a:p>
            <a:pPr algn="ctr"/>
            <a:r>
              <a:rPr lang="en-US" sz="3200" b="1" i="1" dirty="0" smtClean="0"/>
              <a:t>LEMMA </a:t>
            </a:r>
            <a:r>
              <a:rPr lang="en-US" sz="3200" b="1" i="1" dirty="0"/>
              <a:t>1 Every finite nonempty poset (S, ) has at least one minimal element.</a:t>
            </a:r>
          </a:p>
        </p:txBody>
      </p:sp>
      <p:sp>
        <p:nvSpPr>
          <p:cNvPr id="5" name="Rectangle 4"/>
          <p:cNvSpPr/>
          <p:nvPr/>
        </p:nvSpPr>
        <p:spPr>
          <a:xfrm>
            <a:off x="2235507" y="34636"/>
            <a:ext cx="4749185" cy="769441"/>
          </a:xfrm>
          <a:prstGeom prst="rect">
            <a:avLst/>
          </a:prstGeom>
        </p:spPr>
        <p:txBody>
          <a:bodyPr wrap="none">
            <a:spAutoFit/>
          </a:bodyPr>
          <a:lstStyle/>
          <a:p>
            <a:r>
              <a:rPr lang="en-US" sz="4400" b="1" dirty="0">
                <a:solidFill>
                  <a:srgbClr val="FF0000"/>
                </a:solidFill>
                <a:effectLst>
                  <a:outerShdw blurRad="38100" dist="38100" dir="2700000" algn="tl">
                    <a:srgbClr val="000000">
                      <a:alpha val="43137"/>
                    </a:srgbClr>
                  </a:outerShdw>
                </a:effectLst>
              </a:rPr>
              <a:t>Topological Sorting </a:t>
            </a:r>
          </a:p>
        </p:txBody>
      </p:sp>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1776960" y="857160"/>
              <a:ext cx="6697800" cy="5920920"/>
            </p14:xfrm>
          </p:contentPart>
        </mc:Choice>
        <mc:Fallback>
          <p:pic>
            <p:nvPicPr>
              <p:cNvPr id="6" name="Ink 5"/>
              <p:cNvPicPr/>
              <p:nvPr/>
            </p:nvPicPr>
            <p:blipFill>
              <a:blip r:embed="rId3"/>
              <a:stretch>
                <a:fillRect/>
              </a:stretch>
            </p:blipFill>
            <p:spPr>
              <a:xfrm>
                <a:off x="1767600" y="847800"/>
                <a:ext cx="6716520" cy="5939640"/>
              </a:xfrm>
              <a:prstGeom prst="rect">
                <a:avLst/>
              </a:prstGeom>
            </p:spPr>
          </p:pic>
        </mc:Fallback>
      </mc:AlternateContent>
    </p:spTree>
    <p:extLst>
      <p:ext uri="{BB962C8B-B14F-4D97-AF65-F5344CB8AC3E}">
        <p14:creationId xmlns:p14="http://schemas.microsoft.com/office/powerpoint/2010/main" val="696565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762000"/>
          </a:xfrm>
        </p:spPr>
        <p:txBody>
          <a:bodyPr>
            <a:normAutofit/>
          </a:bodyPr>
          <a:lstStyle/>
          <a:p>
            <a:pPr algn="ctr"/>
            <a:r>
              <a:rPr lang="en-US" sz="3600" b="1" dirty="0">
                <a:solidFill>
                  <a:srgbClr val="C00000"/>
                </a:solidFill>
                <a:effectLst>
                  <a:outerShdw blurRad="38100" dist="38100" dir="2700000" algn="tl">
                    <a:srgbClr val="000000">
                      <a:alpha val="43137"/>
                    </a:srgbClr>
                  </a:outerShdw>
                </a:effectLst>
              </a:rPr>
              <a:t>Binary Relation on a Set</a:t>
            </a:r>
          </a:p>
        </p:txBody>
      </p:sp>
      <p:sp>
        <p:nvSpPr>
          <p:cNvPr id="3" name="Content Placeholder 2"/>
          <p:cNvSpPr>
            <a:spLocks noGrp="1"/>
          </p:cNvSpPr>
          <p:nvPr>
            <p:ph idx="1"/>
          </p:nvPr>
        </p:nvSpPr>
        <p:spPr>
          <a:xfrm>
            <a:off x="228600" y="1219200"/>
            <a:ext cx="8610600" cy="5303520"/>
          </a:xfrm>
        </p:spPr>
        <p:txBody>
          <a:bodyPr>
            <a:normAutofit/>
          </a:bodyPr>
          <a:lstStyle/>
          <a:p>
            <a:pPr>
              <a:buNone/>
            </a:pPr>
            <a:r>
              <a:rPr lang="en-US" b="1" dirty="0"/>
              <a:t>   </a:t>
            </a:r>
            <a:r>
              <a:rPr lang="en-US" sz="3200" b="1" dirty="0"/>
              <a:t>Definition:</a:t>
            </a:r>
            <a:r>
              <a:rPr lang="en-US" sz="3200" dirty="0"/>
              <a:t> A binary relation </a:t>
            </a:r>
            <a:r>
              <a:rPr lang="en-US" sz="3200" i="1" dirty="0"/>
              <a:t>R</a:t>
            </a:r>
            <a:r>
              <a:rPr lang="en-US" sz="3200" dirty="0"/>
              <a:t> </a:t>
            </a:r>
            <a:r>
              <a:rPr lang="en-US" sz="3200" i="1" dirty="0"/>
              <a:t>on a set A</a:t>
            </a:r>
            <a:r>
              <a:rPr lang="en-US" sz="3200" dirty="0"/>
              <a:t> is a subset of  </a:t>
            </a:r>
            <a:r>
              <a:rPr lang="en-US" sz="3200" i="1" dirty="0"/>
              <a:t>A </a:t>
            </a:r>
            <a:r>
              <a:rPr lang="en-US" sz="3200" dirty="0">
                <a:latin typeface="Cambria Math"/>
                <a:ea typeface="Cambria Math"/>
              </a:rPr>
              <a:t>×</a:t>
            </a:r>
            <a:r>
              <a:rPr lang="en-US" sz="3200" i="1" dirty="0"/>
              <a:t> A </a:t>
            </a:r>
            <a:r>
              <a:rPr lang="en-US" sz="3200" dirty="0"/>
              <a:t>or a relation from </a:t>
            </a:r>
            <a:r>
              <a:rPr lang="en-US" sz="3200" i="1" dirty="0"/>
              <a:t>A</a:t>
            </a:r>
            <a:r>
              <a:rPr lang="en-US" sz="3200" dirty="0"/>
              <a:t> to </a:t>
            </a:r>
            <a:r>
              <a:rPr lang="en-US" sz="3200" i="1" dirty="0"/>
              <a:t>A</a:t>
            </a:r>
            <a:r>
              <a:rPr lang="en-US" sz="3200" dirty="0"/>
              <a:t>.</a:t>
            </a:r>
          </a:p>
          <a:p>
            <a:pPr>
              <a:buNone/>
            </a:pPr>
            <a:r>
              <a:rPr lang="en-US" b="1" dirty="0"/>
              <a:t>   Example</a:t>
            </a:r>
            <a:r>
              <a:rPr lang="en-US" dirty="0"/>
              <a:t>:</a:t>
            </a:r>
          </a:p>
          <a:p>
            <a:pPr lvl="1"/>
            <a:r>
              <a:rPr lang="en-US" dirty="0"/>
              <a:t>Suppose that </a:t>
            </a:r>
            <a:r>
              <a:rPr lang="en-US" i="1" dirty="0"/>
              <a:t>   A = </a:t>
            </a:r>
            <a:r>
              <a:rPr lang="en-US" dirty="0"/>
              <a:t>{</a:t>
            </a:r>
            <a:r>
              <a:rPr lang="en-US" i="1" dirty="0" err="1"/>
              <a:t>a,b,c</a:t>
            </a:r>
            <a:r>
              <a:rPr lang="en-US" dirty="0"/>
              <a:t>}. Then</a:t>
            </a:r>
            <a:r>
              <a:rPr lang="en-US" i="1" dirty="0"/>
              <a:t> R = </a:t>
            </a:r>
            <a:r>
              <a:rPr lang="en-US" dirty="0"/>
              <a:t>{(</a:t>
            </a:r>
            <a:r>
              <a:rPr lang="en-US" i="1" dirty="0" err="1"/>
              <a:t>a,a</a:t>
            </a:r>
            <a:r>
              <a:rPr lang="en-US" dirty="0"/>
              <a:t>)</a:t>
            </a:r>
            <a:r>
              <a:rPr lang="en-US" i="1" dirty="0"/>
              <a:t>,</a:t>
            </a:r>
            <a:r>
              <a:rPr lang="en-US" dirty="0"/>
              <a:t>(</a:t>
            </a:r>
            <a:r>
              <a:rPr lang="en-US" i="1" dirty="0" err="1"/>
              <a:t>a,b</a:t>
            </a:r>
            <a:r>
              <a:rPr lang="en-US" dirty="0"/>
              <a:t>)</a:t>
            </a:r>
            <a:r>
              <a:rPr lang="en-US" i="1" dirty="0"/>
              <a:t>, </a:t>
            </a:r>
            <a:r>
              <a:rPr lang="en-US" dirty="0"/>
              <a:t>(</a:t>
            </a:r>
            <a:r>
              <a:rPr lang="en-US" i="1" dirty="0" err="1"/>
              <a:t>a,c</a:t>
            </a:r>
            <a:r>
              <a:rPr lang="en-US" dirty="0"/>
              <a:t>)} is a relation on </a:t>
            </a:r>
            <a:r>
              <a:rPr lang="en-US" i="1" dirty="0"/>
              <a:t>A</a:t>
            </a:r>
            <a:r>
              <a:rPr lang="en-US" dirty="0"/>
              <a:t>. </a:t>
            </a:r>
          </a:p>
          <a:p>
            <a:pPr lvl="1"/>
            <a:r>
              <a:rPr lang="en-US" dirty="0"/>
              <a:t>Let  </a:t>
            </a:r>
            <a:r>
              <a:rPr lang="en-US" i="1" dirty="0"/>
              <a:t>A = </a:t>
            </a:r>
            <a:r>
              <a:rPr lang="en-US" dirty="0"/>
              <a:t>{</a:t>
            </a:r>
            <a:r>
              <a:rPr lang="en-US" dirty="0">
                <a:latin typeface="Cambria Math" pitchFamily="18" charset="0"/>
                <a:ea typeface="Cambria Math" pitchFamily="18" charset="0"/>
              </a:rPr>
              <a:t>1, 2, 3, 4</a:t>
            </a:r>
            <a:r>
              <a:rPr lang="en-US" dirty="0"/>
              <a:t>}. The ordered pairs in the relation </a:t>
            </a:r>
            <a:r>
              <a:rPr lang="en-US" b="1" dirty="0"/>
              <a:t>  R </a:t>
            </a:r>
            <a:r>
              <a:rPr lang="en-US" b="1" baseline="-25000" dirty="0">
                <a:latin typeface="Cambria Math" pitchFamily="18" charset="0"/>
                <a:ea typeface="Cambria Math" pitchFamily="18" charset="0"/>
              </a:rPr>
              <a:t> </a:t>
            </a:r>
            <a:r>
              <a:rPr lang="en-US" b="1" dirty="0"/>
              <a:t>= {(</a:t>
            </a:r>
            <a:r>
              <a:rPr lang="en-US" b="1" i="1" dirty="0"/>
              <a:t>a</a:t>
            </a:r>
            <a:r>
              <a:rPr lang="en-US" b="1" dirty="0"/>
              <a:t>,</a:t>
            </a:r>
            <a:r>
              <a:rPr lang="en-US" b="1" i="1" dirty="0"/>
              <a:t>b</a:t>
            </a:r>
            <a:r>
              <a:rPr lang="en-US" b="1" dirty="0"/>
              <a:t>) | </a:t>
            </a:r>
            <a:r>
              <a:rPr lang="en-US" b="1" i="1" dirty="0"/>
              <a:t>a</a:t>
            </a:r>
            <a:r>
              <a:rPr lang="en-US" b="1" dirty="0"/>
              <a:t> </a:t>
            </a:r>
            <a:r>
              <a:rPr lang="en-US" b="1" dirty="0">
                <a:latin typeface="Cambria Math"/>
                <a:ea typeface="Cambria Math"/>
              </a:rPr>
              <a:t>divides </a:t>
            </a:r>
            <a:r>
              <a:rPr lang="en-US" b="1" i="1" dirty="0">
                <a:latin typeface="Cambria Math"/>
                <a:ea typeface="Cambria Math"/>
              </a:rPr>
              <a:t>b</a:t>
            </a:r>
            <a:r>
              <a:rPr lang="en-US" b="1" dirty="0">
                <a:latin typeface="Cambria Math"/>
                <a:ea typeface="Cambria Math"/>
              </a:rPr>
              <a:t>} </a:t>
            </a:r>
            <a:r>
              <a:rPr lang="en-US" dirty="0">
                <a:latin typeface="Cambria Math"/>
                <a:ea typeface="Cambria Math"/>
              </a:rPr>
              <a:t>are</a:t>
            </a:r>
          </a:p>
          <a:p>
            <a:pPr lvl="1">
              <a:buNone/>
            </a:pPr>
            <a:r>
              <a:rPr lang="en-US" dirty="0">
                <a:latin typeface="Cambria Math"/>
                <a:ea typeface="Cambria Math"/>
              </a:rPr>
              <a:t>     {(1,1), (1, 2), (1,3), (1, 4), (2, 2), (2, 4), (3, 3), and  (4, 4)}.</a:t>
            </a:r>
          </a:p>
          <a:p>
            <a:pPr marL="0" indent="0">
              <a:buNone/>
            </a:pPr>
            <a:r>
              <a:rPr lang="en-US" sz="2800" b="1" dirty="0"/>
              <a:t>    REMARK</a:t>
            </a:r>
            <a:r>
              <a:rPr lang="en-US" sz="2800" dirty="0"/>
              <a:t>:</a:t>
            </a:r>
          </a:p>
          <a:p>
            <a:pPr marL="0" indent="0">
              <a:buNone/>
            </a:pPr>
            <a:r>
              <a:rPr lang="en-US" sz="2800" dirty="0"/>
              <a:t>    For any set A</a:t>
            </a:r>
          </a:p>
          <a:p>
            <a:pPr marL="0" indent="0">
              <a:buNone/>
            </a:pPr>
            <a:r>
              <a:rPr lang="en-US" sz="2800" dirty="0"/>
              <a:t>	1. A × A is known as the universal relation.</a:t>
            </a:r>
          </a:p>
          <a:p>
            <a:pPr marL="0" indent="0">
              <a:buNone/>
            </a:pPr>
            <a:r>
              <a:rPr lang="en-US" sz="2800" dirty="0"/>
              <a:t>	2. ∅ is known as the empty relation.</a:t>
            </a:r>
            <a:endParaRPr lang="en-US" dirty="0">
              <a:latin typeface="Cambria Math"/>
              <a:ea typeface="Cambria Math"/>
            </a:endParaRPr>
          </a:p>
          <a:p>
            <a:pPr lvl="1">
              <a:buNone/>
            </a:pPr>
            <a:endParaRPr lang="en-US" i="1" dirty="0"/>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78640" y="2393280"/>
              <a:ext cx="6751440" cy="3125520"/>
            </p14:xfrm>
          </p:contentPart>
        </mc:Choice>
        <mc:Fallback xmlns="">
          <p:pic>
            <p:nvPicPr>
              <p:cNvPr id="5" name="Ink 4"/>
              <p:cNvPicPr/>
              <p:nvPr/>
            </p:nvPicPr>
            <p:blipFill>
              <a:blip r:embed="rId3"/>
              <a:stretch>
                <a:fillRect/>
              </a:stretch>
            </p:blipFill>
            <p:spPr>
              <a:xfrm>
                <a:off x="1169280" y="2383920"/>
                <a:ext cx="6770160" cy="3144240"/>
              </a:xfrm>
              <a:prstGeom prst="rect">
                <a:avLst/>
              </a:prstGeom>
            </p:spPr>
          </p:pic>
        </mc:Fallback>
      </mc:AlternateContent>
    </p:spTree>
    <p:extLst>
      <p:ext uri="{BB962C8B-B14F-4D97-AF65-F5344CB8AC3E}">
        <p14:creationId xmlns:p14="http://schemas.microsoft.com/office/powerpoint/2010/main" val="48588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5956102"/>
          </a:xfrm>
          <a:prstGeom prst="rect">
            <a:avLst/>
          </a:prstGeom>
          <a:blipFill>
            <a:blip r:embed="rId2"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392929236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9696" y="616148"/>
            <a:ext cx="8304609" cy="6027539"/>
          </a:xfrm>
          <a:prstGeom prst="rect">
            <a:avLst/>
          </a:prstGeom>
          <a:blipFill>
            <a:blip r:embed="rId2" cstate="print"/>
            <a:stretch>
              <a:fillRect/>
            </a:stretch>
          </a:blipFill>
        </p:spPr>
        <p:txBody>
          <a:bodyPr wrap="square" lIns="0" tIns="0" rIns="0" bIns="0" rtlCol="0"/>
          <a:lstStyle/>
          <a:p>
            <a:endParaRPr sz="1266"/>
          </a:p>
        </p:txBody>
      </p:sp>
    </p:spTree>
    <p:extLst>
      <p:ext uri="{BB962C8B-B14F-4D97-AF65-F5344CB8AC3E}">
        <p14:creationId xmlns:p14="http://schemas.microsoft.com/office/powerpoint/2010/main" val="25411154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9E97EC-015F-4EB7-AB4C-837F3222CFD8}"/>
              </a:ext>
            </a:extLst>
          </p:cNvPr>
          <p:cNvSpPr>
            <a:spLocks noGrp="1"/>
          </p:cNvSpPr>
          <p:nvPr>
            <p:ph type="title"/>
          </p:nvPr>
        </p:nvSpPr>
        <p:spPr>
          <a:xfrm>
            <a:off x="457200" y="685800"/>
            <a:ext cx="8229600" cy="742950"/>
          </a:xfrm>
        </p:spPr>
        <p:txBody>
          <a:bodyPr>
            <a:normAutofit/>
          </a:bodyPr>
          <a:lstStyle/>
          <a:p>
            <a:pPr algn="ctr"/>
            <a:r>
              <a:rPr lang="en-US" sz="4000" b="1" dirty="0">
                <a:solidFill>
                  <a:srgbClr val="C00000"/>
                </a:solidFill>
                <a:effectLst>
                  <a:outerShdw blurRad="38100" dist="38100" dir="2700000" algn="tl">
                    <a:srgbClr val="000000">
                      <a:alpha val="43137"/>
                    </a:srgbClr>
                  </a:outerShdw>
                </a:effectLst>
              </a:rPr>
              <a:t>Binary Relation on a Set</a:t>
            </a:r>
          </a:p>
        </p:txBody>
      </p:sp>
      <p:pic>
        <p:nvPicPr>
          <p:cNvPr id="9" name="Content Placeholder 8">
            <a:extLst>
              <a:ext uri="{FF2B5EF4-FFF2-40B4-BE49-F238E27FC236}">
                <a16:creationId xmlns:a16="http://schemas.microsoft.com/office/drawing/2014/main" id="{051DB7DD-1355-4530-80CA-8258D8E2797B}"/>
              </a:ext>
            </a:extLst>
          </p:cNvPr>
          <p:cNvPicPr>
            <a:picLocks noGrp="1" noChangeAspect="1"/>
          </p:cNvPicPr>
          <p:nvPr>
            <p:ph idx="1"/>
          </p:nvPr>
        </p:nvPicPr>
        <p:blipFill>
          <a:blip r:embed="rId2"/>
          <a:stretch>
            <a:fillRect/>
          </a:stretch>
        </p:blipFill>
        <p:spPr>
          <a:xfrm>
            <a:off x="566737" y="1676400"/>
            <a:ext cx="8010525" cy="790575"/>
          </a:xfrm>
        </p:spPr>
      </p:pic>
      <p:pic>
        <p:nvPicPr>
          <p:cNvPr id="13" name="Picture 12">
            <a:extLst>
              <a:ext uri="{FF2B5EF4-FFF2-40B4-BE49-F238E27FC236}">
                <a16:creationId xmlns:a16="http://schemas.microsoft.com/office/drawing/2014/main" id="{59C22F87-D6A1-46BB-B7D4-4865686F71D3}"/>
              </a:ext>
            </a:extLst>
          </p:cNvPr>
          <p:cNvPicPr>
            <a:picLocks noChangeAspect="1"/>
          </p:cNvPicPr>
          <p:nvPr/>
        </p:nvPicPr>
        <p:blipFill>
          <a:blip r:embed="rId3"/>
          <a:stretch>
            <a:fillRect/>
          </a:stretch>
        </p:blipFill>
        <p:spPr>
          <a:xfrm>
            <a:off x="596047" y="2828925"/>
            <a:ext cx="8010524" cy="790575"/>
          </a:xfrm>
          <a:prstGeom prst="rect">
            <a:avLst/>
          </a:prstGeom>
        </p:spPr>
      </p:pic>
      <p:pic>
        <p:nvPicPr>
          <p:cNvPr id="15" name="Picture 14">
            <a:extLst>
              <a:ext uri="{FF2B5EF4-FFF2-40B4-BE49-F238E27FC236}">
                <a16:creationId xmlns:a16="http://schemas.microsoft.com/office/drawing/2014/main" id="{CC9783B0-C0E3-419E-B359-8BA1B3CFDB27}"/>
              </a:ext>
            </a:extLst>
          </p:cNvPr>
          <p:cNvPicPr>
            <a:picLocks noChangeAspect="1"/>
          </p:cNvPicPr>
          <p:nvPr/>
        </p:nvPicPr>
        <p:blipFill>
          <a:blip r:embed="rId4"/>
          <a:stretch>
            <a:fillRect/>
          </a:stretch>
        </p:blipFill>
        <p:spPr>
          <a:xfrm>
            <a:off x="914400" y="3703114"/>
            <a:ext cx="2676525" cy="2390775"/>
          </a:xfrm>
          <a:prstGeom prst="rect">
            <a:avLst/>
          </a:prstGeom>
        </p:spPr>
      </p:pic>
      <p:pic>
        <p:nvPicPr>
          <p:cNvPr id="17" name="Picture 16">
            <a:extLst>
              <a:ext uri="{FF2B5EF4-FFF2-40B4-BE49-F238E27FC236}">
                <a16:creationId xmlns:a16="http://schemas.microsoft.com/office/drawing/2014/main" id="{DB28EE0D-6027-4D81-ABB9-AE8ED4EDF7B4}"/>
              </a:ext>
            </a:extLst>
          </p:cNvPr>
          <p:cNvPicPr>
            <a:picLocks noChangeAspect="1"/>
          </p:cNvPicPr>
          <p:nvPr/>
        </p:nvPicPr>
        <p:blipFill>
          <a:blip r:embed="rId5"/>
          <a:stretch>
            <a:fillRect/>
          </a:stretch>
        </p:blipFill>
        <p:spPr>
          <a:xfrm>
            <a:off x="4953000" y="3818956"/>
            <a:ext cx="2209800" cy="2095500"/>
          </a:xfrm>
          <a:prstGeom prst="rect">
            <a:avLst/>
          </a:prstGeom>
        </p:spPr>
      </p:pic>
      <p:sp>
        <p:nvSpPr>
          <p:cNvPr id="7" name="Rectangle 6">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848160" y="2000160"/>
              <a:ext cx="7876440" cy="4116960"/>
            </p14:xfrm>
          </p:contentPart>
        </mc:Choice>
        <mc:Fallback xmlns="">
          <p:pic>
            <p:nvPicPr>
              <p:cNvPr id="2" name="Ink 1"/>
              <p:cNvPicPr/>
              <p:nvPr/>
            </p:nvPicPr>
            <p:blipFill>
              <a:blip r:embed="rId7"/>
              <a:stretch>
                <a:fillRect/>
              </a:stretch>
            </p:blipFill>
            <p:spPr>
              <a:xfrm>
                <a:off x="838800" y="1990800"/>
                <a:ext cx="7895160" cy="4135680"/>
              </a:xfrm>
              <a:prstGeom prst="rect">
                <a:avLst/>
              </a:prstGeom>
            </p:spPr>
          </p:pic>
        </mc:Fallback>
      </mc:AlternateContent>
    </p:spTree>
    <p:extLst>
      <p:ext uri="{BB962C8B-B14F-4D97-AF65-F5344CB8AC3E}">
        <p14:creationId xmlns:p14="http://schemas.microsoft.com/office/powerpoint/2010/main" val="428576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Relations and Their Properties</a:t>
            </a:r>
          </a:p>
        </p:txBody>
      </p:sp>
    </p:spTree>
    <p:extLst>
      <p:ext uri="{BB962C8B-B14F-4D97-AF65-F5344CB8AC3E}">
        <p14:creationId xmlns:p14="http://schemas.microsoft.com/office/powerpoint/2010/main" val="49963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a:bodyPr>
          <a:lstStyle/>
          <a:p>
            <a:pPr algn="ctr"/>
            <a:r>
              <a:rPr lang="en-US" sz="3600" b="1" dirty="0">
                <a:effectLst>
                  <a:outerShdw blurRad="38100" dist="38100" dir="2700000" algn="tl">
                    <a:srgbClr val="000000">
                      <a:alpha val="43137"/>
                    </a:srgbClr>
                  </a:outerShdw>
                </a:effectLst>
              </a:rPr>
              <a:t>Binary Relation on a Set (</a:t>
            </a:r>
            <a:r>
              <a:rPr lang="en-US" sz="3600" b="1" i="1" dirty="0">
                <a:effectLst>
                  <a:outerShdw blurRad="38100" dist="38100" dir="2700000" algn="tl">
                    <a:srgbClr val="000000">
                      <a:alpha val="43137"/>
                    </a:srgbClr>
                  </a:outerShdw>
                </a:effectLst>
              </a:rPr>
              <a:t>cont.</a:t>
            </a:r>
            <a:r>
              <a:rPr lang="en-US" sz="3600" b="1" dirty="0">
                <a:effectLst>
                  <a:outerShdw blurRad="38100" dist="38100" dir="2700000" algn="tl">
                    <a:srgbClr val="000000">
                      <a:alpha val="43137"/>
                    </a:srgbClr>
                  </a:outerShdw>
                </a:effectLst>
              </a:rPr>
              <a: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3200" b="1" dirty="0"/>
                  <a:t>Question</a:t>
                </a:r>
                <a:r>
                  <a:rPr lang="en-US" sz="3200" dirty="0"/>
                  <a:t>: </a:t>
                </a:r>
                <a:r>
                  <a:rPr lang="en-US" sz="2800" dirty="0"/>
                  <a:t>How many different relations are there on a set A with n elements?</a:t>
                </a:r>
              </a:p>
              <a:p>
                <a:pPr marL="0" indent="0">
                  <a:buNone/>
                </a:pPr>
                <a:r>
                  <a:rPr lang="en-US" sz="3200" b="1" dirty="0"/>
                  <a:t>Solution</a:t>
                </a:r>
                <a:r>
                  <a:rPr lang="en-US" sz="3200" dirty="0"/>
                  <a:t>: </a:t>
                </a:r>
              </a:p>
              <a:p>
                <a:r>
                  <a:rPr lang="en-US" sz="2800" dirty="0"/>
                  <a:t> Suppose A has n elements</a:t>
                </a:r>
              </a:p>
              <a:p>
                <a:r>
                  <a:rPr lang="en-US" sz="2800" dirty="0"/>
                  <a:t> Recall, a relation on a set A is a subset of A x A.</a:t>
                </a:r>
              </a:p>
              <a:p>
                <a:r>
                  <a:rPr lang="en-US" sz="2800" dirty="0"/>
                  <a:t> A x A has</a:t>
                </a:r>
                <a:r>
                  <a:rPr lang="en-US" sz="3200" dirty="0"/>
                  <a:t> </a:t>
                </a:r>
                <a14:m>
                  <m:oMath xmlns:m="http://schemas.openxmlformats.org/officeDocument/2006/math">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𝑛</m:t>
                        </m:r>
                      </m:e>
                      <m:sup>
                        <m:r>
                          <a:rPr lang="en-US" sz="3200" b="0" i="1" smtClean="0">
                            <a:latin typeface="Cambria Math" panose="02040503050406030204" pitchFamily="18" charset="0"/>
                          </a:rPr>
                          <m:t>2</m:t>
                        </m:r>
                      </m:sup>
                    </m:sSup>
                  </m:oMath>
                </a14:m>
                <a:r>
                  <a:rPr lang="en-US" sz="2800" dirty="0"/>
                  <a:t>elements.</a:t>
                </a:r>
              </a:p>
              <a:p>
                <a:r>
                  <a:rPr lang="en-US" sz="2800" dirty="0"/>
                  <a:t> If a set has m element, its has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𝑚</m:t>
                        </m:r>
                      </m:sup>
                    </m:sSup>
                  </m:oMath>
                </a14:m>
                <a:r>
                  <a:rPr lang="en-US" sz="2800" dirty="0"/>
                  <a:t> subsets.</a:t>
                </a:r>
              </a:p>
              <a:p>
                <a:r>
                  <a:rPr lang="en-US" sz="2800" dirty="0"/>
                  <a:t> Therefore, the answer is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2</m:t>
                        </m:r>
                      </m:e>
                      <m:sup>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2</m:t>
                            </m:r>
                          </m:sup>
                        </m:sSup>
                      </m:sup>
                    </m:sSup>
                  </m:oMath>
                </a14:m>
                <a:r>
                  <a:rPr lang="en-US" sz="28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932" t="-29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857240" y="80280"/>
              <a:ext cx="6001200" cy="5813640"/>
            </p14:xfrm>
          </p:contentPart>
        </mc:Choice>
        <mc:Fallback xmlns="">
          <p:pic>
            <p:nvPicPr>
              <p:cNvPr id="5" name="Ink 4"/>
              <p:cNvPicPr/>
              <p:nvPr/>
            </p:nvPicPr>
            <p:blipFill>
              <a:blip r:embed="rId4"/>
              <a:stretch>
                <a:fillRect/>
              </a:stretch>
            </p:blipFill>
            <p:spPr>
              <a:xfrm>
                <a:off x="1847880" y="70920"/>
                <a:ext cx="6019920" cy="5832360"/>
              </a:xfrm>
              <a:prstGeom prst="rect">
                <a:avLst/>
              </a:prstGeom>
            </p:spPr>
          </p:pic>
        </mc:Fallback>
      </mc:AlternateContent>
    </p:spTree>
    <p:extLst>
      <p:ext uri="{BB962C8B-B14F-4D97-AF65-F5344CB8AC3E}">
        <p14:creationId xmlns:p14="http://schemas.microsoft.com/office/powerpoint/2010/main" val="150216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67264"/>
          </a:xfrm>
        </p:spPr>
        <p:txBody>
          <a:bodyPr>
            <a:normAutofit/>
          </a:bodyPr>
          <a:lstStyle/>
          <a:p>
            <a:pPr algn="ctr"/>
            <a:r>
              <a:rPr lang="en-US" sz="4000" b="1" dirty="0">
                <a:solidFill>
                  <a:srgbClr val="C00000"/>
                </a:solidFill>
                <a:effectLst>
                  <a:outerShdw blurRad="38100" dist="38100" dir="2700000" algn="tl">
                    <a:srgbClr val="000000">
                      <a:alpha val="43137"/>
                    </a:srgbClr>
                  </a:outerShdw>
                </a:effectLst>
              </a:rPr>
              <a:t>Reflexive Relations</a:t>
            </a:r>
          </a:p>
        </p:txBody>
      </p:sp>
      <p:sp>
        <p:nvSpPr>
          <p:cNvPr id="3" name="Content Placeholder 2"/>
          <p:cNvSpPr>
            <a:spLocks noGrp="1"/>
          </p:cNvSpPr>
          <p:nvPr>
            <p:ph idx="1"/>
          </p:nvPr>
        </p:nvSpPr>
        <p:spPr>
          <a:xfrm>
            <a:off x="152400" y="1272064"/>
            <a:ext cx="8763000" cy="5585936"/>
          </a:xfrm>
        </p:spPr>
        <p:txBody>
          <a:bodyPr>
            <a:normAutofit/>
          </a:bodyPr>
          <a:lstStyle/>
          <a:p>
            <a:pPr>
              <a:buNone/>
            </a:pPr>
            <a:r>
              <a:rPr lang="en-US" b="1" dirty="0"/>
              <a:t>   Definition: </a:t>
            </a:r>
            <a:r>
              <a:rPr lang="en-US" i="1" dirty="0"/>
              <a:t>R</a:t>
            </a:r>
            <a:r>
              <a:rPr lang="en-US" b="1" dirty="0"/>
              <a:t> </a:t>
            </a:r>
            <a:r>
              <a:rPr lang="en-US" dirty="0"/>
              <a:t>is </a:t>
            </a:r>
            <a:r>
              <a:rPr lang="en-US" i="1" dirty="0"/>
              <a:t>reflexive</a:t>
            </a:r>
            <a:r>
              <a:rPr lang="en-US" dirty="0"/>
              <a:t> </a:t>
            </a:r>
            <a:r>
              <a:rPr lang="en-US" dirty="0" err="1"/>
              <a:t>iff</a:t>
            </a:r>
            <a:r>
              <a:rPr lang="en-US" dirty="0"/>
              <a:t> (</a:t>
            </a:r>
            <a:r>
              <a:rPr lang="en-US" i="1" dirty="0" err="1"/>
              <a:t>a,a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i="1" dirty="0">
                <a:latin typeface="+mj-lt"/>
                <a:ea typeface="Cambria Math"/>
              </a:rPr>
              <a:t> </a:t>
            </a:r>
            <a:r>
              <a:rPr lang="en-US" dirty="0">
                <a:ea typeface="Cambria Math"/>
              </a:rPr>
              <a:t>for every element       </a:t>
            </a:r>
            <a:r>
              <a:rPr lang="en-US" i="1" dirty="0">
                <a:latin typeface="+mj-lt"/>
                <a:ea typeface="Cambria Math"/>
              </a:rPr>
              <a:t>a </a:t>
            </a:r>
            <a:r>
              <a:rPr lang="en-US" dirty="0">
                <a:latin typeface="Cambria Math"/>
                <a:ea typeface="Cambria Math"/>
              </a:rPr>
              <a:t>∊ </a:t>
            </a:r>
            <a:r>
              <a:rPr lang="en-US" dirty="0">
                <a:ea typeface="Cambria Math"/>
              </a:rPr>
              <a:t>A</a:t>
            </a:r>
            <a:r>
              <a:rPr lang="en-US" dirty="0">
                <a:latin typeface="Cambria Math"/>
                <a:ea typeface="Cambria Math"/>
              </a:rPr>
              <a:t>. </a:t>
            </a:r>
            <a:r>
              <a:rPr lang="en-US" dirty="0">
                <a:ea typeface="Cambria Math"/>
              </a:rPr>
              <a:t>Written symbolically, R is reflexive if and only if </a:t>
            </a:r>
          </a:p>
          <a:p>
            <a:pPr>
              <a:buNone/>
            </a:pPr>
            <a:r>
              <a:rPr lang="en-US" dirty="0">
                <a:ea typeface="Cambria Math"/>
              </a:rPr>
              <a:t>           </a:t>
            </a:r>
            <a:r>
              <a:rPr lang="en-US" dirty="0">
                <a:latin typeface="Cambria Math"/>
                <a:ea typeface="Cambria Math"/>
              </a:rPr>
              <a:t>∀</a:t>
            </a:r>
            <a:r>
              <a:rPr lang="en-US" i="1" dirty="0">
                <a:latin typeface="Cambria Math"/>
                <a:ea typeface="Cambria Math"/>
              </a:rPr>
              <a:t>a</a:t>
            </a:r>
            <a:r>
              <a:rPr lang="en-US" dirty="0">
                <a:latin typeface="Cambria Math"/>
                <a:ea typeface="Cambria Math"/>
              </a:rPr>
              <a:t>[</a:t>
            </a:r>
            <a:r>
              <a:rPr lang="en-US" dirty="0" err="1">
                <a:latin typeface="Cambria Math"/>
                <a:ea typeface="Cambria Math"/>
              </a:rPr>
              <a:t>a∊</a:t>
            </a:r>
            <a:r>
              <a:rPr lang="en-US" i="1" dirty="0" err="1">
                <a:ea typeface="Cambria Math"/>
              </a:rPr>
              <a:t>U</a:t>
            </a:r>
            <a:r>
              <a:rPr lang="en-US" dirty="0">
                <a:latin typeface="Cambria Math"/>
                <a:ea typeface="Cambria Math"/>
              </a:rPr>
              <a:t>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endParaRPr lang="en-US" b="1" dirty="0">
              <a:ea typeface="Cambria Math"/>
            </a:endParaRPr>
          </a:p>
          <a:p>
            <a:pPr>
              <a:buNone/>
            </a:pPr>
            <a:r>
              <a:rPr lang="en-US" b="1" dirty="0">
                <a:ea typeface="Cambria Math"/>
              </a:rPr>
              <a:t> </a:t>
            </a:r>
            <a:endParaRPr lang="en-US" dirty="0"/>
          </a:p>
          <a:p>
            <a:pPr>
              <a:buNone/>
            </a:pPr>
            <a:endParaRPr lang="en-US" dirty="0">
              <a:ea typeface="Cambria Math"/>
            </a:endParaRPr>
          </a:p>
        </p:txBody>
      </p:sp>
      <p:sp>
        <p:nvSpPr>
          <p:cNvPr id="5" name="TextBox 4"/>
          <p:cNvSpPr txBox="1"/>
          <p:nvPr/>
        </p:nvSpPr>
        <p:spPr>
          <a:xfrm>
            <a:off x="5616526" y="3095536"/>
            <a:ext cx="3527474" cy="1938992"/>
          </a:xfrm>
          <a:prstGeom prst="rect">
            <a:avLst/>
          </a:prstGeom>
          <a:noFill/>
          <a:ln>
            <a:solidFill>
              <a:schemeClr val="accent1"/>
            </a:solidFill>
          </a:ln>
        </p:spPr>
        <p:txBody>
          <a:bodyPr wrap="square" rtlCol="0">
            <a:spAutoFit/>
          </a:bodyPr>
          <a:lstStyle/>
          <a:p>
            <a:pPr algn="just"/>
            <a:r>
              <a:rPr lang="en-US" sz="2400" dirty="0">
                <a:latin typeface="Cambria Math"/>
                <a:ea typeface="Cambria Math"/>
              </a:rPr>
              <a:t>If </a:t>
            </a:r>
            <a:r>
              <a:rPr lang="en-US" sz="2400" i="1" dirty="0">
                <a:ea typeface="Cambria Math"/>
              </a:rPr>
              <a:t>A</a:t>
            </a:r>
            <a:r>
              <a:rPr lang="en-US" sz="2400" dirty="0">
                <a:latin typeface="Cambria Math"/>
                <a:ea typeface="Cambria Math"/>
              </a:rPr>
              <a:t> = ∅ </a:t>
            </a:r>
            <a:r>
              <a:rPr lang="en-US" sz="2400" dirty="0">
                <a:ea typeface="Cambria Math"/>
              </a:rPr>
              <a:t> then the empty relation is reflexive vacuously. That is the empty relation on an empty set is reflexive! </a:t>
            </a:r>
          </a:p>
        </p:txBody>
      </p:sp>
      <p:pic>
        <p:nvPicPr>
          <p:cNvPr id="4" name="Picture 3">
            <a:extLst>
              <a:ext uri="{FF2B5EF4-FFF2-40B4-BE49-F238E27FC236}">
                <a16:creationId xmlns:a16="http://schemas.microsoft.com/office/drawing/2014/main" id="{9C462673-66AA-45B8-81B9-5143E51945D8}"/>
              </a:ext>
            </a:extLst>
          </p:cNvPr>
          <p:cNvPicPr>
            <a:picLocks noChangeAspect="1"/>
          </p:cNvPicPr>
          <p:nvPr/>
        </p:nvPicPr>
        <p:blipFill>
          <a:blip r:embed="rId2"/>
          <a:stretch>
            <a:fillRect/>
          </a:stretch>
        </p:blipFill>
        <p:spPr>
          <a:xfrm>
            <a:off x="170351" y="2729389"/>
            <a:ext cx="5362575" cy="1704975"/>
          </a:xfrm>
          <a:prstGeom prst="rect">
            <a:avLst/>
          </a:prstGeom>
        </p:spPr>
      </p:pic>
      <p:pic>
        <p:nvPicPr>
          <p:cNvPr id="6" name="Picture 5">
            <a:extLst>
              <a:ext uri="{FF2B5EF4-FFF2-40B4-BE49-F238E27FC236}">
                <a16:creationId xmlns:a16="http://schemas.microsoft.com/office/drawing/2014/main" id="{E6C6FD4A-2FC7-4770-B4BE-4AE62414D991}"/>
              </a:ext>
            </a:extLst>
          </p:cNvPr>
          <p:cNvPicPr>
            <a:picLocks noChangeAspect="1"/>
          </p:cNvPicPr>
          <p:nvPr/>
        </p:nvPicPr>
        <p:blipFill>
          <a:blip r:embed="rId3"/>
          <a:stretch>
            <a:fillRect/>
          </a:stretch>
        </p:blipFill>
        <p:spPr>
          <a:xfrm>
            <a:off x="312860" y="4572000"/>
            <a:ext cx="4944940" cy="1704975"/>
          </a:xfrm>
          <a:prstGeom prst="rect">
            <a:avLst/>
          </a:prstGeom>
        </p:spPr>
      </p:pic>
      <p:sp>
        <p:nvSpPr>
          <p:cNvPr id="7" name="Rectangle 6">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687600" y="1571760"/>
              <a:ext cx="7456680" cy="4634640"/>
            </p14:xfrm>
          </p:contentPart>
        </mc:Choice>
        <mc:Fallback xmlns="">
          <p:pic>
            <p:nvPicPr>
              <p:cNvPr id="8" name="Ink 7"/>
              <p:cNvPicPr/>
              <p:nvPr/>
            </p:nvPicPr>
            <p:blipFill>
              <a:blip r:embed="rId5"/>
              <a:stretch>
                <a:fillRect/>
              </a:stretch>
            </p:blipFill>
            <p:spPr>
              <a:xfrm>
                <a:off x="678240" y="1562400"/>
                <a:ext cx="7475400" cy="4653360"/>
              </a:xfrm>
              <a:prstGeom prst="rect">
                <a:avLst/>
              </a:prstGeom>
            </p:spPr>
          </p:pic>
        </mc:Fallback>
      </mc:AlternateContent>
    </p:spTree>
    <p:extLst>
      <p:ext uri="{BB962C8B-B14F-4D97-AF65-F5344CB8AC3E}">
        <p14:creationId xmlns:p14="http://schemas.microsoft.com/office/powerpoint/2010/main" val="371503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tting To Know The Difference Between Relation And Function">
            <a:extLst>
              <a:ext uri="{FF2B5EF4-FFF2-40B4-BE49-F238E27FC236}">
                <a16:creationId xmlns:a16="http://schemas.microsoft.com/office/drawing/2014/main" id="{5AAE8EFE-493A-7AFE-54B9-4D597568C64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09600" y="76200"/>
            <a:ext cx="7315200" cy="68103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76880" y="1187640"/>
              <a:ext cx="6992280" cy="5313600"/>
            </p14:xfrm>
          </p:contentPart>
        </mc:Choice>
        <mc:Fallback xmlns="">
          <p:pic>
            <p:nvPicPr>
              <p:cNvPr id="2" name="Ink 1"/>
              <p:cNvPicPr/>
              <p:nvPr/>
            </p:nvPicPr>
            <p:blipFill>
              <a:blip r:embed="rId5"/>
              <a:stretch>
                <a:fillRect/>
              </a:stretch>
            </p:blipFill>
            <p:spPr>
              <a:xfrm>
                <a:off x="767520" y="1178280"/>
                <a:ext cx="7011000" cy="5332320"/>
              </a:xfrm>
              <a:prstGeom prst="rect">
                <a:avLst/>
              </a:prstGeom>
            </p:spPr>
          </p:pic>
        </mc:Fallback>
      </mc:AlternateContent>
    </p:spTree>
    <p:extLst>
      <p:ext uri="{BB962C8B-B14F-4D97-AF65-F5344CB8AC3E}">
        <p14:creationId xmlns:p14="http://schemas.microsoft.com/office/powerpoint/2010/main" val="252026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1F2BC-F983-4E64-AF35-F2FA1E18B612}"/>
              </a:ext>
            </a:extLst>
          </p:cNvPr>
          <p:cNvSpPr>
            <a:spLocks noGrp="1"/>
          </p:cNvSpPr>
          <p:nvPr>
            <p:ph idx="1"/>
          </p:nvPr>
        </p:nvSpPr>
        <p:spPr>
          <a:xfrm>
            <a:off x="152400" y="1371600"/>
            <a:ext cx="8763000" cy="4953000"/>
          </a:xfrm>
        </p:spPr>
        <p:txBody>
          <a:bodyPr>
            <a:normAutofit/>
          </a:bodyPr>
          <a:lstStyle/>
          <a:p>
            <a:pPr marL="0" indent="0">
              <a:buNone/>
            </a:pPr>
            <a:r>
              <a:rPr lang="en-US" b="1" dirty="0"/>
              <a:t>EXAMPLE</a:t>
            </a:r>
            <a:r>
              <a:rPr lang="en-US" dirty="0"/>
              <a:t>: Let A = {1, 2, 3, 4} and determine whether relations R1, R2, R3, and R4 are Reflexive?</a:t>
            </a:r>
          </a:p>
          <a:p>
            <a:pPr marL="0" indent="0">
              <a:buNone/>
            </a:pPr>
            <a:r>
              <a:rPr lang="en-US" dirty="0"/>
              <a:t>	R1 </a:t>
            </a:r>
            <a:r>
              <a:rPr lang="x-none" dirty="0"/>
              <a:t>= {(1, 1), (3, 3), (2, 2), (4, 4)}</a:t>
            </a:r>
          </a:p>
          <a:p>
            <a:pPr marL="0" indent="0">
              <a:buNone/>
            </a:pPr>
            <a:r>
              <a:rPr lang="en-US" dirty="0"/>
              <a:t>	R2 </a:t>
            </a:r>
            <a:r>
              <a:rPr lang="x-none" dirty="0"/>
              <a:t>= {(1, 1), (1, 4), (2, 2), (3, 3), (4, 3)}</a:t>
            </a:r>
            <a:endParaRPr lang="en-US" dirty="0"/>
          </a:p>
          <a:p>
            <a:pPr marL="0" indent="0">
              <a:buNone/>
            </a:pPr>
            <a:r>
              <a:rPr lang="en-US" dirty="0"/>
              <a:t>	R3 </a:t>
            </a:r>
            <a:r>
              <a:rPr lang="x-none" dirty="0"/>
              <a:t>= {(1, 1), (1, 2), (2, 1), (2, 2), (3, 3), (4, 4)}</a:t>
            </a:r>
          </a:p>
          <a:p>
            <a:pPr marL="0" indent="0">
              <a:buNone/>
            </a:pPr>
            <a:r>
              <a:rPr lang="en-US" dirty="0"/>
              <a:t>	R4 </a:t>
            </a:r>
            <a:r>
              <a:rPr lang="x-none" dirty="0"/>
              <a:t>= {(1, 3), (2, 2), (2, 4), (3, 1), (4, 4)}</a:t>
            </a:r>
            <a:endParaRPr lang="en-US" dirty="0"/>
          </a:p>
          <a:p>
            <a:pPr marL="0" indent="0">
              <a:buNone/>
            </a:pPr>
            <a:r>
              <a:rPr lang="en-US" sz="2400" b="1" dirty="0">
                <a:ea typeface="Cambria Math"/>
              </a:rPr>
              <a:t>Solution:</a:t>
            </a:r>
          </a:p>
          <a:p>
            <a:r>
              <a:rPr lang="en-US" dirty="0"/>
              <a:t>R1 is reflexive, since (a, a) ∈R1 for all a ∈A.</a:t>
            </a:r>
          </a:p>
          <a:p>
            <a:r>
              <a:rPr lang="en-US" dirty="0"/>
              <a:t>R2 is not reflexive, because (4, 4) ∉R2.</a:t>
            </a:r>
          </a:p>
          <a:p>
            <a:r>
              <a:rPr lang="en-US" dirty="0"/>
              <a:t>R3 is reflexive, since (a, a) ∈R3 for all a ∈A.</a:t>
            </a:r>
          </a:p>
          <a:p>
            <a:r>
              <a:rPr lang="en-US" dirty="0"/>
              <a:t>R4 is not reflexive, because (1, 1) ∉R4, (3, 3) ∉R4.</a:t>
            </a:r>
            <a:endParaRPr lang="x-none" dirty="0"/>
          </a:p>
        </p:txBody>
      </p:sp>
      <p:sp>
        <p:nvSpPr>
          <p:cNvPr id="4" name="Title 1">
            <a:extLst>
              <a:ext uri="{FF2B5EF4-FFF2-40B4-BE49-F238E27FC236}">
                <a16:creationId xmlns:a16="http://schemas.microsoft.com/office/drawing/2014/main" id="{BA301A5D-B74C-4677-87CB-1A58A1BA7D74}"/>
              </a:ext>
            </a:extLst>
          </p:cNvPr>
          <p:cNvSpPr>
            <a:spLocks noGrp="1"/>
          </p:cNvSpPr>
          <p:nvPr>
            <p:ph type="title"/>
          </p:nvPr>
        </p:nvSpPr>
        <p:spPr>
          <a:xfrm>
            <a:off x="457200" y="704850"/>
            <a:ext cx="8229600" cy="666750"/>
          </a:xfrm>
        </p:spPr>
        <p:txBody>
          <a:bodyPr>
            <a:normAutofit fontScale="90000"/>
          </a:bodyPr>
          <a:lstStyle/>
          <a:p>
            <a:pPr algn="ctr"/>
            <a:r>
              <a:rPr lang="en-US" sz="4400" b="1" dirty="0">
                <a:solidFill>
                  <a:srgbClr val="C00000"/>
                </a:solidFill>
                <a:effectLst>
                  <a:outerShdw blurRad="38100" dist="38100" dir="2700000" algn="tl">
                    <a:srgbClr val="000000">
                      <a:alpha val="43137"/>
                    </a:srgbClr>
                  </a:outerShdw>
                </a:effectLst>
              </a:rPr>
              <a:t>Reflexive Relations</a:t>
            </a:r>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28760" y="1276920"/>
              <a:ext cx="5893920" cy="4393800"/>
            </p14:xfrm>
          </p:contentPart>
        </mc:Choice>
        <mc:Fallback xmlns="">
          <p:pic>
            <p:nvPicPr>
              <p:cNvPr id="2" name="Ink 1"/>
              <p:cNvPicPr/>
              <p:nvPr/>
            </p:nvPicPr>
            <p:blipFill>
              <a:blip r:embed="rId3"/>
              <a:stretch>
                <a:fillRect/>
              </a:stretch>
            </p:blipFill>
            <p:spPr>
              <a:xfrm>
                <a:off x="419400" y="1267560"/>
                <a:ext cx="5912640" cy="4412520"/>
              </a:xfrm>
              <a:prstGeom prst="rect">
                <a:avLst/>
              </a:prstGeom>
            </p:spPr>
          </p:pic>
        </mc:Fallback>
      </mc:AlternateContent>
    </p:spTree>
    <p:extLst>
      <p:ext uri="{BB962C8B-B14F-4D97-AF65-F5344CB8AC3E}">
        <p14:creationId xmlns:p14="http://schemas.microsoft.com/office/powerpoint/2010/main" val="233458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04775"/>
            <a:ext cx="8229600" cy="838200"/>
          </a:xfrm>
        </p:spPr>
        <p:txBody>
          <a:bodyPr>
            <a:normAutofit/>
          </a:bodyPr>
          <a:lstStyle/>
          <a:p>
            <a:pPr algn="ctr"/>
            <a:r>
              <a:rPr lang="en-US" sz="4000" b="1" dirty="0">
                <a:solidFill>
                  <a:srgbClr val="C00000"/>
                </a:solidFill>
                <a:effectLst>
                  <a:outerShdw blurRad="38100" dist="38100" dir="2700000" algn="tl">
                    <a:srgbClr val="000000">
                      <a:alpha val="43137"/>
                    </a:srgbClr>
                  </a:outerShdw>
                </a:effectLst>
              </a:rPr>
              <a:t>Symmetric Relations</a:t>
            </a:r>
          </a:p>
        </p:txBody>
      </p:sp>
      <p:sp>
        <p:nvSpPr>
          <p:cNvPr id="3" name="Content Placeholder 2"/>
          <p:cNvSpPr>
            <a:spLocks noGrp="1"/>
          </p:cNvSpPr>
          <p:nvPr>
            <p:ph idx="1"/>
          </p:nvPr>
        </p:nvSpPr>
        <p:spPr>
          <a:xfrm>
            <a:off x="304800" y="603647"/>
            <a:ext cx="8763000" cy="5257800"/>
          </a:xfrm>
        </p:spPr>
        <p:txBody>
          <a:bodyPr>
            <a:normAutofit/>
          </a:bodyPr>
          <a:lstStyle/>
          <a:p>
            <a:pPr>
              <a:buNone/>
            </a:pPr>
            <a:r>
              <a:rPr lang="en-US" b="1" dirty="0"/>
              <a:t>   Definition:</a:t>
            </a:r>
            <a:r>
              <a:rPr lang="en-US" dirty="0"/>
              <a:t> </a:t>
            </a:r>
            <a:r>
              <a:rPr lang="en-US" i="1" dirty="0"/>
              <a:t>R</a:t>
            </a:r>
            <a:r>
              <a:rPr lang="en-US" dirty="0"/>
              <a:t> is </a:t>
            </a:r>
            <a:r>
              <a:rPr lang="en-US" i="1" dirty="0"/>
              <a:t>symmetric</a:t>
            </a:r>
            <a:r>
              <a:rPr lang="en-US" dirty="0"/>
              <a:t> </a:t>
            </a:r>
            <a:r>
              <a:rPr lang="en-US" dirty="0" err="1"/>
              <a:t>iff</a:t>
            </a:r>
            <a:r>
              <a:rPr lang="en-US" dirty="0"/>
              <a:t> (</a:t>
            </a:r>
            <a:r>
              <a:rPr lang="en-US" i="1" dirty="0" err="1"/>
              <a:t>b,a</a:t>
            </a:r>
            <a:r>
              <a:rPr lang="en-US" dirty="0"/>
              <a:t>)</a:t>
            </a:r>
            <a:r>
              <a:rPr lang="en-US" i="1" dirty="0"/>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whenever (</a:t>
            </a:r>
            <a:r>
              <a:rPr lang="en-US" i="1" dirty="0" err="1">
                <a:ea typeface="Cambria Math"/>
              </a:rPr>
              <a:t>a,b</a:t>
            </a:r>
            <a:r>
              <a:rPr lang="en-US" dirty="0">
                <a:ea typeface="Cambria Math"/>
              </a:rPr>
              <a:t>)</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R </a:t>
            </a:r>
            <a:r>
              <a:rPr lang="en-US" dirty="0">
                <a:ea typeface="Cambria Math"/>
              </a:rPr>
              <a:t>for all </a:t>
            </a:r>
            <a:r>
              <a:rPr lang="en-US" i="1" dirty="0" err="1">
                <a:ea typeface="Cambria Math"/>
              </a:rPr>
              <a:t>a,b</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symmetric if and only if </a:t>
            </a:r>
            <a:endParaRPr lang="en-US" i="1" dirty="0">
              <a:ea typeface="Cambria Math"/>
            </a:endParaRP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ea typeface="Cambria Math"/>
              </a:rPr>
              <a:t>,</a:t>
            </a:r>
            <a:r>
              <a:rPr lang="en-US" i="1" dirty="0" err="1">
                <a:ea typeface="Cambria Math"/>
              </a:rPr>
              <a:t>a</a:t>
            </a:r>
            <a:r>
              <a:rPr lang="en-US" dirty="0">
                <a:latin typeface="Cambria Math"/>
                <a:ea typeface="Cambria Math"/>
              </a:rPr>
              <a:t>) ∊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r>
              <a:rPr lang="en-US" sz="2800" dirty="0"/>
              <a:t>More precisely, M is a</a:t>
            </a:r>
          </a:p>
          <a:p>
            <a:r>
              <a:rPr lang="en-US" sz="2800" dirty="0"/>
              <a:t>symmetric matrix i.e. M = M</a:t>
            </a:r>
            <a:r>
              <a:rPr lang="en-US" sz="800" dirty="0"/>
              <a:t>t</a:t>
            </a: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lvl="1">
              <a:buNone/>
            </a:pPr>
            <a:endParaRPr lang="en-US" dirty="0">
              <a:latin typeface="Cambria Math"/>
              <a:ea typeface="Cambria Math"/>
            </a:endParaRPr>
          </a:p>
          <a:p>
            <a:pPr>
              <a:buNone/>
            </a:pPr>
            <a:endParaRPr lang="en-US" dirty="0">
              <a:ea typeface="Cambria Math"/>
            </a:endParaRPr>
          </a:p>
          <a:p>
            <a:pPr lvl="1">
              <a:buNone/>
            </a:pPr>
            <a:endParaRPr lang="en-US" dirty="0"/>
          </a:p>
        </p:txBody>
      </p:sp>
      <p:pic>
        <p:nvPicPr>
          <p:cNvPr id="5" name="Picture 4">
            <a:extLst>
              <a:ext uri="{FF2B5EF4-FFF2-40B4-BE49-F238E27FC236}">
                <a16:creationId xmlns:a16="http://schemas.microsoft.com/office/drawing/2014/main" id="{E0AB547A-B1BB-45EF-9338-888067595B91}"/>
              </a:ext>
            </a:extLst>
          </p:cNvPr>
          <p:cNvPicPr>
            <a:picLocks noChangeAspect="1"/>
          </p:cNvPicPr>
          <p:nvPr/>
        </p:nvPicPr>
        <p:blipFill>
          <a:blip r:embed="rId2"/>
          <a:stretch>
            <a:fillRect/>
          </a:stretch>
        </p:blipFill>
        <p:spPr>
          <a:xfrm>
            <a:off x="304800" y="2871340"/>
            <a:ext cx="5324475" cy="1647825"/>
          </a:xfrm>
          <a:prstGeom prst="rect">
            <a:avLst/>
          </a:prstGeom>
        </p:spPr>
      </p:pic>
      <p:pic>
        <p:nvPicPr>
          <p:cNvPr id="6" name="Picture 5">
            <a:extLst>
              <a:ext uri="{FF2B5EF4-FFF2-40B4-BE49-F238E27FC236}">
                <a16:creationId xmlns:a16="http://schemas.microsoft.com/office/drawing/2014/main" id="{A4A55CC9-2287-4A44-96E1-3666AAF6C49E}"/>
              </a:ext>
            </a:extLst>
          </p:cNvPr>
          <p:cNvPicPr>
            <a:picLocks noChangeAspect="1"/>
          </p:cNvPicPr>
          <p:nvPr/>
        </p:nvPicPr>
        <p:blipFill>
          <a:blip r:embed="rId3"/>
          <a:stretch>
            <a:fillRect/>
          </a:stretch>
        </p:blipFill>
        <p:spPr>
          <a:xfrm>
            <a:off x="304800" y="4559612"/>
            <a:ext cx="5286375" cy="1678634"/>
          </a:xfrm>
          <a:prstGeom prst="rect">
            <a:avLst/>
          </a:prstGeom>
        </p:spPr>
      </p:pic>
      <mc:AlternateContent xmlns:mc="http://schemas.openxmlformats.org/markup-compatibility/2006" xmlns:a14="http://schemas.microsoft.com/office/drawing/2010/main">
        <mc:Choice Requires="a14">
          <p:sp>
            <p:nvSpPr>
              <p:cNvPr id="7" name="Title 1">
                <a:extLst>
                  <a:ext uri="{FF2B5EF4-FFF2-40B4-BE49-F238E27FC236}">
                    <a16:creationId xmlns:a16="http://schemas.microsoft.com/office/drawing/2014/main" id="{1A504AD5-64C0-4FE4-8FA9-3F880A853EEF}"/>
                  </a:ext>
                </a:extLst>
              </p:cNvPr>
              <p:cNvSpPr txBox="1">
                <a:spLocks/>
              </p:cNvSpPr>
              <p:nvPr/>
            </p:nvSpPr>
            <p:spPr>
              <a:xfrm>
                <a:off x="5629275" y="3124200"/>
                <a:ext cx="3438525" cy="28194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pPr algn="just"/>
                <a:r>
                  <a:rPr lang="en-US" sz="1800" dirty="0">
                    <a:solidFill>
                      <a:schemeClr val="tx1"/>
                    </a:solidFill>
                    <a:latin typeface="Constantia" panose="02030602050306030303" pitchFamily="18" charset="0"/>
                  </a:rPr>
                  <a:t>Accordingly, R is symmetric if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row are the same as the elements in the </a:t>
                </a:r>
                <a:r>
                  <a:rPr lang="en-US" sz="1800" dirty="0" err="1">
                    <a:solidFill>
                      <a:schemeClr val="tx1"/>
                    </a:solidFill>
                    <a:latin typeface="Constantia" panose="02030602050306030303" pitchFamily="18" charset="0"/>
                  </a:rPr>
                  <a:t>ith</a:t>
                </a:r>
                <a:r>
                  <a:rPr lang="en-US" sz="1800" dirty="0">
                    <a:solidFill>
                      <a:schemeClr val="tx1"/>
                    </a:solidFill>
                    <a:latin typeface="Constantia" panose="02030602050306030303" pitchFamily="18" charset="0"/>
                  </a:rPr>
                  <a:t> column of the matrix M representing R. More precisely, M is a symmetric matrix </a:t>
                </a:r>
              </a:p>
              <a:p>
                <a:pPr algn="just"/>
                <a:r>
                  <a:rPr lang="en-US" sz="1800" dirty="0">
                    <a:solidFill>
                      <a:schemeClr val="tx1"/>
                    </a:solidFill>
                    <a:latin typeface="Constantia" panose="02030602050306030303" pitchFamily="18" charset="0"/>
                  </a:rPr>
                  <a:t>i.e. M = </a:t>
                </a:r>
                <a14:m>
                  <m:oMath xmlns:m="http://schemas.openxmlformats.org/officeDocument/2006/math">
                    <m:sSup>
                      <m:sSupPr>
                        <m:ctrlPr>
                          <a:rPr lang="en-US" sz="1800" i="1" smtClean="0">
                            <a:solidFill>
                              <a:schemeClr val="tx1"/>
                            </a:solidFill>
                            <a:latin typeface="Cambria Math" panose="02040503050406030204" pitchFamily="18" charset="0"/>
                          </a:rPr>
                        </m:ctrlPr>
                      </m:sSupPr>
                      <m:e>
                        <m:r>
                          <a:rPr lang="en-US" sz="1800" b="0" i="1" smtClean="0">
                            <a:solidFill>
                              <a:schemeClr val="tx1"/>
                            </a:solidFill>
                            <a:latin typeface="Cambria Math" panose="02040503050406030204" pitchFamily="18" charset="0"/>
                          </a:rPr>
                          <m:t>𝑀</m:t>
                        </m:r>
                      </m:e>
                      <m:sup>
                        <m:r>
                          <a:rPr lang="en-US" sz="1800" b="0" i="1" smtClean="0">
                            <a:solidFill>
                              <a:schemeClr val="tx1"/>
                            </a:solidFill>
                            <a:latin typeface="Cambria Math" panose="02040503050406030204" pitchFamily="18" charset="0"/>
                          </a:rPr>
                          <m:t>𝑡</m:t>
                        </m:r>
                      </m:sup>
                    </m:sSup>
                  </m:oMath>
                </a14:m>
                <a:r>
                  <a:rPr lang="en-US" sz="1800" dirty="0">
                    <a:solidFill>
                      <a:schemeClr val="tx1"/>
                    </a:solidFill>
                    <a:latin typeface="Constantia" panose="02030602050306030303" pitchFamily="18" charset="0"/>
                  </a:rPr>
                  <a:t> </a:t>
                </a:r>
              </a:p>
            </p:txBody>
          </p:sp>
        </mc:Choice>
        <mc:Fallback xmlns="">
          <p:sp>
            <p:nvSpPr>
              <p:cNvPr id="7" name="Title 1">
                <a:extLst>
                  <a:ext uri="{FF2B5EF4-FFF2-40B4-BE49-F238E27FC236}">
                    <a16:creationId xmlns:a16="http://schemas.microsoft.com/office/drawing/2014/main" id="{1A504AD5-64C0-4FE4-8FA9-3F880A853EEF}"/>
                  </a:ext>
                </a:extLst>
              </p:cNvPr>
              <p:cNvSpPr txBox="1">
                <a:spLocks noRot="1" noChangeAspect="1" noMove="1" noResize="1" noEditPoints="1" noAdjustHandles="1" noChangeArrowheads="1" noChangeShapeType="1" noTextEdit="1"/>
              </p:cNvSpPr>
              <p:nvPr/>
            </p:nvSpPr>
            <p:spPr>
              <a:xfrm>
                <a:off x="5629275" y="3124200"/>
                <a:ext cx="3438525" cy="2819400"/>
              </a:xfrm>
              <a:prstGeom prst="rect">
                <a:avLst/>
              </a:prstGeom>
              <a:blipFill>
                <a:blip r:embed="rId4"/>
                <a:stretch>
                  <a:fillRect l="-4071" r="-4071" b="-4978"/>
                </a:stretch>
              </a:blipFill>
            </p:spPr>
            <p:txBody>
              <a:bodyPr/>
              <a:lstStyle/>
              <a:p>
                <a:r>
                  <a:rPr lang="en-PK">
                    <a:noFill/>
                  </a:rPr>
                  <a:t> </a:t>
                </a:r>
              </a:p>
            </p:txBody>
          </p:sp>
        </mc:Fallback>
      </mc:AlternateContent>
      <p:sp>
        <p:nvSpPr>
          <p:cNvPr id="8" name="Rectangle 7">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80280" y="1027080"/>
              <a:ext cx="4947480" cy="5054400"/>
            </p14:xfrm>
          </p:contentPart>
        </mc:Choice>
        <mc:Fallback xmlns="">
          <p:pic>
            <p:nvPicPr>
              <p:cNvPr id="4" name="Ink 3"/>
              <p:cNvPicPr/>
              <p:nvPr/>
            </p:nvPicPr>
            <p:blipFill>
              <a:blip r:embed="rId6"/>
              <a:stretch>
                <a:fillRect/>
              </a:stretch>
            </p:blipFill>
            <p:spPr>
              <a:xfrm>
                <a:off x="70920" y="1017720"/>
                <a:ext cx="4966200" cy="5073120"/>
              </a:xfrm>
              <a:prstGeom prst="rect">
                <a:avLst/>
              </a:prstGeom>
            </p:spPr>
          </p:pic>
        </mc:Fallback>
      </mc:AlternateContent>
    </p:spTree>
    <p:extLst>
      <p:ext uri="{BB962C8B-B14F-4D97-AF65-F5344CB8AC3E}">
        <p14:creationId xmlns:p14="http://schemas.microsoft.com/office/powerpoint/2010/main" val="113141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AD45BF-70EA-44E3-BF57-B8DA2379B1B8}"/>
              </a:ext>
            </a:extLst>
          </p:cNvPr>
          <p:cNvSpPr>
            <a:spLocks noGrp="1"/>
          </p:cNvSpPr>
          <p:nvPr>
            <p:ph idx="1"/>
          </p:nvPr>
        </p:nvSpPr>
        <p:spPr>
          <a:xfrm>
            <a:off x="76200" y="1295400"/>
            <a:ext cx="8991600" cy="5257800"/>
          </a:xfrm>
        </p:spPr>
        <p:txBody>
          <a:bodyPr>
            <a:normAutofit/>
          </a:bodyPr>
          <a:lstStyle/>
          <a:p>
            <a:pPr marL="0" indent="0">
              <a:buNone/>
            </a:pPr>
            <a:r>
              <a:rPr lang="en-US" b="1" dirty="0"/>
              <a:t>EXAMPLE</a:t>
            </a:r>
            <a:r>
              <a:rPr lang="en-US" dirty="0"/>
              <a:t>: Let A = {1, 2, 3, 4} and determine whether relations R1, R2, R3, and R4 are Symmetric?</a:t>
            </a:r>
          </a:p>
          <a:p>
            <a:pPr marL="0" indent="0">
              <a:buNone/>
            </a:pPr>
            <a:r>
              <a:rPr lang="pt-BR" dirty="0"/>
              <a:t>	R1 = {(1, 1), (1, 3), (2, 4), (3, 1), (4,2)}</a:t>
            </a:r>
          </a:p>
          <a:p>
            <a:pPr marL="0" indent="0">
              <a:buNone/>
            </a:pPr>
            <a:r>
              <a:rPr lang="pt-BR" dirty="0"/>
              <a:t>	R2 = {(1, 1), (2, 2), (3, 3), (4, 4)}</a:t>
            </a:r>
          </a:p>
          <a:p>
            <a:pPr marL="0" indent="0">
              <a:buNone/>
            </a:pPr>
            <a:r>
              <a:rPr lang="pt-BR" dirty="0"/>
              <a:t>	R3 = {(2, 2), (2, 3), (3, 4)}</a:t>
            </a:r>
          </a:p>
          <a:p>
            <a:pPr marL="0" indent="0">
              <a:buNone/>
            </a:pPr>
            <a:r>
              <a:rPr lang="pt-BR" dirty="0"/>
              <a:t>	R4 = {(1, 1), (2, 2), (3, 3), (4, 3), (4, 4)}</a:t>
            </a:r>
          </a:p>
          <a:p>
            <a:pPr marL="0" indent="0">
              <a:buNone/>
            </a:pPr>
            <a:r>
              <a:rPr lang="en-US" sz="2400" b="1" dirty="0">
                <a:ea typeface="Cambria Math"/>
              </a:rPr>
              <a:t>Solution:</a:t>
            </a:r>
          </a:p>
          <a:p>
            <a:r>
              <a:rPr lang="en-US" dirty="0"/>
              <a:t>R1 is Symmetric, since (a, b) and (b, a) ∈R1 for all (a, b) ∈A.</a:t>
            </a:r>
          </a:p>
          <a:p>
            <a:r>
              <a:rPr lang="en-US" dirty="0"/>
              <a:t>R2 is also symmetric. We say it is vacuously true.</a:t>
            </a:r>
          </a:p>
          <a:p>
            <a:r>
              <a:rPr lang="en-US" dirty="0"/>
              <a:t>R3 is not symmetric, because (2,3) ∈ R3 but (3,2) ∉ R3.</a:t>
            </a:r>
          </a:p>
          <a:p>
            <a:r>
              <a:rPr lang="en-US" dirty="0"/>
              <a:t>R4 is not symmetric because (4,3) ∈ R4 but (3,4) ∉ R4.</a:t>
            </a:r>
          </a:p>
          <a:p>
            <a:endParaRPr lang="x-none" dirty="0"/>
          </a:p>
        </p:txBody>
      </p:sp>
      <p:sp>
        <p:nvSpPr>
          <p:cNvPr id="4" name="Title 1">
            <a:extLst>
              <a:ext uri="{FF2B5EF4-FFF2-40B4-BE49-F238E27FC236}">
                <a16:creationId xmlns:a16="http://schemas.microsoft.com/office/drawing/2014/main" id="{CE57BAD1-21CE-4273-9949-225D8409FB25}"/>
              </a:ext>
            </a:extLst>
          </p:cNvPr>
          <p:cNvSpPr>
            <a:spLocks noGrp="1"/>
          </p:cNvSpPr>
          <p:nvPr>
            <p:ph type="title"/>
          </p:nvPr>
        </p:nvSpPr>
        <p:spPr>
          <a:xfrm>
            <a:off x="457200" y="533400"/>
            <a:ext cx="8229600" cy="762000"/>
          </a:xfrm>
        </p:spPr>
        <p:txBody>
          <a:bodyPr>
            <a:normAutofit/>
          </a:bodyPr>
          <a:lstStyle/>
          <a:p>
            <a:pPr algn="ctr"/>
            <a:r>
              <a:rPr lang="en-US" sz="3600" b="1" dirty="0">
                <a:solidFill>
                  <a:srgbClr val="C00000"/>
                </a:solidFill>
                <a:effectLst>
                  <a:outerShdw blurRad="38100" dist="38100" dir="2700000" algn="tl">
                    <a:srgbClr val="000000">
                      <a:alpha val="43137"/>
                    </a:srgbClr>
                  </a:outerShdw>
                </a:effectLst>
              </a:rPr>
              <a:t>Symmetric Relations</a:t>
            </a:r>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4640" y="1598400"/>
              <a:ext cx="7831800" cy="4045680"/>
            </p14:xfrm>
          </p:contentPart>
        </mc:Choice>
        <mc:Fallback xmlns="">
          <p:pic>
            <p:nvPicPr>
              <p:cNvPr id="2" name="Ink 1"/>
              <p:cNvPicPr/>
              <p:nvPr/>
            </p:nvPicPr>
            <p:blipFill>
              <a:blip r:embed="rId3"/>
              <a:stretch>
                <a:fillRect/>
              </a:stretch>
            </p:blipFill>
            <p:spPr>
              <a:xfrm>
                <a:off x="35280" y="1589040"/>
                <a:ext cx="7850520" cy="4064400"/>
              </a:xfrm>
              <a:prstGeom prst="rect">
                <a:avLst/>
              </a:prstGeom>
            </p:spPr>
          </p:pic>
        </mc:Fallback>
      </mc:AlternateContent>
    </p:spTree>
    <p:extLst>
      <p:ext uri="{BB962C8B-B14F-4D97-AF65-F5344CB8AC3E}">
        <p14:creationId xmlns:p14="http://schemas.microsoft.com/office/powerpoint/2010/main" val="16688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609600"/>
          </a:xfrm>
        </p:spPr>
        <p:txBody>
          <a:bodyPr>
            <a:normAutofit/>
          </a:bodyPr>
          <a:lstStyle/>
          <a:p>
            <a:pPr algn="ctr"/>
            <a:r>
              <a:rPr lang="en-US" sz="3600" b="1" dirty="0">
                <a:solidFill>
                  <a:srgbClr val="C00000"/>
                </a:solidFill>
                <a:effectLst>
                  <a:outerShdw blurRad="38100" dist="38100" dir="2700000" algn="tl">
                    <a:srgbClr val="000000">
                      <a:alpha val="43137"/>
                    </a:srgbClr>
                  </a:outerShdw>
                </a:effectLst>
              </a:rPr>
              <a:t>Transitive Relations</a:t>
            </a:r>
          </a:p>
        </p:txBody>
      </p:sp>
      <p:sp>
        <p:nvSpPr>
          <p:cNvPr id="3" name="Content Placeholder 2"/>
          <p:cNvSpPr>
            <a:spLocks noGrp="1"/>
          </p:cNvSpPr>
          <p:nvPr>
            <p:ph idx="1"/>
          </p:nvPr>
        </p:nvSpPr>
        <p:spPr>
          <a:xfrm>
            <a:off x="114300" y="1143000"/>
            <a:ext cx="8915400" cy="5562600"/>
          </a:xfrm>
        </p:spPr>
        <p:txBody>
          <a:bodyPr>
            <a:normAutofit/>
          </a:bodyPr>
          <a:lstStyle/>
          <a:p>
            <a:pPr>
              <a:buNone/>
            </a:pPr>
            <a:r>
              <a:rPr lang="en-US" b="1" dirty="0"/>
              <a:t>   Definition: </a:t>
            </a:r>
            <a:r>
              <a:rPr lang="en-US" dirty="0"/>
              <a:t>A relation </a:t>
            </a:r>
            <a:r>
              <a:rPr lang="en-US" i="1" dirty="0"/>
              <a:t>R</a:t>
            </a:r>
            <a:r>
              <a:rPr lang="en-US" dirty="0"/>
              <a:t> on a set </a:t>
            </a:r>
            <a:r>
              <a:rPr lang="en-US" i="1" dirty="0"/>
              <a:t>A</a:t>
            </a:r>
            <a:r>
              <a:rPr lang="en-US" dirty="0"/>
              <a:t> is called transitive if whenever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then </a:t>
            </a:r>
            <a:r>
              <a:rPr lang="en-US" dirty="0"/>
              <a:t>(</a:t>
            </a:r>
            <a:r>
              <a:rPr lang="en-US" i="1" dirty="0" err="1"/>
              <a:t>a</a:t>
            </a:r>
            <a:r>
              <a:rPr lang="en-US" dirty="0" err="1"/>
              <a:t>,</a:t>
            </a:r>
            <a:r>
              <a:rPr lang="en-US" i="1" dirty="0" err="1"/>
              <a:t>c</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dirty="0">
                <a:ea typeface="Cambria Math"/>
              </a:rPr>
              <a:t>, for all </a:t>
            </a:r>
            <a:r>
              <a:rPr lang="en-US" i="1" dirty="0" err="1">
                <a:ea typeface="Cambria Math"/>
              </a:rPr>
              <a:t>a</a:t>
            </a:r>
            <a:r>
              <a:rPr lang="en-US" dirty="0" err="1">
                <a:ea typeface="Cambria Math"/>
              </a:rPr>
              <a:t>,</a:t>
            </a:r>
            <a:r>
              <a:rPr lang="en-US" i="1" dirty="0" err="1">
                <a:ea typeface="Cambria Math"/>
              </a:rPr>
              <a:t>b</a:t>
            </a:r>
            <a:r>
              <a:rPr lang="en-US" dirty="0" err="1">
                <a:ea typeface="Cambria Math"/>
              </a:rPr>
              <a:t>,</a:t>
            </a:r>
            <a:r>
              <a:rPr lang="en-US" i="1" dirty="0" err="1">
                <a:ea typeface="Cambria Math"/>
              </a:rPr>
              <a:t>c</a:t>
            </a:r>
            <a:r>
              <a:rPr lang="en-US"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dirty="0">
                <a:ea typeface="Cambria Math"/>
              </a:rPr>
              <a:t>. Written symbolically, </a:t>
            </a:r>
            <a:r>
              <a:rPr lang="en-US" i="1" dirty="0">
                <a:ea typeface="Cambria Math"/>
              </a:rPr>
              <a:t>R</a:t>
            </a:r>
            <a:r>
              <a:rPr lang="en-US" dirty="0">
                <a:ea typeface="Cambria Math"/>
              </a:rPr>
              <a:t> is transitive if and only if </a:t>
            </a:r>
          </a:p>
          <a:p>
            <a:pPr lvl="1">
              <a:buNone/>
            </a:pP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latin typeface="Cambria Math"/>
                <a:ea typeface="Cambria Math"/>
              </a:rPr>
              <a:t>c</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R ⟶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c</a:t>
            </a:r>
            <a:r>
              <a:rPr lang="en-US" dirty="0">
                <a:latin typeface="Cambria Math"/>
                <a:ea typeface="Cambria Math"/>
              </a:rPr>
              <a:t>) ∊ </a:t>
            </a:r>
            <a:r>
              <a:rPr lang="en-US" i="1" dirty="0">
                <a:ea typeface="Cambria Math"/>
              </a:rPr>
              <a:t>R</a:t>
            </a:r>
            <a:r>
              <a:rPr lang="en-US" dirty="0">
                <a:latin typeface="Cambria Math"/>
                <a:ea typeface="Cambria Math"/>
              </a:rPr>
              <a:t> ]</a:t>
            </a:r>
            <a:endParaRPr lang="en-US" dirty="0">
              <a:ea typeface="Cambria Math"/>
            </a:endParaRPr>
          </a:p>
          <a:p>
            <a:pPr lvl="1">
              <a:buNone/>
            </a:pPr>
            <a:endParaRPr lang="en-US" dirty="0">
              <a:latin typeface="Cambria Math"/>
              <a:ea typeface="Cambria Math"/>
            </a:endParaRPr>
          </a:p>
          <a:p>
            <a:pPr lvl="1">
              <a:buNone/>
            </a:pPr>
            <a:endParaRPr lang="en-US" dirty="0"/>
          </a:p>
          <a:p>
            <a:pPr>
              <a:buNone/>
            </a:pPr>
            <a:endParaRPr lang="en-US" b="1" dirty="0">
              <a:ea typeface="Cambria Math"/>
            </a:endParaRPr>
          </a:p>
        </p:txBody>
      </p:sp>
      <p:sp>
        <p:nvSpPr>
          <p:cNvPr id="7" name="TextBox 6"/>
          <p:cNvSpPr txBox="1"/>
          <p:nvPr/>
        </p:nvSpPr>
        <p:spPr>
          <a:xfrm>
            <a:off x="6705600" y="3105834"/>
            <a:ext cx="1981200" cy="3139321"/>
          </a:xfrm>
          <a:prstGeom prst="rect">
            <a:avLst/>
          </a:prstGeom>
          <a:noFill/>
          <a:ln>
            <a:solidFill>
              <a:schemeClr val="accent1"/>
            </a:solidFill>
          </a:ln>
        </p:spPr>
        <p:txBody>
          <a:bodyPr wrap="square" rtlCol="0">
            <a:spAutoFit/>
          </a:bodyPr>
          <a:lstStyle/>
          <a:p>
            <a:pPr algn="just"/>
            <a:r>
              <a:rPr lang="en-US" dirty="0"/>
              <a:t>For a transitive directed graph, whenever there is an arrow going from one point</a:t>
            </a:r>
          </a:p>
          <a:p>
            <a:pPr algn="just"/>
            <a:r>
              <a:rPr lang="en-US" dirty="0"/>
              <a:t>to the second, and from the second to the third, there is an arrow going directly from the</a:t>
            </a:r>
          </a:p>
          <a:p>
            <a:pPr algn="just"/>
            <a:r>
              <a:rPr lang="en-US" dirty="0"/>
              <a:t>first to the third.</a:t>
            </a:r>
          </a:p>
        </p:txBody>
      </p:sp>
      <p:pic>
        <p:nvPicPr>
          <p:cNvPr id="4" name="Picture 3">
            <a:extLst>
              <a:ext uri="{FF2B5EF4-FFF2-40B4-BE49-F238E27FC236}">
                <a16:creationId xmlns:a16="http://schemas.microsoft.com/office/drawing/2014/main" id="{CFE0A182-BCB0-4862-B4F9-B7F0103BCE6A}"/>
              </a:ext>
            </a:extLst>
          </p:cNvPr>
          <p:cNvPicPr>
            <a:picLocks noChangeAspect="1"/>
          </p:cNvPicPr>
          <p:nvPr/>
        </p:nvPicPr>
        <p:blipFill>
          <a:blip r:embed="rId2"/>
          <a:stretch>
            <a:fillRect/>
          </a:stretch>
        </p:blipFill>
        <p:spPr>
          <a:xfrm>
            <a:off x="114300" y="2853510"/>
            <a:ext cx="6438900" cy="1952625"/>
          </a:xfrm>
          <a:prstGeom prst="rect">
            <a:avLst/>
          </a:prstGeom>
        </p:spPr>
      </p:pic>
      <p:pic>
        <p:nvPicPr>
          <p:cNvPr id="5" name="Picture 4">
            <a:extLst>
              <a:ext uri="{FF2B5EF4-FFF2-40B4-BE49-F238E27FC236}">
                <a16:creationId xmlns:a16="http://schemas.microsoft.com/office/drawing/2014/main" id="{F80634D6-7698-4722-9FAE-5063B64879CE}"/>
              </a:ext>
            </a:extLst>
          </p:cNvPr>
          <p:cNvPicPr>
            <a:picLocks noChangeAspect="1"/>
          </p:cNvPicPr>
          <p:nvPr/>
        </p:nvPicPr>
        <p:blipFill>
          <a:blip r:embed="rId3"/>
          <a:stretch>
            <a:fillRect/>
          </a:stretch>
        </p:blipFill>
        <p:spPr>
          <a:xfrm>
            <a:off x="228600" y="4806135"/>
            <a:ext cx="6324600" cy="1952625"/>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48120" y="1455480"/>
              <a:ext cx="8090640" cy="2991960"/>
            </p14:xfrm>
          </p:contentPart>
        </mc:Choice>
        <mc:Fallback xmlns="">
          <p:pic>
            <p:nvPicPr>
              <p:cNvPr id="6" name="Ink 5"/>
              <p:cNvPicPr/>
              <p:nvPr/>
            </p:nvPicPr>
            <p:blipFill>
              <a:blip r:embed="rId5"/>
              <a:stretch>
                <a:fillRect/>
              </a:stretch>
            </p:blipFill>
            <p:spPr>
              <a:xfrm>
                <a:off x="338760" y="1446120"/>
                <a:ext cx="8109360" cy="3010680"/>
              </a:xfrm>
              <a:prstGeom prst="rect">
                <a:avLst/>
              </a:prstGeom>
            </p:spPr>
          </p:pic>
        </mc:Fallback>
      </mc:AlternateContent>
    </p:spTree>
    <p:extLst>
      <p:ext uri="{BB962C8B-B14F-4D97-AF65-F5344CB8AC3E}">
        <p14:creationId xmlns:p14="http://schemas.microsoft.com/office/powerpoint/2010/main" val="76336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96F4C-5EF4-4DE9-92F5-9B57A2AA9024}"/>
              </a:ext>
            </a:extLst>
          </p:cNvPr>
          <p:cNvSpPr>
            <a:spLocks noGrp="1"/>
          </p:cNvSpPr>
          <p:nvPr>
            <p:ph idx="1"/>
          </p:nvPr>
        </p:nvSpPr>
        <p:spPr>
          <a:xfrm>
            <a:off x="152400" y="1143000"/>
            <a:ext cx="8915400" cy="5486400"/>
          </a:xfrm>
        </p:spPr>
        <p:txBody>
          <a:bodyPr>
            <a:normAutofit/>
          </a:bodyPr>
          <a:lstStyle/>
          <a:p>
            <a:pPr marL="0" indent="0">
              <a:buNone/>
            </a:pPr>
            <a:r>
              <a:rPr lang="en-US" b="1" dirty="0"/>
              <a:t>EXAMPLE</a:t>
            </a:r>
            <a:r>
              <a:rPr lang="en-US" dirty="0"/>
              <a:t>: Let A = {1, 2, 3, 4} and determine whether relations R1, R2 and R3 are Transitive?</a:t>
            </a:r>
            <a:endParaRPr lang="pt-BR" dirty="0"/>
          </a:p>
          <a:p>
            <a:pPr marL="0" indent="0">
              <a:buNone/>
            </a:pPr>
            <a:r>
              <a:rPr lang="pt-BR" dirty="0"/>
              <a:t>	R1 = {(1, 1), (1, 2), (1, 3), (2, 3)}</a:t>
            </a:r>
          </a:p>
          <a:p>
            <a:pPr marL="0" indent="0">
              <a:buNone/>
            </a:pPr>
            <a:r>
              <a:rPr lang="pt-BR" dirty="0"/>
              <a:t>	R2 = {(1, 2), (1, 4), (2, 3), (3, 4)}</a:t>
            </a:r>
          </a:p>
          <a:p>
            <a:pPr marL="0" indent="0">
              <a:buNone/>
            </a:pPr>
            <a:r>
              <a:rPr lang="pt-BR" dirty="0"/>
              <a:t>	R3 = {(2, 1), (2, 4), (2, 3), (3,4)}</a:t>
            </a:r>
          </a:p>
          <a:p>
            <a:pPr marL="0" indent="0">
              <a:buNone/>
            </a:pPr>
            <a:r>
              <a:rPr lang="pt-BR" b="1" dirty="0"/>
              <a:t>Solution:</a:t>
            </a:r>
          </a:p>
          <a:p>
            <a:r>
              <a:rPr lang="en-US" dirty="0"/>
              <a:t>R1 is transitive because (1, 1), (1, 2) are in R, then to be transitive relation(1,2) must be there and it belongs to R.</a:t>
            </a:r>
          </a:p>
          <a:p>
            <a:r>
              <a:rPr lang="en-US" dirty="0"/>
              <a:t>R2 is not transitive since (1,2) and (2,3) ∈ R2 but (1,3) ∉ R2.</a:t>
            </a:r>
          </a:p>
          <a:p>
            <a:r>
              <a:rPr lang="en-US" dirty="0"/>
              <a:t>R3 is transitive.(check by definition)</a:t>
            </a:r>
            <a:endParaRPr lang="x-none" dirty="0"/>
          </a:p>
        </p:txBody>
      </p:sp>
      <p:sp>
        <p:nvSpPr>
          <p:cNvPr id="4" name="Title 1">
            <a:extLst>
              <a:ext uri="{FF2B5EF4-FFF2-40B4-BE49-F238E27FC236}">
                <a16:creationId xmlns:a16="http://schemas.microsoft.com/office/drawing/2014/main" id="{271C0C01-D7BD-431C-839C-6A674E0BDF2E}"/>
              </a:ext>
            </a:extLst>
          </p:cNvPr>
          <p:cNvSpPr>
            <a:spLocks noGrp="1"/>
          </p:cNvSpPr>
          <p:nvPr>
            <p:ph type="title"/>
          </p:nvPr>
        </p:nvSpPr>
        <p:spPr>
          <a:xfrm>
            <a:off x="457200" y="704850"/>
            <a:ext cx="8229600" cy="438150"/>
          </a:xfrm>
        </p:spPr>
        <p:txBody>
          <a:bodyPr>
            <a:noAutofit/>
          </a:bodyPr>
          <a:lstStyle/>
          <a:p>
            <a:pPr algn="ctr"/>
            <a:r>
              <a:rPr lang="en-US" sz="3600" b="1" dirty="0">
                <a:solidFill>
                  <a:srgbClr val="C00000"/>
                </a:solidFill>
                <a:effectLst>
                  <a:outerShdw blurRad="38100" dist="38100" dir="2700000" algn="tl">
                    <a:srgbClr val="000000">
                      <a:alpha val="43137"/>
                    </a:srgbClr>
                  </a:outerShdw>
                </a:effectLst>
              </a:rPr>
              <a:t>Transitive Relations</a:t>
            </a:r>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24920" y="89280"/>
              <a:ext cx="8760600" cy="4679640"/>
            </p14:xfrm>
          </p:contentPart>
        </mc:Choice>
        <mc:Fallback xmlns="">
          <p:pic>
            <p:nvPicPr>
              <p:cNvPr id="2" name="Ink 1"/>
              <p:cNvPicPr/>
              <p:nvPr/>
            </p:nvPicPr>
            <p:blipFill>
              <a:blip r:embed="rId4"/>
              <a:stretch>
                <a:fillRect/>
              </a:stretch>
            </p:blipFill>
            <p:spPr>
              <a:xfrm>
                <a:off x="115560" y="79920"/>
                <a:ext cx="8779320" cy="4698360"/>
              </a:xfrm>
              <a:prstGeom prst="rect">
                <a:avLst/>
              </a:prstGeom>
            </p:spPr>
          </p:pic>
        </mc:Fallback>
      </mc:AlternateContent>
    </p:spTree>
    <p:extLst>
      <p:ext uri="{BB962C8B-B14F-4D97-AF65-F5344CB8AC3E}">
        <p14:creationId xmlns:p14="http://schemas.microsoft.com/office/powerpoint/2010/main" val="950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DFF72E-1115-4DC2-AC36-878AAEE10B43}"/>
              </a:ext>
            </a:extLst>
          </p:cNvPr>
          <p:cNvSpPr>
            <a:spLocks noGrp="1"/>
          </p:cNvSpPr>
          <p:nvPr>
            <p:ph idx="1"/>
          </p:nvPr>
        </p:nvSpPr>
        <p:spPr>
          <a:xfrm>
            <a:off x="228600" y="685800"/>
            <a:ext cx="8610600" cy="5334000"/>
          </a:xfrm>
        </p:spPr>
        <p:txBody>
          <a:bodyPr>
            <a:normAutofit/>
          </a:bodyPr>
          <a:lstStyle/>
          <a:p>
            <a:pPr marL="0" indent="0">
              <a:buNone/>
            </a:pPr>
            <a:r>
              <a:rPr lang="en-US" b="1" dirty="0"/>
              <a:t>Definition: </a:t>
            </a:r>
            <a:r>
              <a:rPr lang="en-US" dirty="0"/>
              <a:t>R is irreflexive </a:t>
            </a:r>
            <a:r>
              <a:rPr lang="en-US" dirty="0" err="1"/>
              <a:t>iff</a:t>
            </a:r>
            <a:r>
              <a:rPr lang="en-US" dirty="0"/>
              <a:t> for all </a:t>
            </a:r>
            <a:r>
              <a:rPr lang="en-US" dirty="0" err="1"/>
              <a:t>a∈A</a:t>
            </a:r>
            <a:r>
              <a:rPr lang="en-US" dirty="0"/>
              <a:t>,(</a:t>
            </a:r>
            <a:r>
              <a:rPr lang="en-US" dirty="0" err="1"/>
              <a:t>a,a</a:t>
            </a:r>
            <a:r>
              <a:rPr lang="en-US" dirty="0"/>
              <a:t>) ∉R. That is, R is irreflexive if no element in A is related to itself by R.</a:t>
            </a:r>
          </a:p>
          <a:p>
            <a:pPr>
              <a:buNone/>
            </a:pPr>
            <a:r>
              <a:rPr lang="en-US" dirty="0">
                <a:ea typeface="Cambria Math"/>
              </a:rPr>
              <a:t>Written symbolically, </a:t>
            </a:r>
            <a:r>
              <a:rPr lang="en-US" i="1" dirty="0">
                <a:ea typeface="Cambria Math"/>
              </a:rPr>
              <a:t>R</a:t>
            </a:r>
            <a:r>
              <a:rPr lang="en-US" dirty="0">
                <a:ea typeface="Cambria Math"/>
              </a:rPr>
              <a:t> is irreflexive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a </a:t>
            </a:r>
            <a:r>
              <a:rPr lang="en-US" dirty="0">
                <a:latin typeface="Cambria Math"/>
                <a:ea typeface="Cambria Math"/>
              </a:rPr>
              <a:t>∊</a:t>
            </a:r>
            <a:r>
              <a:rPr lang="en-US" i="1" dirty="0">
                <a:latin typeface="Cambria Math"/>
                <a:ea typeface="Cambria Math"/>
              </a:rPr>
              <a:t>A) </a:t>
            </a:r>
            <a:r>
              <a:rPr lang="en-US" dirty="0">
                <a:latin typeface="Cambria Math"/>
                <a:ea typeface="Cambria Math"/>
              </a:rPr>
              <a:t>⟶ (</a:t>
            </a:r>
            <a:r>
              <a:rPr lang="en-US" i="1" dirty="0">
                <a:latin typeface="Cambria Math"/>
                <a:ea typeface="Cambria Math"/>
              </a:rPr>
              <a:t>a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p>
          <a:p>
            <a:pPr>
              <a:buNone/>
            </a:pPr>
            <a:r>
              <a:rPr lang="en-US" b="1" dirty="0">
                <a:ea typeface="Cambria Math"/>
              </a:rPr>
              <a:t>   </a:t>
            </a:r>
            <a:endParaRPr lang="en-US" dirty="0">
              <a:latin typeface="Cambria Math"/>
              <a:ea typeface="Cambria Math"/>
            </a:endParaRPr>
          </a:p>
          <a:p>
            <a:endParaRPr lang="x-none" dirty="0"/>
          </a:p>
        </p:txBody>
      </p:sp>
      <p:sp>
        <p:nvSpPr>
          <p:cNvPr id="4" name="Title 1">
            <a:extLst>
              <a:ext uri="{FF2B5EF4-FFF2-40B4-BE49-F238E27FC236}">
                <a16:creationId xmlns:a16="http://schemas.microsoft.com/office/drawing/2014/main" id="{8490BB21-E3C1-4441-8EA4-F2A2684D8185}"/>
              </a:ext>
            </a:extLst>
          </p:cNvPr>
          <p:cNvSpPr>
            <a:spLocks noGrp="1"/>
          </p:cNvSpPr>
          <p:nvPr>
            <p:ph type="title"/>
          </p:nvPr>
        </p:nvSpPr>
        <p:spPr>
          <a:xfrm>
            <a:off x="419100" y="0"/>
            <a:ext cx="8229600" cy="590550"/>
          </a:xfrm>
        </p:spPr>
        <p:txBody>
          <a:bodyPr>
            <a:normAutofit fontScale="90000"/>
          </a:bodyPr>
          <a:lstStyle/>
          <a:p>
            <a:pPr algn="ctr"/>
            <a:r>
              <a:rPr lang="en-US" sz="4000" b="1" dirty="0">
                <a:solidFill>
                  <a:srgbClr val="C00000"/>
                </a:solidFill>
                <a:effectLst>
                  <a:outerShdw blurRad="38100" dist="38100" dir="2700000" algn="tl">
                    <a:srgbClr val="000000">
                      <a:alpha val="43137"/>
                    </a:srgbClr>
                  </a:outerShdw>
                </a:effectLst>
              </a:rPr>
              <a:t>Irreflexive Relations</a:t>
            </a:r>
          </a:p>
        </p:txBody>
      </p:sp>
      <p:pic>
        <p:nvPicPr>
          <p:cNvPr id="7" name="Content Placeholder 3">
            <a:extLst>
              <a:ext uri="{FF2B5EF4-FFF2-40B4-BE49-F238E27FC236}">
                <a16:creationId xmlns:a16="http://schemas.microsoft.com/office/drawing/2014/main" id="{8BEF4B49-EF28-4936-A3A0-7BF8B37A1319}"/>
              </a:ext>
            </a:extLst>
          </p:cNvPr>
          <p:cNvPicPr>
            <a:picLocks noChangeAspect="1"/>
          </p:cNvPicPr>
          <p:nvPr/>
        </p:nvPicPr>
        <p:blipFill>
          <a:blip r:embed="rId2"/>
          <a:stretch>
            <a:fillRect/>
          </a:stretch>
        </p:blipFill>
        <p:spPr>
          <a:xfrm>
            <a:off x="247356" y="2286000"/>
            <a:ext cx="5481637" cy="1816894"/>
          </a:xfrm>
          <a:prstGeom prst="rect">
            <a:avLst/>
          </a:prstGeom>
        </p:spPr>
      </p:pic>
      <p:sp>
        <p:nvSpPr>
          <p:cNvPr id="8" name="TextBox 7">
            <a:extLst>
              <a:ext uri="{FF2B5EF4-FFF2-40B4-BE49-F238E27FC236}">
                <a16:creationId xmlns:a16="http://schemas.microsoft.com/office/drawing/2014/main" id="{9A339C10-7354-4D3C-9B60-5E0CAFC1F914}"/>
              </a:ext>
            </a:extLst>
          </p:cNvPr>
          <p:cNvSpPr txBox="1"/>
          <p:nvPr/>
        </p:nvSpPr>
        <p:spPr>
          <a:xfrm>
            <a:off x="6487321" y="2409617"/>
            <a:ext cx="2590800" cy="1569660"/>
          </a:xfrm>
          <a:prstGeom prst="rect">
            <a:avLst/>
          </a:prstGeom>
          <a:noFill/>
          <a:ln>
            <a:solidFill>
              <a:schemeClr val="accent1"/>
            </a:solidFill>
          </a:ln>
        </p:spPr>
        <p:txBody>
          <a:bodyPr wrap="square" rtlCol="0">
            <a:spAutoFit/>
          </a:bodyPr>
          <a:lstStyle/>
          <a:p>
            <a:pPr algn="just"/>
            <a:r>
              <a:rPr lang="en-US" sz="2400" dirty="0"/>
              <a:t>R is not irreflexive </a:t>
            </a:r>
            <a:r>
              <a:rPr lang="en-US" sz="2400" dirty="0" err="1"/>
              <a:t>iff</a:t>
            </a:r>
            <a:r>
              <a:rPr lang="en-US" sz="2400" dirty="0"/>
              <a:t> there is an element </a:t>
            </a:r>
            <a:r>
              <a:rPr lang="en-US" sz="2400" dirty="0" err="1"/>
              <a:t>a∈A</a:t>
            </a:r>
            <a:r>
              <a:rPr lang="en-US" sz="2400" dirty="0"/>
              <a:t> such that (</a:t>
            </a:r>
            <a:r>
              <a:rPr lang="en-US" sz="2400" dirty="0" err="1"/>
              <a:t>a,a</a:t>
            </a:r>
            <a:r>
              <a:rPr lang="en-US" sz="2400" dirty="0"/>
              <a:t>) ∈R.</a:t>
            </a:r>
          </a:p>
        </p:txBody>
      </p:sp>
      <p:pic>
        <p:nvPicPr>
          <p:cNvPr id="9" name="Picture 8">
            <a:extLst>
              <a:ext uri="{FF2B5EF4-FFF2-40B4-BE49-F238E27FC236}">
                <a16:creationId xmlns:a16="http://schemas.microsoft.com/office/drawing/2014/main" id="{1F71E649-5B3E-40FB-B474-BF61E6F707F9}"/>
              </a:ext>
            </a:extLst>
          </p:cNvPr>
          <p:cNvPicPr>
            <a:picLocks noChangeAspect="1"/>
          </p:cNvPicPr>
          <p:nvPr/>
        </p:nvPicPr>
        <p:blipFill>
          <a:blip r:embed="rId3"/>
          <a:stretch>
            <a:fillRect/>
          </a:stretch>
        </p:blipFill>
        <p:spPr>
          <a:xfrm>
            <a:off x="419100" y="4352925"/>
            <a:ext cx="5481637" cy="166687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62680" y="616320"/>
              <a:ext cx="4911480" cy="5375880"/>
            </p14:xfrm>
          </p:contentPart>
        </mc:Choice>
        <mc:Fallback xmlns="">
          <p:pic>
            <p:nvPicPr>
              <p:cNvPr id="2" name="Ink 1"/>
              <p:cNvPicPr/>
              <p:nvPr/>
            </p:nvPicPr>
            <p:blipFill>
              <a:blip r:embed="rId5"/>
              <a:stretch>
                <a:fillRect/>
              </a:stretch>
            </p:blipFill>
            <p:spPr>
              <a:xfrm>
                <a:off x="553320" y="606960"/>
                <a:ext cx="4930200" cy="5394600"/>
              </a:xfrm>
              <a:prstGeom prst="rect">
                <a:avLst/>
              </a:prstGeom>
            </p:spPr>
          </p:pic>
        </mc:Fallback>
      </mc:AlternateContent>
      <p:sp>
        <p:nvSpPr>
          <p:cNvPr id="10" name="Rectangle 9">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10664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EA1DFB-B660-411E-A776-FC958524E569}"/>
              </a:ext>
            </a:extLst>
          </p:cNvPr>
          <p:cNvSpPr>
            <a:spLocks noGrp="1"/>
          </p:cNvSpPr>
          <p:nvPr>
            <p:ph idx="1"/>
          </p:nvPr>
        </p:nvSpPr>
        <p:spPr>
          <a:xfrm>
            <a:off x="152400" y="1219200"/>
            <a:ext cx="8839200" cy="5410200"/>
          </a:xfrm>
        </p:spPr>
        <p:txBody>
          <a:bodyPr>
            <a:normAutofit/>
          </a:bodyPr>
          <a:lstStyle/>
          <a:p>
            <a:pPr marL="0" indent="0">
              <a:buNone/>
            </a:pPr>
            <a:r>
              <a:rPr lang="en-US" b="1" dirty="0"/>
              <a:t>EXAMPLE</a:t>
            </a:r>
            <a:r>
              <a:rPr lang="en-US" dirty="0"/>
              <a:t>: Let A = {1, 2, 3, 4} and determine whether relations R1, R2 and R3 are Irreflexive?</a:t>
            </a:r>
          </a:p>
          <a:p>
            <a:pPr marL="0" indent="0">
              <a:buNone/>
            </a:pPr>
            <a:r>
              <a:rPr lang="en-US" dirty="0"/>
              <a:t>	R1 </a:t>
            </a:r>
            <a:r>
              <a:rPr lang="x-none" dirty="0"/>
              <a:t>= {(1,3), (1,4), (2,3), (2,4), (3,1), (3,4)}</a:t>
            </a:r>
          </a:p>
          <a:p>
            <a:pPr marL="0" indent="0">
              <a:buNone/>
            </a:pPr>
            <a:r>
              <a:rPr lang="en-US" dirty="0"/>
              <a:t>	R2 </a:t>
            </a:r>
            <a:r>
              <a:rPr lang="x-none" dirty="0"/>
              <a:t>= {(1,1), (1,2), (2,1), (2,2), (3,3), (4,4)}</a:t>
            </a:r>
          </a:p>
          <a:p>
            <a:pPr marL="0" indent="0">
              <a:buNone/>
            </a:pPr>
            <a:r>
              <a:rPr lang="en-US" dirty="0"/>
              <a:t>	R3</a:t>
            </a:r>
            <a:r>
              <a:rPr lang="x-none" dirty="0"/>
              <a:t>= {(1,2), (2,3), (3,3), (3,4)}</a:t>
            </a:r>
            <a:endParaRPr lang="en-US" dirty="0"/>
          </a:p>
          <a:p>
            <a:pPr marL="0" indent="0">
              <a:buNone/>
            </a:pPr>
            <a:r>
              <a:rPr lang="en-US" b="1" dirty="0"/>
              <a:t>Solution:</a:t>
            </a:r>
            <a:endParaRPr lang="x-none" b="1" dirty="0"/>
          </a:p>
          <a:p>
            <a:r>
              <a:rPr lang="en-US" dirty="0"/>
              <a:t>R1 is irreflexive since no element of A is related to itself in R1. i.e. </a:t>
            </a:r>
            <a:r>
              <a:rPr lang="pt-BR" dirty="0"/>
              <a:t>(1,1)∉ R1, (2,2) ∉ R1, (3,3) ∉ R1,(4,4) ∉ R1.</a:t>
            </a:r>
          </a:p>
          <a:p>
            <a:r>
              <a:rPr lang="en-US" dirty="0"/>
              <a:t>R2 is not irreflexive, since all elements of A are related to themselves in R2.</a:t>
            </a:r>
          </a:p>
          <a:p>
            <a:r>
              <a:rPr lang="en-US" dirty="0"/>
              <a:t>R3 is not irreflexive since (3,3) ∈R3. Note that R3 is not reflexive.</a:t>
            </a:r>
            <a:endParaRPr lang="x-none" dirty="0"/>
          </a:p>
        </p:txBody>
      </p:sp>
      <p:sp>
        <p:nvSpPr>
          <p:cNvPr id="4" name="Title 1">
            <a:extLst>
              <a:ext uri="{FF2B5EF4-FFF2-40B4-BE49-F238E27FC236}">
                <a16:creationId xmlns:a16="http://schemas.microsoft.com/office/drawing/2014/main" id="{FB414F0B-D295-49F3-BA6E-89F55FF45626}"/>
              </a:ext>
            </a:extLst>
          </p:cNvPr>
          <p:cNvSpPr>
            <a:spLocks noGrp="1"/>
          </p:cNvSpPr>
          <p:nvPr>
            <p:ph type="title"/>
          </p:nvPr>
        </p:nvSpPr>
        <p:spPr>
          <a:xfrm>
            <a:off x="457200" y="381000"/>
            <a:ext cx="8229600" cy="514350"/>
          </a:xfrm>
        </p:spPr>
        <p:txBody>
          <a:bodyPr>
            <a:normAutofit fontScale="90000"/>
          </a:bodyPr>
          <a:lstStyle/>
          <a:p>
            <a:pPr algn="ctr"/>
            <a:r>
              <a:rPr lang="en-US" sz="3200" b="1" dirty="0">
                <a:solidFill>
                  <a:srgbClr val="C00000"/>
                </a:solidFill>
                <a:effectLst>
                  <a:outerShdw blurRad="38100" dist="38100" dir="2700000" algn="tl">
                    <a:srgbClr val="000000">
                      <a:alpha val="43137"/>
                    </a:srgbClr>
                  </a:outerShdw>
                </a:effectLst>
              </a:rPr>
              <a:t>Irreflexive Relations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51920" y="2009160"/>
              <a:ext cx="4965120" cy="2858040"/>
            </p14:xfrm>
          </p:contentPart>
        </mc:Choice>
        <mc:Fallback xmlns="">
          <p:pic>
            <p:nvPicPr>
              <p:cNvPr id="2" name="Ink 1"/>
              <p:cNvPicPr/>
              <p:nvPr/>
            </p:nvPicPr>
            <p:blipFill>
              <a:blip r:embed="rId3"/>
              <a:stretch>
                <a:fillRect/>
              </a:stretch>
            </p:blipFill>
            <p:spPr>
              <a:xfrm>
                <a:off x="142560" y="1999800"/>
                <a:ext cx="4983840" cy="2876760"/>
              </a:xfrm>
              <a:prstGeom prst="rect">
                <a:avLst/>
              </a:prstGeom>
            </p:spPr>
          </p:pic>
        </mc:Fallback>
      </mc:AlternateContent>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29553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685800"/>
          </a:xfrm>
        </p:spPr>
        <p:txBody>
          <a:bodyPr>
            <a:normAutofit/>
          </a:bodyPr>
          <a:lstStyle/>
          <a:p>
            <a:pPr algn="ctr"/>
            <a:r>
              <a:rPr lang="en-US" sz="4000" b="1" dirty="0">
                <a:solidFill>
                  <a:srgbClr val="C00000"/>
                </a:solidFill>
                <a:effectLst>
                  <a:outerShdw blurRad="38100" dist="38100" dir="2700000" algn="tl">
                    <a:srgbClr val="000000">
                      <a:alpha val="43137"/>
                    </a:srgbClr>
                  </a:outerShdw>
                </a:effectLst>
              </a:rPr>
              <a:t>Antisymmetric Relations</a:t>
            </a:r>
          </a:p>
        </p:txBody>
      </p:sp>
      <p:sp>
        <p:nvSpPr>
          <p:cNvPr id="3" name="Content Placeholder 2"/>
          <p:cNvSpPr>
            <a:spLocks noGrp="1"/>
          </p:cNvSpPr>
          <p:nvPr>
            <p:ph idx="1"/>
          </p:nvPr>
        </p:nvSpPr>
        <p:spPr>
          <a:xfrm>
            <a:off x="76200" y="1066800"/>
            <a:ext cx="8915400" cy="5791200"/>
          </a:xfrm>
        </p:spPr>
        <p:txBody>
          <a:bodyPr>
            <a:normAutofit/>
          </a:bodyPr>
          <a:lstStyle/>
          <a:p>
            <a:pPr algn="just">
              <a:buNone/>
            </a:pPr>
            <a:r>
              <a:rPr lang="en-US" b="1" dirty="0"/>
              <a:t>   Definition</a:t>
            </a:r>
            <a:r>
              <a:rPr lang="en-US" dirty="0"/>
              <a:t>: A relation </a:t>
            </a:r>
            <a:r>
              <a:rPr lang="en-US" i="1" dirty="0"/>
              <a:t>R</a:t>
            </a:r>
            <a:r>
              <a:rPr lang="en-US" dirty="0"/>
              <a:t> on a set </a:t>
            </a:r>
            <a:r>
              <a:rPr lang="en-US" i="1" dirty="0"/>
              <a:t>A</a:t>
            </a:r>
            <a:r>
              <a:rPr lang="en-US" dirty="0"/>
              <a:t> such that for all</a:t>
            </a:r>
            <a:r>
              <a:rPr lang="en-US" i="1" dirty="0">
                <a:ea typeface="Cambria Math"/>
              </a:rPr>
              <a:t>   </a:t>
            </a:r>
            <a:r>
              <a:rPr lang="en-US" i="1" dirty="0" err="1">
                <a:ea typeface="Cambria Math"/>
              </a:rPr>
              <a:t>a,b</a:t>
            </a:r>
            <a:r>
              <a:rPr lang="en-US" i="1" dirty="0">
                <a:ea typeface="Cambria Math"/>
              </a:rPr>
              <a:t> </a:t>
            </a:r>
            <a:r>
              <a:rPr lang="en-US" dirty="0">
                <a:latin typeface="Cambria Math"/>
                <a:ea typeface="Cambria Math"/>
              </a:rPr>
              <a:t>∊</a:t>
            </a:r>
            <a:r>
              <a:rPr lang="en-US" i="1" dirty="0">
                <a:latin typeface="Cambria Math"/>
                <a:ea typeface="Cambria Math"/>
              </a:rPr>
              <a:t> </a:t>
            </a:r>
            <a:r>
              <a:rPr lang="en-US" i="1" dirty="0">
                <a:ea typeface="Cambria Math"/>
              </a:rPr>
              <a:t>A</a:t>
            </a:r>
            <a:r>
              <a:rPr lang="en-US" b="1" i="1" dirty="0">
                <a:ea typeface="Cambria Math"/>
              </a:rPr>
              <a:t>  </a:t>
            </a:r>
            <a:r>
              <a:rPr lang="en-US" dirty="0"/>
              <a:t>if (</a:t>
            </a:r>
            <a:r>
              <a:rPr lang="en-US" i="1" dirty="0" err="1"/>
              <a:t>a</a:t>
            </a:r>
            <a:r>
              <a:rPr lang="en-US" dirty="0" err="1"/>
              <a:t>,</a:t>
            </a:r>
            <a:r>
              <a:rPr lang="en-US" i="1" dirty="0" err="1"/>
              <a:t>b</a:t>
            </a:r>
            <a:r>
              <a:rPr lang="en-US" dirty="0"/>
              <a:t>) </a:t>
            </a:r>
            <a:r>
              <a:rPr lang="en-US" dirty="0">
                <a:latin typeface="Cambria Math"/>
                <a:ea typeface="Cambria Math"/>
              </a:rPr>
              <a:t>∊</a:t>
            </a:r>
            <a:r>
              <a:rPr lang="en-US" i="1" dirty="0">
                <a:latin typeface="Cambria Math"/>
                <a:ea typeface="Cambria Math"/>
              </a:rPr>
              <a:t> </a:t>
            </a:r>
            <a:r>
              <a:rPr lang="en-US" i="1" dirty="0">
                <a:ea typeface="Cambria Math"/>
              </a:rPr>
              <a:t>R</a:t>
            </a:r>
            <a:r>
              <a:rPr lang="en-US" b="1" i="1" dirty="0">
                <a:ea typeface="Cambria Math"/>
              </a:rPr>
              <a:t> </a:t>
            </a:r>
            <a:r>
              <a:rPr lang="en-US" dirty="0">
                <a:ea typeface="Cambria Math"/>
              </a:rPr>
              <a:t>and </a:t>
            </a:r>
            <a:r>
              <a:rPr lang="en-US" dirty="0"/>
              <a:t>(</a:t>
            </a:r>
            <a:r>
              <a:rPr lang="en-US" i="1" dirty="0" err="1"/>
              <a:t>b</a:t>
            </a:r>
            <a:r>
              <a:rPr lang="en-US" dirty="0" err="1"/>
              <a:t>,</a:t>
            </a:r>
            <a:r>
              <a:rPr lang="en-US" i="1" dirty="0" err="1"/>
              <a:t>a</a:t>
            </a:r>
            <a:r>
              <a:rPr lang="en-US" dirty="0"/>
              <a:t>) </a:t>
            </a:r>
            <a:r>
              <a:rPr lang="en-US" dirty="0">
                <a:latin typeface="Cambria Math"/>
                <a:ea typeface="Cambria Math"/>
              </a:rPr>
              <a:t>∊ </a:t>
            </a:r>
            <a:r>
              <a:rPr lang="en-US" i="1" dirty="0">
                <a:ea typeface="Cambria Math"/>
              </a:rPr>
              <a:t>R</a:t>
            </a:r>
            <a:r>
              <a:rPr lang="en-US" b="1" i="1" dirty="0">
                <a:ea typeface="Cambria Math"/>
              </a:rPr>
              <a:t>, </a:t>
            </a:r>
            <a:r>
              <a:rPr lang="en-US" dirty="0">
                <a:ea typeface="Cambria Math"/>
              </a:rPr>
              <a:t>then </a:t>
            </a:r>
            <a:r>
              <a:rPr lang="en-US" i="1" dirty="0">
                <a:ea typeface="Cambria Math"/>
              </a:rPr>
              <a:t>a = b  </a:t>
            </a:r>
            <a:r>
              <a:rPr lang="en-US" dirty="0">
                <a:ea typeface="Cambria Math"/>
              </a:rPr>
              <a:t>is called </a:t>
            </a:r>
            <a:r>
              <a:rPr lang="en-US" i="1" dirty="0">
                <a:ea typeface="Cambria Math"/>
              </a:rPr>
              <a:t>antisymmetric</a:t>
            </a:r>
            <a:r>
              <a:rPr lang="en-US" dirty="0">
                <a:ea typeface="Cambria Math"/>
              </a:rPr>
              <a:t>. Written symbolically, </a:t>
            </a:r>
            <a:r>
              <a:rPr lang="en-US" i="1" dirty="0">
                <a:ea typeface="Cambria Math"/>
              </a:rPr>
              <a:t>R</a:t>
            </a:r>
            <a:r>
              <a:rPr lang="en-US" dirty="0">
                <a:ea typeface="Cambria Math"/>
              </a:rPr>
              <a:t> is antisymmetric if and only if  </a:t>
            </a:r>
            <a:r>
              <a:rPr lang="en-US" dirty="0">
                <a:latin typeface="Cambria Math"/>
                <a:ea typeface="Cambria Math"/>
              </a:rPr>
              <a:t>∀</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err="1">
                <a:latin typeface="Cambria Math"/>
                <a:ea typeface="Cambria Math"/>
              </a:rPr>
              <a:t>a</a:t>
            </a:r>
            <a:r>
              <a:rPr lang="en-US" dirty="0" err="1">
                <a:latin typeface="Cambria Math"/>
                <a:ea typeface="Cambria Math"/>
              </a:rPr>
              <a:t>,</a:t>
            </a:r>
            <a:r>
              <a:rPr lang="en-US" i="1" dirty="0" err="1">
                <a:latin typeface="Cambria Math"/>
                <a:ea typeface="Cambria Math"/>
              </a:rPr>
              <a:t>b</a:t>
            </a:r>
            <a:r>
              <a:rPr lang="en-US" dirty="0">
                <a:latin typeface="Cambria Math"/>
                <a:ea typeface="Cambria Math"/>
              </a:rPr>
              <a:t>) ∊</a:t>
            </a:r>
            <a:r>
              <a:rPr lang="en-US" i="1" dirty="0">
                <a:ea typeface="Cambria Math"/>
              </a:rPr>
              <a:t>R</a:t>
            </a:r>
            <a:r>
              <a:rPr lang="en-US" dirty="0">
                <a:latin typeface="Cambria Math"/>
                <a:ea typeface="Cambria Math"/>
              </a:rPr>
              <a:t> ∧ (</a:t>
            </a:r>
            <a:r>
              <a:rPr lang="en-US" i="1" dirty="0" err="1">
                <a:latin typeface="Cambria Math"/>
                <a:ea typeface="Cambria Math"/>
              </a:rPr>
              <a:t>b</a:t>
            </a:r>
            <a:r>
              <a:rPr lang="en-US" dirty="0" err="1">
                <a:latin typeface="Cambria Math"/>
                <a:ea typeface="Cambria Math"/>
              </a:rPr>
              <a:t>,</a:t>
            </a:r>
            <a:r>
              <a:rPr lang="en-US" i="1" dirty="0" err="1">
                <a:latin typeface="Cambria Math"/>
                <a:ea typeface="Cambria Math"/>
              </a:rPr>
              <a:t>a</a:t>
            </a:r>
            <a:r>
              <a:rPr lang="en-US" dirty="0">
                <a:latin typeface="Cambria Math"/>
                <a:ea typeface="Cambria Math"/>
              </a:rPr>
              <a:t>) ∊ </a:t>
            </a:r>
            <a:r>
              <a:rPr lang="en-US" i="1" dirty="0">
                <a:ea typeface="Cambria Math"/>
              </a:rPr>
              <a:t>R </a:t>
            </a:r>
            <a:r>
              <a:rPr lang="en-US" dirty="0">
                <a:latin typeface="Cambria Math"/>
                <a:ea typeface="Cambria Math"/>
              </a:rPr>
              <a:t>⟶ </a:t>
            </a:r>
            <a:r>
              <a:rPr lang="en-US" i="1" dirty="0">
                <a:latin typeface="Cambria Math"/>
                <a:ea typeface="Cambria Math"/>
              </a:rPr>
              <a:t>a</a:t>
            </a:r>
            <a:r>
              <a:rPr lang="en-US" dirty="0">
                <a:latin typeface="Cambria Math"/>
                <a:ea typeface="Cambria Math"/>
              </a:rPr>
              <a:t> = </a:t>
            </a:r>
            <a:r>
              <a:rPr lang="en-US" i="1" dirty="0">
                <a:latin typeface="Cambria Math"/>
                <a:ea typeface="Cambria Math"/>
              </a:rPr>
              <a:t>b</a:t>
            </a:r>
            <a:r>
              <a:rPr lang="en-US" dirty="0">
                <a:latin typeface="Cambria Math"/>
                <a:ea typeface="Cambria Math"/>
              </a:rPr>
              <a:t>]</a:t>
            </a:r>
          </a:p>
          <a:p>
            <a:pPr>
              <a:buNone/>
            </a:pPr>
            <a:r>
              <a:rPr lang="en-US" b="1" dirty="0"/>
              <a:t>Note: </a:t>
            </a:r>
            <a:r>
              <a:rPr lang="en-US" dirty="0"/>
              <a:t>(</a:t>
            </a:r>
            <a:r>
              <a:rPr lang="en-US" dirty="0" err="1"/>
              <a:t>a,a</a:t>
            </a:r>
            <a:r>
              <a:rPr lang="en-US" dirty="0"/>
              <a:t>) may be an element in R.</a:t>
            </a:r>
            <a:endParaRPr lang="en-US" dirty="0">
              <a:ea typeface="Cambria Math"/>
            </a:endParaRPr>
          </a:p>
          <a:p>
            <a:pPr lvl="1">
              <a:buNone/>
            </a:pPr>
            <a:endParaRPr lang="en-US" dirty="0"/>
          </a:p>
          <a:p>
            <a:pPr lvl="1">
              <a:buNone/>
            </a:pPr>
            <a:endParaRPr lang="en-US" dirty="0">
              <a:latin typeface="Cambria Math"/>
              <a:ea typeface="Cambria Math"/>
            </a:endParaRPr>
          </a:p>
          <a:p>
            <a:endParaRPr lang="en-US" dirty="0"/>
          </a:p>
        </p:txBody>
      </p:sp>
      <p:sp>
        <p:nvSpPr>
          <p:cNvPr id="5" name="TextBox 4"/>
          <p:cNvSpPr txBox="1"/>
          <p:nvPr/>
        </p:nvSpPr>
        <p:spPr>
          <a:xfrm>
            <a:off x="6477000" y="2895600"/>
            <a:ext cx="2590799" cy="3416320"/>
          </a:xfrm>
          <a:prstGeom prst="rect">
            <a:avLst/>
          </a:prstGeom>
          <a:noFill/>
          <a:ln>
            <a:solidFill>
              <a:schemeClr val="accent1"/>
            </a:solidFill>
          </a:ln>
        </p:spPr>
        <p:txBody>
          <a:bodyPr wrap="square" rtlCol="0">
            <a:spAutoFit/>
          </a:bodyPr>
          <a:lstStyle/>
          <a:p>
            <a:r>
              <a:rPr lang="en-US" dirty="0"/>
              <a:t>Let R be an anti-symmetric relation on a set A = {a1, a2, …, an}. Then if (ai, </a:t>
            </a:r>
            <a:r>
              <a:rPr lang="en-US" dirty="0" err="1"/>
              <a:t>aj</a:t>
            </a:r>
            <a:r>
              <a:rPr lang="en-US" dirty="0"/>
              <a:t>) ∈R for </a:t>
            </a:r>
          </a:p>
          <a:p>
            <a:r>
              <a:rPr lang="en-US" dirty="0" err="1"/>
              <a:t>i</a:t>
            </a:r>
            <a:r>
              <a:rPr lang="en-US" dirty="0"/>
              <a:t> ≠ j then (ai, </a:t>
            </a:r>
            <a:r>
              <a:rPr lang="en-US" dirty="0" err="1"/>
              <a:t>aj</a:t>
            </a:r>
            <a:r>
              <a:rPr lang="en-US" dirty="0"/>
              <a:t>) ∉R.</a:t>
            </a:r>
          </a:p>
          <a:p>
            <a:r>
              <a:rPr lang="en-US" dirty="0"/>
              <a:t>Thus in the matrix representation of R there is a 1 in the </a:t>
            </a:r>
            <a:r>
              <a:rPr lang="en-US" dirty="0" err="1"/>
              <a:t>ith</a:t>
            </a:r>
            <a:r>
              <a:rPr lang="en-US" dirty="0"/>
              <a:t> row and </a:t>
            </a:r>
            <a:r>
              <a:rPr lang="en-US" dirty="0" err="1"/>
              <a:t>jth</a:t>
            </a:r>
            <a:r>
              <a:rPr lang="en-US" dirty="0"/>
              <a:t> column</a:t>
            </a:r>
          </a:p>
          <a:p>
            <a:r>
              <a:rPr lang="en-US" dirty="0" err="1"/>
              <a:t>iff</a:t>
            </a:r>
            <a:r>
              <a:rPr lang="en-US" dirty="0"/>
              <a:t> the </a:t>
            </a:r>
            <a:r>
              <a:rPr lang="en-US" dirty="0" err="1"/>
              <a:t>jth</a:t>
            </a:r>
            <a:r>
              <a:rPr lang="en-US" dirty="0"/>
              <a:t> row and </a:t>
            </a:r>
            <a:r>
              <a:rPr lang="en-US" dirty="0" err="1"/>
              <a:t>ith</a:t>
            </a:r>
            <a:r>
              <a:rPr lang="en-US" dirty="0"/>
              <a:t> column contains 0 vice versa.</a:t>
            </a:r>
          </a:p>
        </p:txBody>
      </p:sp>
      <p:pic>
        <p:nvPicPr>
          <p:cNvPr id="4" name="Picture 3">
            <a:extLst>
              <a:ext uri="{FF2B5EF4-FFF2-40B4-BE49-F238E27FC236}">
                <a16:creationId xmlns:a16="http://schemas.microsoft.com/office/drawing/2014/main" id="{B39E4658-AA17-44AB-9350-B63AF3731567}"/>
              </a:ext>
            </a:extLst>
          </p:cNvPr>
          <p:cNvPicPr>
            <a:picLocks noChangeAspect="1"/>
          </p:cNvPicPr>
          <p:nvPr/>
        </p:nvPicPr>
        <p:blipFill>
          <a:blip r:embed="rId2"/>
          <a:stretch>
            <a:fillRect/>
          </a:stretch>
        </p:blipFill>
        <p:spPr>
          <a:xfrm>
            <a:off x="143022" y="3122429"/>
            <a:ext cx="6307015" cy="1829981"/>
          </a:xfrm>
          <a:prstGeom prst="rect">
            <a:avLst/>
          </a:prstGeom>
        </p:spPr>
      </p:pic>
      <p:pic>
        <p:nvPicPr>
          <p:cNvPr id="6" name="Picture 5">
            <a:extLst>
              <a:ext uri="{FF2B5EF4-FFF2-40B4-BE49-F238E27FC236}">
                <a16:creationId xmlns:a16="http://schemas.microsoft.com/office/drawing/2014/main" id="{63ECCD40-36C3-4753-91CD-26DF971FAD22}"/>
              </a:ext>
            </a:extLst>
          </p:cNvPr>
          <p:cNvPicPr>
            <a:picLocks noChangeAspect="1"/>
          </p:cNvPicPr>
          <p:nvPr/>
        </p:nvPicPr>
        <p:blipFill>
          <a:blip r:embed="rId3"/>
          <a:stretch>
            <a:fillRect/>
          </a:stretch>
        </p:blipFill>
        <p:spPr>
          <a:xfrm>
            <a:off x="73857" y="4953001"/>
            <a:ext cx="6307015" cy="190499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303480" y="1062720"/>
              <a:ext cx="8501400" cy="5509800"/>
            </p14:xfrm>
          </p:contentPart>
        </mc:Choice>
        <mc:Fallback xmlns="">
          <p:pic>
            <p:nvPicPr>
              <p:cNvPr id="7" name="Ink 6"/>
              <p:cNvPicPr/>
              <p:nvPr/>
            </p:nvPicPr>
            <p:blipFill>
              <a:blip r:embed="rId5"/>
              <a:stretch>
                <a:fillRect/>
              </a:stretch>
            </p:blipFill>
            <p:spPr>
              <a:xfrm>
                <a:off x="294120" y="1053360"/>
                <a:ext cx="8520120" cy="5528520"/>
              </a:xfrm>
              <a:prstGeom prst="rect">
                <a:avLst/>
              </a:prstGeom>
            </p:spPr>
          </p:pic>
        </mc:Fallback>
      </mc:AlternateContent>
    </p:spTree>
    <p:extLst>
      <p:ext uri="{BB962C8B-B14F-4D97-AF65-F5344CB8AC3E}">
        <p14:creationId xmlns:p14="http://schemas.microsoft.com/office/powerpoint/2010/main" val="11752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EFB2F-A19F-4C2B-90FE-D82AE3667FAD}"/>
              </a:ext>
            </a:extLst>
          </p:cNvPr>
          <p:cNvSpPr>
            <a:spLocks noGrp="1"/>
          </p:cNvSpPr>
          <p:nvPr>
            <p:ph idx="1"/>
          </p:nvPr>
        </p:nvSpPr>
        <p:spPr>
          <a:xfrm>
            <a:off x="152400" y="1219200"/>
            <a:ext cx="8839200" cy="5486400"/>
          </a:xfrm>
        </p:spPr>
        <p:txBody>
          <a:bodyPr>
            <a:normAutofit/>
          </a:bodyPr>
          <a:lstStyle/>
          <a:p>
            <a:pPr marL="0" indent="0">
              <a:buNone/>
            </a:pPr>
            <a:r>
              <a:rPr lang="en-US" b="1" dirty="0"/>
              <a:t>EXAMPLE</a:t>
            </a:r>
            <a:r>
              <a:rPr lang="en-US" dirty="0"/>
              <a:t>: Let A = {1, 2, 3, 4} and determine whether relations R1, R2, R3, and R4 are Antisymmetric?</a:t>
            </a:r>
          </a:p>
          <a:p>
            <a:pPr marL="0" indent="0">
              <a:buNone/>
            </a:pPr>
            <a:r>
              <a:rPr lang="pt-BR" dirty="0"/>
              <a:t>	R1 = {(1,1),(2,2),(3,3)} </a:t>
            </a:r>
          </a:p>
          <a:p>
            <a:pPr marL="0" indent="0">
              <a:buNone/>
            </a:pPr>
            <a:r>
              <a:rPr lang="pt-BR" dirty="0"/>
              <a:t>	R2 = {(1,2),(2,2), (2,3), (3,4), (4,1)}</a:t>
            </a:r>
          </a:p>
          <a:p>
            <a:pPr marL="0" indent="0">
              <a:buNone/>
            </a:pPr>
            <a:r>
              <a:rPr lang="pt-BR" dirty="0"/>
              <a:t>	R3={(1,3),(2,2), (2,4), (3,1), (4,2)} </a:t>
            </a:r>
          </a:p>
          <a:p>
            <a:pPr marL="0" indent="0">
              <a:buNone/>
            </a:pPr>
            <a:r>
              <a:rPr lang="pt-BR" dirty="0"/>
              <a:t>	R4={(1,3),(2,4), (3,1), (4,3)}</a:t>
            </a:r>
          </a:p>
          <a:p>
            <a:pPr marL="0" indent="0">
              <a:buNone/>
            </a:pPr>
            <a:r>
              <a:rPr lang="pt-BR" b="1" dirty="0"/>
              <a:t>Solution:</a:t>
            </a:r>
          </a:p>
          <a:p>
            <a:r>
              <a:rPr lang="en-US" dirty="0"/>
              <a:t>R1 is anti-symmetric and symmetric.</a:t>
            </a:r>
          </a:p>
          <a:p>
            <a:r>
              <a:rPr lang="en-US" dirty="0"/>
              <a:t>R2 is anti-symmetric but not symmetric because (1,2) ∈ R2 but (2,1) ∉ R2.</a:t>
            </a:r>
          </a:p>
          <a:p>
            <a:r>
              <a:rPr lang="en-US" dirty="0"/>
              <a:t>R3 is not anti-symmetric since (1,3) &amp; (3,1) ∈ R3 but 1 ≠ 3. Note that R3 is symmetric.</a:t>
            </a:r>
          </a:p>
          <a:p>
            <a:r>
              <a:rPr lang="en-US" dirty="0"/>
              <a:t>R4 is neither anti-symmetric because (1,3) &amp; (3,1) ∈ R4 but 1 ≠ 3 nor symmetric because (2,4) ∈ R4 but (4,2) ∉R4.</a:t>
            </a:r>
          </a:p>
          <a:p>
            <a:endParaRPr lang="x-none" dirty="0"/>
          </a:p>
        </p:txBody>
      </p:sp>
      <p:sp>
        <p:nvSpPr>
          <p:cNvPr id="4" name="Title 1">
            <a:extLst>
              <a:ext uri="{FF2B5EF4-FFF2-40B4-BE49-F238E27FC236}">
                <a16:creationId xmlns:a16="http://schemas.microsoft.com/office/drawing/2014/main" id="{2A44BA86-66FA-4666-9398-CC46222221DB}"/>
              </a:ext>
            </a:extLst>
          </p:cNvPr>
          <p:cNvSpPr>
            <a:spLocks noGrp="1"/>
          </p:cNvSpPr>
          <p:nvPr>
            <p:ph type="title"/>
          </p:nvPr>
        </p:nvSpPr>
        <p:spPr>
          <a:xfrm>
            <a:off x="457200" y="164841"/>
            <a:ext cx="8229600" cy="514350"/>
          </a:xfrm>
        </p:spPr>
        <p:txBody>
          <a:bodyPr>
            <a:normAutofit fontScale="90000"/>
          </a:bodyPr>
          <a:lstStyle/>
          <a:p>
            <a:pPr algn="ctr"/>
            <a:r>
              <a:rPr lang="en-US" sz="3200" b="1" dirty="0">
                <a:solidFill>
                  <a:srgbClr val="C00000"/>
                </a:solidFill>
                <a:effectLst>
                  <a:outerShdw blurRad="38100" dist="38100" dir="2700000" algn="tl">
                    <a:srgbClr val="000000">
                      <a:alpha val="43137"/>
                    </a:srgbClr>
                  </a:outerShdw>
                </a:effectLst>
              </a:rPr>
              <a:t>Antisymmetric Relations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53680" y="2044800"/>
              <a:ext cx="6813720" cy="4001040"/>
            </p14:xfrm>
          </p:contentPart>
        </mc:Choice>
        <mc:Fallback xmlns="">
          <p:pic>
            <p:nvPicPr>
              <p:cNvPr id="2" name="Ink 1"/>
              <p:cNvPicPr/>
              <p:nvPr/>
            </p:nvPicPr>
            <p:blipFill>
              <a:blip r:embed="rId3"/>
              <a:stretch>
                <a:fillRect/>
              </a:stretch>
            </p:blipFill>
            <p:spPr>
              <a:xfrm>
                <a:off x="544320" y="2035440"/>
                <a:ext cx="6832440" cy="4019760"/>
              </a:xfrm>
              <a:prstGeom prst="rect">
                <a:avLst/>
              </a:prstGeom>
            </p:spPr>
          </p:pic>
        </mc:Fallback>
      </mc:AlternateContent>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80247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7BE4-D363-4B22-A8F2-CC843E220433}"/>
              </a:ext>
            </a:extLst>
          </p:cNvPr>
          <p:cNvSpPr>
            <a:spLocks noGrp="1"/>
          </p:cNvSpPr>
          <p:nvPr>
            <p:ph type="title"/>
          </p:nvPr>
        </p:nvSpPr>
        <p:spPr>
          <a:xfrm>
            <a:off x="457200" y="222973"/>
            <a:ext cx="8229600" cy="515112"/>
          </a:xfrm>
        </p:spPr>
        <p:txBody>
          <a:bodyPr>
            <a:normAutofit fontScale="90000"/>
          </a:bodyPr>
          <a:lstStyle/>
          <a:p>
            <a:pPr algn="ctr"/>
            <a:r>
              <a:rPr lang="en-US" sz="3200" b="1" dirty="0">
                <a:solidFill>
                  <a:srgbClr val="C00000"/>
                </a:solidFill>
                <a:effectLst>
                  <a:outerShdw blurRad="38100" dist="38100" dir="2700000" algn="tl">
                    <a:srgbClr val="000000">
                      <a:alpha val="43137"/>
                    </a:srgbClr>
                  </a:outerShdw>
                </a:effectLst>
              </a:rPr>
              <a:t>Asymmetric Relations</a:t>
            </a:r>
            <a:endParaRPr lang="x-none" sz="3200"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6ADB5314-6518-40AC-9386-188213B2BC60}"/>
              </a:ext>
            </a:extLst>
          </p:cNvPr>
          <p:cNvSpPr>
            <a:spLocks noGrp="1"/>
          </p:cNvSpPr>
          <p:nvPr>
            <p:ph idx="1"/>
          </p:nvPr>
        </p:nvSpPr>
        <p:spPr>
          <a:xfrm>
            <a:off x="152400" y="1219200"/>
            <a:ext cx="8915400" cy="5105400"/>
          </a:xfrm>
        </p:spPr>
        <p:txBody>
          <a:bodyPr/>
          <a:lstStyle/>
          <a:p>
            <a:pPr marL="0" indent="0">
              <a:buNone/>
            </a:pPr>
            <a:r>
              <a:rPr lang="en-US" b="1" dirty="0"/>
              <a:t>Definition: </a:t>
            </a:r>
            <a:r>
              <a:rPr lang="en-US" dirty="0"/>
              <a:t>R is Asymmetric </a:t>
            </a:r>
            <a:r>
              <a:rPr lang="en-US" dirty="0" err="1"/>
              <a:t>iff</a:t>
            </a:r>
            <a:r>
              <a:rPr lang="en-US" dirty="0"/>
              <a:t> for all </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than </a:t>
            </a:r>
            <a:r>
              <a:rPr lang="en-US" dirty="0">
                <a:latin typeface="Cambria Math"/>
                <a:ea typeface="Cambria Math"/>
              </a:rPr>
              <a:t>(</a:t>
            </a:r>
            <a:r>
              <a:rPr lang="en-US" i="1" dirty="0">
                <a:latin typeface="Cambria Math"/>
                <a:ea typeface="Cambria Math"/>
              </a:rPr>
              <a:t>b </a:t>
            </a:r>
            <a:r>
              <a:rPr lang="en-US" dirty="0">
                <a:ea typeface="Cambria Math"/>
              </a:rPr>
              <a:t>,</a:t>
            </a:r>
            <a:r>
              <a:rPr lang="en-US" i="1" dirty="0">
                <a:ea typeface="Cambria Math"/>
              </a:rPr>
              <a:t>a</a:t>
            </a:r>
            <a:r>
              <a:rPr lang="en-US" dirty="0">
                <a:latin typeface="Cambria Math"/>
                <a:ea typeface="Cambria Math"/>
              </a:rPr>
              <a:t>)</a:t>
            </a:r>
            <a:r>
              <a:rPr lang="en-US" dirty="0"/>
              <a:t>∉</a:t>
            </a:r>
            <a:r>
              <a:rPr lang="en-US" i="1" dirty="0">
                <a:ea typeface="Cambria Math"/>
              </a:rPr>
              <a:t>R</a:t>
            </a:r>
            <a:r>
              <a:rPr lang="en-US" dirty="0"/>
              <a:t>. </a:t>
            </a:r>
            <a:r>
              <a:rPr lang="en-US" dirty="0">
                <a:ea typeface="Cambria Math"/>
              </a:rPr>
              <a:t>Written symbolically, </a:t>
            </a:r>
            <a:r>
              <a:rPr lang="en-US" i="1" dirty="0">
                <a:ea typeface="Cambria Math"/>
              </a:rPr>
              <a:t>R</a:t>
            </a:r>
            <a:r>
              <a:rPr lang="en-US" dirty="0">
                <a:ea typeface="Cambria Math"/>
              </a:rPr>
              <a:t> is Asymmetric if and only if </a:t>
            </a:r>
            <a:endParaRPr lang="en-US" i="1" dirty="0">
              <a:ea typeface="Cambria Math"/>
            </a:endParaRPr>
          </a:p>
          <a:p>
            <a:pPr lvl="1">
              <a:buNone/>
            </a:pPr>
            <a:r>
              <a:rPr lang="en-US" dirty="0">
                <a:latin typeface="Cambria Math"/>
                <a:ea typeface="Cambria Math"/>
              </a:rPr>
              <a:t>       ∀</a:t>
            </a:r>
            <a:r>
              <a:rPr lang="en-US" i="1" dirty="0">
                <a:latin typeface="Cambria Math"/>
                <a:ea typeface="Cambria Math"/>
              </a:rPr>
              <a:t>a</a:t>
            </a:r>
            <a:r>
              <a:rPr lang="en-US" dirty="0">
                <a:latin typeface="Cambria Math"/>
                <a:ea typeface="Cambria Math"/>
              </a:rPr>
              <a:t> ∀</a:t>
            </a:r>
            <a:r>
              <a:rPr lang="en-US" i="1" dirty="0">
                <a:latin typeface="Cambria Math"/>
                <a:ea typeface="Cambria Math"/>
              </a:rPr>
              <a:t>b</a:t>
            </a:r>
            <a:r>
              <a:rPr lang="en-US" dirty="0">
                <a:latin typeface="Cambria Math"/>
                <a:ea typeface="Cambria Math"/>
              </a:rPr>
              <a:t>[((</a:t>
            </a:r>
            <a:r>
              <a:rPr lang="en-US" i="1" dirty="0" err="1">
                <a:latin typeface="Cambria Math"/>
                <a:ea typeface="Cambria Math"/>
              </a:rPr>
              <a:t>a,b</a:t>
            </a:r>
            <a:r>
              <a:rPr lang="en-US" i="1" dirty="0">
                <a:latin typeface="Cambria Math"/>
                <a:ea typeface="Cambria Math"/>
              </a:rPr>
              <a:t>) </a:t>
            </a:r>
            <a:r>
              <a:rPr lang="en-US" dirty="0">
                <a:latin typeface="Cambria Math"/>
                <a:ea typeface="Cambria Math"/>
              </a:rPr>
              <a:t>∊</a:t>
            </a:r>
            <a:r>
              <a:rPr lang="en-US" i="1" dirty="0">
                <a:latin typeface="Cambria Math"/>
                <a:ea typeface="Cambria Math"/>
              </a:rPr>
              <a:t>R)) </a:t>
            </a:r>
            <a:r>
              <a:rPr lang="en-US" dirty="0">
                <a:latin typeface="Cambria Math"/>
                <a:ea typeface="Cambria Math"/>
              </a:rPr>
              <a:t>⟶ ((</a:t>
            </a:r>
            <a:r>
              <a:rPr lang="en-US" i="1" dirty="0">
                <a:latin typeface="Cambria Math"/>
                <a:ea typeface="Cambria Math"/>
              </a:rPr>
              <a:t>b </a:t>
            </a:r>
            <a:r>
              <a:rPr lang="en-US" dirty="0">
                <a:ea typeface="Cambria Math"/>
              </a:rPr>
              <a:t>, </a:t>
            </a:r>
            <a:r>
              <a:rPr lang="en-US" i="1" dirty="0">
                <a:ea typeface="Cambria Math"/>
              </a:rPr>
              <a:t>a</a:t>
            </a:r>
            <a:r>
              <a:rPr lang="en-US" dirty="0">
                <a:latin typeface="Cambria Math"/>
                <a:ea typeface="Cambria Math"/>
              </a:rPr>
              <a:t>)</a:t>
            </a:r>
            <a:r>
              <a:rPr lang="en-US" dirty="0"/>
              <a:t>∉</a:t>
            </a:r>
            <a:r>
              <a:rPr lang="en-US" dirty="0">
                <a:latin typeface="Cambria Math"/>
                <a:ea typeface="Cambria Math"/>
              </a:rPr>
              <a:t> </a:t>
            </a:r>
            <a:r>
              <a:rPr lang="en-US" i="1" dirty="0">
                <a:ea typeface="Cambria Math"/>
              </a:rPr>
              <a:t>R)</a:t>
            </a:r>
            <a:r>
              <a:rPr lang="en-US" dirty="0">
                <a:latin typeface="Cambria Math"/>
                <a:ea typeface="Cambria Math"/>
              </a:rPr>
              <a:t>]</a:t>
            </a:r>
            <a:r>
              <a:rPr lang="en-US" dirty="0"/>
              <a:t> </a:t>
            </a:r>
          </a:p>
          <a:p>
            <a:pPr lvl="1">
              <a:buNone/>
            </a:pPr>
            <a:r>
              <a:rPr lang="en-US" b="1" dirty="0"/>
              <a:t>Note:</a:t>
            </a:r>
            <a:r>
              <a:rPr lang="en-US" dirty="0"/>
              <a:t>(</a:t>
            </a:r>
            <a:r>
              <a:rPr lang="en-US" dirty="0" err="1"/>
              <a:t>a,a</a:t>
            </a:r>
            <a:r>
              <a:rPr lang="en-US" dirty="0"/>
              <a:t>) cannot be an element in R.</a:t>
            </a:r>
            <a:endParaRPr lang="en-US" dirty="0">
              <a:latin typeface="Cambria Math"/>
              <a:ea typeface="Cambria Math"/>
            </a:endParaRP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endParaRPr lang="x-none" b="1" dirty="0"/>
          </a:p>
        </p:txBody>
      </p:sp>
      <p:pic>
        <p:nvPicPr>
          <p:cNvPr id="7" name="Content Placeholder 3">
            <a:extLst>
              <a:ext uri="{FF2B5EF4-FFF2-40B4-BE49-F238E27FC236}">
                <a16:creationId xmlns:a16="http://schemas.microsoft.com/office/drawing/2014/main" id="{1FF27814-4309-49CF-984B-34C7668575CC}"/>
              </a:ext>
            </a:extLst>
          </p:cNvPr>
          <p:cNvPicPr>
            <a:picLocks noChangeAspect="1"/>
          </p:cNvPicPr>
          <p:nvPr/>
        </p:nvPicPr>
        <p:blipFill>
          <a:blip r:embed="rId2"/>
          <a:stretch>
            <a:fillRect/>
          </a:stretch>
        </p:blipFill>
        <p:spPr>
          <a:xfrm>
            <a:off x="182880" y="2911412"/>
            <a:ext cx="6674535" cy="1922628"/>
          </a:xfrm>
          <a:prstGeom prst="rect">
            <a:avLst/>
          </a:prstGeom>
        </p:spPr>
      </p:pic>
      <p:pic>
        <p:nvPicPr>
          <p:cNvPr id="8" name="Picture 7">
            <a:extLst>
              <a:ext uri="{FF2B5EF4-FFF2-40B4-BE49-F238E27FC236}">
                <a16:creationId xmlns:a16="http://schemas.microsoft.com/office/drawing/2014/main" id="{D81F3419-A5E9-4A80-BEF7-4E875BFB3B83}"/>
              </a:ext>
            </a:extLst>
          </p:cNvPr>
          <p:cNvPicPr>
            <a:picLocks noChangeAspect="1"/>
          </p:cNvPicPr>
          <p:nvPr/>
        </p:nvPicPr>
        <p:blipFill>
          <a:blip r:embed="rId3"/>
          <a:stretch>
            <a:fillRect/>
          </a:stretch>
        </p:blipFill>
        <p:spPr>
          <a:xfrm>
            <a:off x="182880" y="4834040"/>
            <a:ext cx="6524625" cy="1971675"/>
          </a:xfrm>
          <a:prstGeom prst="rect">
            <a:avLst/>
          </a:prstGeom>
        </p:spPr>
      </p:pic>
      <p:sp>
        <p:nvSpPr>
          <p:cNvPr id="9" name="TextBox 8">
            <a:extLst>
              <a:ext uri="{FF2B5EF4-FFF2-40B4-BE49-F238E27FC236}">
                <a16:creationId xmlns:a16="http://schemas.microsoft.com/office/drawing/2014/main" id="{82BA9913-8AD6-45BB-AD42-2B1732F3F186}"/>
              </a:ext>
            </a:extLst>
          </p:cNvPr>
          <p:cNvSpPr txBox="1"/>
          <p:nvPr/>
        </p:nvSpPr>
        <p:spPr>
          <a:xfrm>
            <a:off x="6887895" y="3264068"/>
            <a:ext cx="2179904" cy="1015663"/>
          </a:xfrm>
          <a:prstGeom prst="rect">
            <a:avLst/>
          </a:prstGeom>
          <a:noFill/>
          <a:ln>
            <a:solidFill>
              <a:schemeClr val="accent1"/>
            </a:solidFill>
          </a:ln>
        </p:spPr>
        <p:txBody>
          <a:bodyPr wrap="square" rtlCol="0">
            <a:spAutoFit/>
          </a:bodyPr>
          <a:lstStyle/>
          <a:p>
            <a:r>
              <a:rPr lang="en-US" sz="2000" dirty="0"/>
              <a:t>Asymmetry = </a:t>
            </a:r>
            <a:r>
              <a:rPr lang="en-US" sz="2000" dirty="0" err="1"/>
              <a:t>Antisymmetry</a:t>
            </a:r>
            <a:r>
              <a:rPr lang="en-US" sz="2000" dirty="0"/>
              <a:t> + </a:t>
            </a:r>
            <a:r>
              <a:rPr lang="en-US" sz="2000" dirty="0" err="1"/>
              <a:t>Irreflexivity</a:t>
            </a:r>
            <a:endParaRPr lang="en-US" sz="2000" dirty="0"/>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01760" y="1750320"/>
              <a:ext cx="8224560" cy="4447080"/>
            </p14:xfrm>
          </p:contentPart>
        </mc:Choice>
        <mc:Fallback xmlns="">
          <p:pic>
            <p:nvPicPr>
              <p:cNvPr id="4" name="Ink 3"/>
              <p:cNvPicPr/>
              <p:nvPr/>
            </p:nvPicPr>
            <p:blipFill>
              <a:blip r:embed="rId5"/>
              <a:stretch>
                <a:fillRect/>
              </a:stretch>
            </p:blipFill>
            <p:spPr>
              <a:xfrm>
                <a:off x="392400" y="1740960"/>
                <a:ext cx="8243280" cy="4465800"/>
              </a:xfrm>
              <a:prstGeom prst="rect">
                <a:avLst/>
              </a:prstGeom>
            </p:spPr>
          </p:pic>
        </mc:Fallback>
      </mc:AlternateContent>
    </p:spTree>
    <p:extLst>
      <p:ext uri="{BB962C8B-B14F-4D97-AF65-F5344CB8AC3E}">
        <p14:creationId xmlns:p14="http://schemas.microsoft.com/office/powerpoint/2010/main" val="173336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33400"/>
          </a:xfrm>
        </p:spPr>
        <p:txBody>
          <a:bodyPr>
            <a:normAutofit fontScale="90000"/>
          </a:bodyPr>
          <a:lstStyle/>
          <a:p>
            <a:pPr algn="ctr"/>
            <a:r>
              <a:rPr lang="en-US" sz="4400" b="1" dirty="0">
                <a:solidFill>
                  <a:srgbClr val="C00000"/>
                </a:solidFill>
                <a:effectLst>
                  <a:outerShdw blurRad="38100" dist="38100" dir="2700000" algn="tl">
                    <a:srgbClr val="000000">
                      <a:alpha val="43137"/>
                    </a:srgbClr>
                  </a:outerShdw>
                </a:effectLst>
              </a:rPr>
              <a:t>Binary Relations</a:t>
            </a:r>
          </a:p>
        </p:txBody>
      </p:sp>
      <p:sp>
        <p:nvSpPr>
          <p:cNvPr id="3" name="Content Placeholder 2"/>
          <p:cNvSpPr>
            <a:spLocks noGrp="1"/>
          </p:cNvSpPr>
          <p:nvPr>
            <p:ph idx="1"/>
          </p:nvPr>
        </p:nvSpPr>
        <p:spPr>
          <a:xfrm>
            <a:off x="457200" y="1066800"/>
            <a:ext cx="8229600" cy="4953000"/>
          </a:xfrm>
        </p:spPr>
        <p:txBody>
          <a:bodyPr>
            <a:normAutofit/>
          </a:bodyPr>
          <a:lstStyle/>
          <a:p>
            <a:pPr>
              <a:buNone/>
            </a:pPr>
            <a:r>
              <a:rPr lang="en-US" b="1" dirty="0"/>
              <a:t>   Definition:</a:t>
            </a:r>
            <a:r>
              <a:rPr lang="en-US" dirty="0"/>
              <a:t> A </a:t>
            </a:r>
            <a:r>
              <a:rPr lang="en-US" i="1" dirty="0"/>
              <a:t>binary relation R</a:t>
            </a:r>
            <a:r>
              <a:rPr lang="en-US" dirty="0"/>
              <a:t> from a set </a:t>
            </a:r>
            <a:r>
              <a:rPr lang="en-US" i="1" dirty="0"/>
              <a:t>A</a:t>
            </a:r>
            <a:r>
              <a:rPr lang="en-US" dirty="0"/>
              <a:t> to a set </a:t>
            </a:r>
            <a:r>
              <a:rPr lang="en-US" i="1" dirty="0"/>
              <a:t>B</a:t>
            </a:r>
            <a:r>
              <a:rPr lang="en-US" dirty="0"/>
              <a:t> is a subset</a:t>
            </a:r>
          </a:p>
          <a:p>
            <a:pPr>
              <a:buNone/>
            </a:pPr>
            <a:r>
              <a:rPr lang="en-US" b="1" dirty="0"/>
              <a:t> </a:t>
            </a:r>
            <a:r>
              <a:rPr lang="en-US" b="1" i="1" dirty="0"/>
              <a:t>R </a:t>
            </a:r>
            <a:r>
              <a:rPr lang="en-US" b="1" dirty="0">
                <a:latin typeface="Cambria Math"/>
                <a:ea typeface="Cambria Math"/>
              </a:rPr>
              <a:t>⊆</a:t>
            </a:r>
            <a:r>
              <a:rPr lang="en-US" b="1" i="1" dirty="0">
                <a:latin typeface="Cambria Math"/>
                <a:ea typeface="Cambria Math"/>
              </a:rPr>
              <a:t> A </a:t>
            </a:r>
            <a:r>
              <a:rPr lang="en-US" b="1" dirty="0">
                <a:latin typeface="Cambria Math"/>
                <a:ea typeface="Cambria Math"/>
              </a:rPr>
              <a:t>×</a:t>
            </a:r>
            <a:r>
              <a:rPr lang="en-US" b="1" i="1" dirty="0">
                <a:latin typeface="Cambria Math"/>
                <a:ea typeface="Cambria Math"/>
              </a:rPr>
              <a:t> B.</a:t>
            </a:r>
          </a:p>
          <a:p>
            <a:r>
              <a:rPr lang="en-US" dirty="0"/>
              <a:t>Recall, for example:</a:t>
            </a:r>
          </a:p>
          <a:p>
            <a:pPr marL="0" indent="0">
              <a:buNone/>
            </a:pPr>
            <a:r>
              <a:rPr lang="en-US" dirty="0"/>
              <a:t>	A = {a1, a2} and B = {b1, b2, b3}</a:t>
            </a:r>
          </a:p>
          <a:p>
            <a:pPr marL="0" indent="0">
              <a:buNone/>
            </a:pPr>
            <a:r>
              <a:rPr lang="pt-BR" dirty="0"/>
              <a:t>	A x B = { (a1, b1), (a1, b2), (a1, b3), </a:t>
            </a:r>
          </a:p>
          <a:p>
            <a:pPr marL="0" indent="0">
              <a:buNone/>
            </a:pPr>
            <a:r>
              <a:rPr lang="pt-BR" dirty="0"/>
              <a:t>		    (a2, b1), (a2, b2), (a2, b3)}</a:t>
            </a:r>
          </a:p>
          <a:p>
            <a:r>
              <a:rPr lang="en-US" dirty="0"/>
              <a:t>Ordered pairs, which</a:t>
            </a:r>
          </a:p>
          <a:p>
            <a:pPr lvl="1"/>
            <a:r>
              <a:rPr lang="en-US" dirty="0"/>
              <a:t>First element comes from A</a:t>
            </a:r>
          </a:p>
          <a:p>
            <a:pPr lvl="1"/>
            <a:r>
              <a:rPr lang="en-US" dirty="0"/>
              <a:t>Second element comes from B</a:t>
            </a:r>
          </a:p>
          <a:p>
            <a:pPr lvl="1"/>
            <a:r>
              <a:rPr lang="en-US" dirty="0"/>
              <a:t> </a:t>
            </a:r>
            <a:r>
              <a:rPr lang="en-US" b="1" dirty="0" err="1"/>
              <a:t>aRb</a:t>
            </a:r>
            <a:r>
              <a:rPr lang="en-US" dirty="0"/>
              <a:t>: (a, b) ∈ R</a:t>
            </a:r>
          </a:p>
          <a:p>
            <a:pPr lvl="1"/>
            <a:r>
              <a:rPr lang="en-US" dirty="0"/>
              <a:t> </a:t>
            </a:r>
            <a:r>
              <a:rPr lang="en-US" b="1" dirty="0"/>
              <a:t>        </a:t>
            </a:r>
            <a:r>
              <a:rPr lang="en-US" dirty="0"/>
              <a:t>: (a, b) ∉ R</a:t>
            </a:r>
          </a:p>
          <a:p>
            <a:pPr marL="0" indent="0">
              <a:buNone/>
            </a:pPr>
            <a:r>
              <a:rPr lang="en-US" dirty="0"/>
              <a:t>Moreover, when (a, b) belongs to R, a is said to be related to b by R.</a:t>
            </a:r>
            <a:endParaRPr lang="en-US" i="1" dirty="0">
              <a:latin typeface="Cambria Math"/>
              <a:ea typeface="Cambria Math"/>
            </a:endParaRPr>
          </a:p>
          <a:p>
            <a:pPr>
              <a:buNone/>
            </a:pPr>
            <a:endParaRPr lang="en-US" i="1" dirty="0">
              <a:latin typeface="Cambria Math"/>
              <a:ea typeface="Cambria Math"/>
            </a:endParaRPr>
          </a:p>
          <a:p>
            <a:endParaRPr lang="en-US" dirty="0">
              <a:latin typeface="+mj-lt"/>
            </a:endParaRPr>
          </a:p>
        </p:txBody>
      </p:sp>
      <p:pic>
        <p:nvPicPr>
          <p:cNvPr id="14" name="Picture 13">
            <a:extLst>
              <a:ext uri="{FF2B5EF4-FFF2-40B4-BE49-F238E27FC236}">
                <a16:creationId xmlns:a16="http://schemas.microsoft.com/office/drawing/2014/main" id="{AB799BB3-9B88-4691-B15D-E9A90A0420AA}"/>
              </a:ext>
            </a:extLst>
          </p:cNvPr>
          <p:cNvPicPr>
            <a:picLocks noChangeAspect="1"/>
          </p:cNvPicPr>
          <p:nvPr/>
        </p:nvPicPr>
        <p:blipFill>
          <a:blip r:embed="rId2"/>
          <a:stretch>
            <a:fillRect/>
          </a:stretch>
        </p:blipFill>
        <p:spPr>
          <a:xfrm>
            <a:off x="990600" y="4572000"/>
            <a:ext cx="609601" cy="447675"/>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82040" y="1018080"/>
              <a:ext cx="7421040" cy="4447080"/>
            </p14:xfrm>
          </p:contentPart>
        </mc:Choice>
        <mc:Fallback xmlns="">
          <p:pic>
            <p:nvPicPr>
              <p:cNvPr id="4" name="Ink 3"/>
              <p:cNvPicPr/>
              <p:nvPr/>
            </p:nvPicPr>
            <p:blipFill>
              <a:blip r:embed="rId4"/>
              <a:stretch>
                <a:fillRect/>
              </a:stretch>
            </p:blipFill>
            <p:spPr>
              <a:xfrm>
                <a:off x="472680" y="1008720"/>
                <a:ext cx="7439760" cy="4465800"/>
              </a:xfrm>
              <a:prstGeom prst="rect">
                <a:avLst/>
              </a:prstGeom>
            </p:spPr>
          </p:pic>
        </mc:Fallback>
      </mc:AlternateContent>
    </p:spTree>
    <p:extLst>
      <p:ext uri="{BB962C8B-B14F-4D97-AF65-F5344CB8AC3E}">
        <p14:creationId xmlns:p14="http://schemas.microsoft.com/office/powerpoint/2010/main" val="186208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6F524FE-45ED-4690-A6C5-72EA67CF2897}"/>
              </a:ext>
            </a:extLst>
          </p:cNvPr>
          <p:cNvSpPr>
            <a:spLocks noGrp="1"/>
          </p:cNvSpPr>
          <p:nvPr>
            <p:ph type="title"/>
          </p:nvPr>
        </p:nvSpPr>
        <p:spPr>
          <a:xfrm>
            <a:off x="457200" y="704850"/>
            <a:ext cx="8229600" cy="590550"/>
          </a:xfrm>
        </p:spPr>
        <p:txBody>
          <a:bodyPr>
            <a:normAutofit fontScale="90000"/>
          </a:bodyPr>
          <a:lstStyle/>
          <a:p>
            <a:pPr algn="ctr"/>
            <a:r>
              <a:rPr lang="en-US" sz="4000" b="1" dirty="0">
                <a:solidFill>
                  <a:srgbClr val="C00000"/>
                </a:solidFill>
                <a:effectLst>
                  <a:outerShdw blurRad="38100" dist="38100" dir="2700000" algn="tl">
                    <a:srgbClr val="000000">
                      <a:alpha val="43137"/>
                    </a:srgbClr>
                  </a:outerShdw>
                </a:effectLst>
              </a:rPr>
              <a:t>Asymmetric Relations</a:t>
            </a:r>
            <a:endParaRPr lang="x-none" sz="4000" b="1" dirty="0">
              <a:solidFill>
                <a:srgbClr val="C00000"/>
              </a:solidFill>
              <a:effectLst>
                <a:outerShdw blurRad="38100" dist="38100" dir="2700000" algn="tl">
                  <a:srgbClr val="000000">
                    <a:alpha val="43137"/>
                  </a:srgbClr>
                </a:outerShdw>
              </a:effectLst>
            </a:endParaRPr>
          </a:p>
        </p:txBody>
      </p:sp>
      <p:sp>
        <p:nvSpPr>
          <p:cNvPr id="10" name="Content Placeholder 9">
            <a:extLst>
              <a:ext uri="{FF2B5EF4-FFF2-40B4-BE49-F238E27FC236}">
                <a16:creationId xmlns:a16="http://schemas.microsoft.com/office/drawing/2014/main" id="{9941C27A-665D-44A0-A439-20231685EF51}"/>
              </a:ext>
            </a:extLst>
          </p:cNvPr>
          <p:cNvSpPr>
            <a:spLocks noGrp="1"/>
          </p:cNvSpPr>
          <p:nvPr>
            <p:ph idx="1"/>
          </p:nvPr>
        </p:nvSpPr>
        <p:spPr>
          <a:xfrm>
            <a:off x="152400" y="1295400"/>
            <a:ext cx="8686800" cy="5029200"/>
          </a:xfrm>
        </p:spPr>
        <p:txBody>
          <a:bodyPr>
            <a:normAutofit/>
          </a:bodyPr>
          <a:lstStyle/>
          <a:p>
            <a:r>
              <a:rPr lang="en-US" b="1" dirty="0"/>
              <a:t>EXAMPLE</a:t>
            </a:r>
            <a:r>
              <a:rPr lang="en-US" dirty="0"/>
              <a:t>: Let A = {1, 2, 3, 4} and determine whether relations R1, R2 and R3 are Asymmetric?</a:t>
            </a:r>
          </a:p>
          <a:p>
            <a:pPr marL="0" indent="0">
              <a:buNone/>
            </a:pPr>
            <a:r>
              <a:rPr lang="pt-BR" dirty="0"/>
              <a:t>	R1 = {(1,1), (1,2), (2,1), (2,2), (3,4), (4,1), (4,4)}</a:t>
            </a:r>
          </a:p>
          <a:p>
            <a:pPr marL="0" indent="0">
              <a:buNone/>
            </a:pPr>
            <a:r>
              <a:rPr lang="pt-BR" dirty="0"/>
              <a:t>	R2 = {(1,2),(2,3),(3,4)}</a:t>
            </a:r>
          </a:p>
          <a:p>
            <a:pPr marL="0" indent="0">
              <a:buNone/>
            </a:pPr>
            <a:r>
              <a:rPr lang="pt-BR" dirty="0"/>
              <a:t>	R3 = {(2,3),(3,3),(3,4)} </a:t>
            </a:r>
          </a:p>
          <a:p>
            <a:pPr marL="0" indent="0">
              <a:buNone/>
            </a:pPr>
            <a:r>
              <a:rPr lang="en-US" b="1" dirty="0"/>
              <a:t>Solution:</a:t>
            </a:r>
            <a:endParaRPr lang="x-none" b="1" dirty="0"/>
          </a:p>
          <a:p>
            <a:r>
              <a:rPr lang="en-US" dirty="0"/>
              <a:t>R1 is not Asymmetric since R1 is neither Antisymmetric nor Irreflexive.</a:t>
            </a:r>
          </a:p>
          <a:p>
            <a:r>
              <a:rPr lang="en-US" dirty="0"/>
              <a:t>R2 is Asymmetric since R2 is both Antisymmetric and Irreflexive. </a:t>
            </a:r>
          </a:p>
          <a:p>
            <a:r>
              <a:rPr lang="en-US" dirty="0"/>
              <a:t>R3 is not Asymmetric since it is Antisymmetric but not irreflexive.</a:t>
            </a:r>
          </a:p>
          <a:p>
            <a:endParaRPr lang="x-none"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18080" y="1884240"/>
              <a:ext cx="6474240" cy="2946960"/>
            </p14:xfrm>
          </p:contentPart>
        </mc:Choice>
        <mc:Fallback xmlns="">
          <p:pic>
            <p:nvPicPr>
              <p:cNvPr id="2" name="Ink 1"/>
              <p:cNvPicPr/>
              <p:nvPr/>
            </p:nvPicPr>
            <p:blipFill>
              <a:blip r:embed="rId3"/>
              <a:stretch>
                <a:fillRect/>
              </a:stretch>
            </p:blipFill>
            <p:spPr>
              <a:xfrm>
                <a:off x="1008720" y="1874880"/>
                <a:ext cx="6492960" cy="2965680"/>
              </a:xfrm>
              <a:prstGeom prst="rect">
                <a:avLst/>
              </a:prstGeom>
            </p:spPr>
          </p:pic>
        </mc:Fallback>
      </mc:AlternateContent>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85015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704088"/>
            <a:ext cx="6324600" cy="1143000"/>
          </a:xfrm>
        </p:spPr>
        <p:txBody>
          <a:bodyPr/>
          <a:lstStyle/>
          <a:p>
            <a:r>
              <a:rPr lang="en-US" dirty="0">
                <a:solidFill>
                  <a:srgbClr val="0070C0"/>
                </a:solidFill>
              </a:rPr>
              <a:t>Activity Time</a:t>
            </a:r>
          </a:p>
        </p:txBody>
      </p:sp>
      <p:pic>
        <p:nvPicPr>
          <p:cNvPr id="4" name="Picture 3" descr="grandfather_clock_shadow_md_wht"/>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057400"/>
            <a:ext cx="2286000"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107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47BCE06C-500D-44B6-927C-B2761417DFD9}"/>
              </a:ext>
            </a:extLst>
          </p:cNvPr>
          <p:cNvSpPr txBox="1">
            <a:spLocks noGrp="1" noChangeArrowheads="1"/>
          </p:cNvSpPr>
          <p:nvPr>
            <p:ph idx="1"/>
          </p:nvPr>
        </p:nvSpPr>
        <p:spPr bwMode="auto">
          <a:xfrm>
            <a:off x="228600" y="990601"/>
            <a:ext cx="8839200" cy="533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37160" tIns="182880" rIns="137160" bIns="182880"/>
          <a:lstStyle>
            <a:lvl1pPr eaLnBrk="0" hangingPunct="0">
              <a:tabLst>
                <a:tab pos="457200" algn="l"/>
                <a:tab pos="3657600" algn="l"/>
                <a:tab pos="4114800" algn="l"/>
              </a:tabLst>
              <a:defRPr sz="2100">
                <a:solidFill>
                  <a:schemeClr val="tx1"/>
                </a:solidFill>
                <a:latin typeface="Arial" charset="0"/>
              </a:defRPr>
            </a:lvl1pPr>
            <a:lvl2pPr marL="742950" indent="-285750" eaLnBrk="0" hangingPunct="0">
              <a:tabLst>
                <a:tab pos="457200" algn="l"/>
                <a:tab pos="3657600" algn="l"/>
                <a:tab pos="4114800" algn="l"/>
              </a:tabLst>
              <a:defRPr sz="2100">
                <a:solidFill>
                  <a:schemeClr val="tx1"/>
                </a:solidFill>
                <a:latin typeface="Arial" charset="0"/>
              </a:defRPr>
            </a:lvl2pPr>
            <a:lvl3pPr marL="1143000" indent="-228600" eaLnBrk="0" hangingPunct="0">
              <a:tabLst>
                <a:tab pos="457200" algn="l"/>
                <a:tab pos="3657600" algn="l"/>
                <a:tab pos="4114800" algn="l"/>
              </a:tabLst>
              <a:defRPr sz="2100">
                <a:solidFill>
                  <a:schemeClr val="tx1"/>
                </a:solidFill>
                <a:latin typeface="Arial" charset="0"/>
              </a:defRPr>
            </a:lvl3pPr>
            <a:lvl4pPr marL="1600200" indent="-228600" eaLnBrk="0" hangingPunct="0">
              <a:tabLst>
                <a:tab pos="457200" algn="l"/>
                <a:tab pos="3657600" algn="l"/>
                <a:tab pos="4114800" algn="l"/>
              </a:tabLst>
              <a:defRPr sz="2100">
                <a:solidFill>
                  <a:schemeClr val="tx1"/>
                </a:solidFill>
                <a:latin typeface="Arial" charset="0"/>
              </a:defRPr>
            </a:lvl4pPr>
            <a:lvl5pPr marL="2057400" indent="-228600" eaLnBrk="0" hangingPunct="0">
              <a:tabLst>
                <a:tab pos="457200" algn="l"/>
                <a:tab pos="3657600" algn="l"/>
                <a:tab pos="4114800" algn="l"/>
              </a:tabLst>
              <a:defRPr sz="2100">
                <a:solidFill>
                  <a:schemeClr val="tx1"/>
                </a:solidFill>
                <a:latin typeface="Arial" charset="0"/>
              </a:defRPr>
            </a:lvl5pPr>
            <a:lvl6pPr marL="25146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6pPr>
            <a:lvl7pPr marL="29718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7pPr>
            <a:lvl8pPr marL="34290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8pPr>
            <a:lvl9pPr marL="3886200" indent="-228600" eaLnBrk="0" fontAlgn="base" hangingPunct="0">
              <a:spcBef>
                <a:spcPct val="0"/>
              </a:spcBef>
              <a:spcAft>
                <a:spcPct val="0"/>
              </a:spcAft>
              <a:tabLst>
                <a:tab pos="457200" algn="l"/>
                <a:tab pos="3657600" algn="l"/>
                <a:tab pos="4114800" algn="l"/>
              </a:tabLst>
              <a:defRPr sz="2100">
                <a:solidFill>
                  <a:schemeClr val="tx1"/>
                </a:solidFill>
                <a:latin typeface="Arial" charset="0"/>
              </a:defRPr>
            </a:lvl9pPr>
          </a:lstStyle>
          <a:p>
            <a:pPr marL="0" indent="0">
              <a:buNone/>
            </a:pPr>
            <a:r>
              <a:rPr lang="en-US" dirty="0">
                <a:latin typeface="Arial" panose="020B0604020202020204" pitchFamily="34" charset="0"/>
                <a:cs typeface="Arial" panose="020B0604020202020204" pitchFamily="34" charset="0"/>
              </a:rPr>
              <a:t>Consider the following relations on {1</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2</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p>
          <a:p>
            <a:pPr marL="0" indent="0">
              <a:buNone/>
            </a:pPr>
            <a:endParaRPr lang="en-US" dirty="0">
              <a:latin typeface="Arial" panose="020B0604020202020204" pitchFamily="34" charset="0"/>
              <a:cs typeface="Arial" panose="020B0604020202020204" pitchFamily="34" charset="0"/>
            </a:endParaRP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1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2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3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4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pt-BR" i="1" dirty="0">
                <a:latin typeface="Arial" panose="020B0604020202020204" pitchFamily="34" charset="0"/>
                <a:cs typeface="Arial" panose="020B0604020202020204" pitchFamily="34" charset="0"/>
              </a:rPr>
              <a:t>R</a:t>
            </a:r>
            <a:r>
              <a:rPr lang="pt-BR" dirty="0">
                <a:latin typeface="Arial" panose="020B0604020202020204" pitchFamily="34" charset="0"/>
                <a:cs typeface="Arial" panose="020B0604020202020204" pitchFamily="34" charset="0"/>
              </a:rPr>
              <a:t>5 = {</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1</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2</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3</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 </a:t>
            </a:r>
            <a:r>
              <a:rPr lang="pt-BR" dirty="0">
                <a:latin typeface="Arial" panose="020B0604020202020204" pitchFamily="34" charset="0"/>
                <a:cs typeface="Arial" panose="020B0604020202020204" pitchFamily="34" charset="0"/>
              </a:rPr>
              <a:t>4</a:t>
            </a:r>
            <a:r>
              <a:rPr lang="pt-BR" i="1" dirty="0">
                <a:latin typeface="Arial" panose="020B0604020202020204" pitchFamily="34" charset="0"/>
                <a:cs typeface="Arial" panose="020B0604020202020204" pitchFamily="34" charset="0"/>
              </a:rPr>
              <a:t>)</a:t>
            </a:r>
            <a:r>
              <a:rPr lang="pt-BR" dirty="0">
                <a:latin typeface="Arial" panose="020B0604020202020204" pitchFamily="34" charset="0"/>
                <a:cs typeface="Arial" panose="020B0604020202020204" pitchFamily="34" charset="0"/>
              </a:rPr>
              <a:t>}</a:t>
            </a:r>
            <a:r>
              <a:rPr lang="pt-BR" i="1" dirty="0">
                <a:latin typeface="Arial" panose="020B0604020202020204" pitchFamily="34" charset="0"/>
                <a:cs typeface="Arial" panose="020B0604020202020204" pitchFamily="34" charset="0"/>
              </a:rPr>
              <a:t>,</a:t>
            </a:r>
          </a:p>
          <a:p>
            <a:pPr marL="0" indent="0">
              <a:buNone/>
            </a:pPr>
            <a:r>
              <a:rPr lang="en-US" i="1" dirty="0">
                <a:latin typeface="Arial" panose="020B0604020202020204" pitchFamily="34" charset="0"/>
                <a:cs typeface="Arial" panose="020B0604020202020204" pitchFamily="34" charset="0"/>
              </a:rPr>
              <a:t>R</a:t>
            </a:r>
            <a:r>
              <a:rPr lang="en-US" dirty="0">
                <a:latin typeface="Arial" panose="020B0604020202020204" pitchFamily="34" charset="0"/>
                <a:cs typeface="Arial" panose="020B0604020202020204" pitchFamily="34" charset="0"/>
              </a:rPr>
              <a:t>6 = {</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3</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4</a:t>
            </a:r>
            <a:r>
              <a:rPr lang="en-US" i="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a:t>
            </a:r>
          </a:p>
          <a:p>
            <a:pPr marL="0" indent="0">
              <a:buNone/>
            </a:pPr>
            <a:endParaRPr lang="en-US" i="1" dirty="0">
              <a:latin typeface="Arial" panose="020B0604020202020204" pitchFamily="34" charset="0"/>
              <a:cs typeface="Arial" panose="020B0604020202020204" pitchFamily="34" charset="0"/>
            </a:endParaRPr>
          </a:p>
          <a:p>
            <a:pPr marL="0" indent="0">
              <a:buNone/>
            </a:pPr>
            <a:r>
              <a:rPr lang="en-US" sz="2000" dirty="0">
                <a:latin typeface="Arial" panose="020B0604020202020204" pitchFamily="34" charset="0"/>
                <a:cs typeface="Arial" panose="020B0604020202020204" pitchFamily="34" charset="0"/>
              </a:rPr>
              <a:t>Determine which of these relation are Reflexive, Symmetric, Transitive, Antisymmetric, Irreflexive and Asymmetric.</a:t>
            </a: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1016689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29900"/>
          </a:xfrm>
        </p:spPr>
        <p:txBody>
          <a:bodyPr>
            <a:noAutofit/>
          </a:bodyPr>
          <a:lstStyle/>
          <a:p>
            <a:pPr algn="ctr"/>
            <a:r>
              <a:rPr lang="en-US" sz="4400" b="1" dirty="0">
                <a:solidFill>
                  <a:srgbClr val="C00000"/>
                </a:solidFill>
                <a:effectLst>
                  <a:outerShdw blurRad="38100" dist="38100" dir="2700000" algn="tl">
                    <a:srgbClr val="000000">
                      <a:alpha val="43137"/>
                    </a:srgbClr>
                  </a:outerShdw>
                </a:effectLst>
              </a:rPr>
              <a:t>Combining Relations</a:t>
            </a:r>
          </a:p>
        </p:txBody>
      </p:sp>
      <p:sp>
        <p:nvSpPr>
          <p:cNvPr id="3" name="Content Placeholder 2"/>
          <p:cNvSpPr>
            <a:spLocks noGrp="1"/>
          </p:cNvSpPr>
          <p:nvPr>
            <p:ph idx="1"/>
          </p:nvPr>
        </p:nvSpPr>
        <p:spPr>
          <a:xfrm>
            <a:off x="333442" y="580927"/>
            <a:ext cx="8686800" cy="6096000"/>
          </a:xfrm>
        </p:spPr>
        <p:txBody>
          <a:bodyPr>
            <a:noAutofit/>
          </a:bodyPr>
          <a:lstStyle/>
          <a:p>
            <a:pPr marL="0" indent="0">
              <a:buNone/>
            </a:pPr>
            <a:r>
              <a:rPr lang="en-US" sz="3600" dirty="0"/>
              <a:t>As R is a subsets of A x B, the set operations can be applied</a:t>
            </a:r>
          </a:p>
          <a:p>
            <a:r>
              <a:rPr lang="en-US" sz="3600" dirty="0"/>
              <a:t> Union (U)</a:t>
            </a:r>
          </a:p>
          <a:p>
            <a:r>
              <a:rPr lang="en-US" sz="3600" dirty="0"/>
              <a:t> Intersection (∩)</a:t>
            </a:r>
          </a:p>
          <a:p>
            <a:r>
              <a:rPr lang="en-US" sz="3600" dirty="0"/>
              <a:t> Difference (-)</a:t>
            </a:r>
          </a:p>
          <a:p>
            <a:r>
              <a:rPr lang="en-US" sz="3600" dirty="0"/>
              <a:t> Symmetric Complement (⊕)</a:t>
            </a:r>
          </a:p>
          <a:p>
            <a:pPr marL="0" indent="0">
              <a:buNone/>
            </a:pPr>
            <a:r>
              <a:rPr lang="en-US" sz="3600" dirty="0"/>
              <a:t>Given two relations </a:t>
            </a:r>
            <a:r>
              <a:rPr lang="en-US" sz="3600" i="1" dirty="0"/>
              <a:t>R</a:t>
            </a:r>
            <a:r>
              <a:rPr lang="en-US" sz="3600" baseline="-25000" dirty="0">
                <a:latin typeface="Cambria Math" pitchFamily="18" charset="0"/>
                <a:ea typeface="Cambria Math" pitchFamily="18" charset="0"/>
              </a:rPr>
              <a:t>1</a:t>
            </a:r>
            <a:r>
              <a:rPr lang="en-US" sz="3600" dirty="0"/>
              <a:t> and </a:t>
            </a:r>
            <a:r>
              <a:rPr lang="en-US" sz="3600" i="1" dirty="0"/>
              <a:t>R</a:t>
            </a:r>
            <a:r>
              <a:rPr lang="en-US" sz="3600" baseline="-25000" dirty="0">
                <a:latin typeface="Cambria Math" pitchFamily="18" charset="0"/>
                <a:ea typeface="Cambria Math" pitchFamily="18" charset="0"/>
              </a:rPr>
              <a:t>2</a:t>
            </a:r>
            <a:r>
              <a:rPr lang="en-US" sz="3600" dirty="0"/>
              <a:t>, we can combine them using basic set operations to form new relations such as </a:t>
            </a:r>
            <a:r>
              <a:rPr lang="en-US" sz="3600" i="1" dirty="0"/>
              <a:t>R</a:t>
            </a:r>
            <a:r>
              <a:rPr lang="en-US" sz="3600" baseline="-25000" dirty="0">
                <a:latin typeface="Cambria Math" pitchFamily="18" charset="0"/>
                <a:ea typeface="Cambria Math" pitchFamily="18" charset="0"/>
              </a:rPr>
              <a:t>1</a:t>
            </a:r>
            <a:r>
              <a:rPr lang="en-US" sz="3600" dirty="0"/>
              <a:t> </a:t>
            </a:r>
            <a:r>
              <a:rPr lang="en-US" sz="3600" dirty="0">
                <a:latin typeface="Cambria Math"/>
                <a:ea typeface="Cambria Math"/>
              </a:rPr>
              <a:t>∪</a:t>
            </a:r>
            <a:r>
              <a:rPr lang="en-US" sz="3600" dirty="0"/>
              <a:t> </a:t>
            </a:r>
            <a:r>
              <a:rPr lang="en-US" sz="3600" i="1" dirty="0"/>
              <a:t>R</a:t>
            </a:r>
            <a:r>
              <a:rPr lang="en-US" sz="3600" baseline="-25000" dirty="0">
                <a:latin typeface="Cambria Math" pitchFamily="18" charset="0"/>
                <a:ea typeface="Cambria Math" pitchFamily="18" charset="0"/>
              </a:rPr>
              <a:t>2</a:t>
            </a:r>
            <a:r>
              <a:rPr lang="en-US" sz="3600" dirty="0"/>
              <a:t>, </a:t>
            </a:r>
            <a:r>
              <a:rPr lang="en-US" sz="3600" i="1" dirty="0"/>
              <a:t>R</a:t>
            </a:r>
            <a:r>
              <a:rPr lang="en-US" sz="3600" baseline="-25000" dirty="0">
                <a:latin typeface="Cambria Math" pitchFamily="18" charset="0"/>
                <a:ea typeface="Cambria Math" pitchFamily="18" charset="0"/>
              </a:rPr>
              <a:t>1</a:t>
            </a:r>
            <a:r>
              <a:rPr lang="en-US" sz="3600" dirty="0"/>
              <a:t> </a:t>
            </a:r>
            <a:r>
              <a:rPr lang="en-US" sz="3600" dirty="0">
                <a:latin typeface="Cambria Math"/>
                <a:ea typeface="Cambria Math"/>
              </a:rPr>
              <a:t>∩</a:t>
            </a:r>
            <a:r>
              <a:rPr lang="en-US" sz="3600" dirty="0"/>
              <a:t> </a:t>
            </a:r>
            <a:r>
              <a:rPr lang="en-US" sz="3600" i="1" dirty="0"/>
              <a:t>R</a:t>
            </a:r>
            <a:r>
              <a:rPr lang="en-US" sz="3600" baseline="-25000" dirty="0">
                <a:latin typeface="Cambria Math" pitchFamily="18" charset="0"/>
                <a:ea typeface="Cambria Math" pitchFamily="18" charset="0"/>
              </a:rPr>
              <a:t>2</a:t>
            </a:r>
            <a:r>
              <a:rPr lang="en-US" sz="3600" dirty="0"/>
              <a:t>, </a:t>
            </a:r>
            <a:r>
              <a:rPr lang="en-US" sz="3600" i="1" dirty="0"/>
              <a:t>R</a:t>
            </a:r>
            <a:r>
              <a:rPr lang="en-US" sz="3600" baseline="-25000" dirty="0">
                <a:latin typeface="Cambria Math" pitchFamily="18" charset="0"/>
                <a:ea typeface="Cambria Math" pitchFamily="18" charset="0"/>
              </a:rPr>
              <a:t>1</a:t>
            </a:r>
            <a:r>
              <a:rPr lang="en-US" sz="3600" dirty="0"/>
              <a:t> </a:t>
            </a:r>
            <a:r>
              <a:rPr lang="en-US" sz="3600" dirty="0">
                <a:latin typeface="Cambria Math"/>
                <a:ea typeface="Cambria Math"/>
              </a:rPr>
              <a:t>− </a:t>
            </a:r>
            <a:r>
              <a:rPr lang="en-US" sz="3600" i="1" dirty="0"/>
              <a:t>R</a:t>
            </a:r>
            <a:r>
              <a:rPr lang="en-US" sz="3600" baseline="-25000" dirty="0">
                <a:latin typeface="Cambria Math" pitchFamily="18" charset="0"/>
                <a:ea typeface="Cambria Math" pitchFamily="18" charset="0"/>
              </a:rPr>
              <a:t>2</a:t>
            </a:r>
            <a:r>
              <a:rPr lang="en-US" sz="3600" dirty="0"/>
              <a:t>, </a:t>
            </a:r>
            <a:r>
              <a:rPr lang="en-US" sz="3600" i="1" dirty="0"/>
              <a:t>R</a:t>
            </a:r>
            <a:r>
              <a:rPr lang="en-US" sz="3600" baseline="-25000" dirty="0">
                <a:latin typeface="Cambria Math" pitchFamily="18" charset="0"/>
                <a:ea typeface="Cambria Math" pitchFamily="18" charset="0"/>
              </a:rPr>
              <a:t>2</a:t>
            </a:r>
            <a:r>
              <a:rPr lang="en-US" sz="3600" dirty="0"/>
              <a:t> </a:t>
            </a:r>
            <a:r>
              <a:rPr lang="en-US" sz="3600" dirty="0">
                <a:latin typeface="Cambria Math"/>
                <a:ea typeface="Cambria Math"/>
              </a:rPr>
              <a:t>−</a:t>
            </a:r>
            <a:r>
              <a:rPr lang="en-US" sz="3600" dirty="0"/>
              <a:t> </a:t>
            </a:r>
            <a:r>
              <a:rPr lang="en-US" sz="3600" i="1" dirty="0"/>
              <a:t>R</a:t>
            </a:r>
            <a:r>
              <a:rPr lang="en-US" sz="3600" baseline="-25000" dirty="0">
                <a:latin typeface="Cambria Math" pitchFamily="18" charset="0"/>
                <a:ea typeface="Cambria Math" pitchFamily="18" charset="0"/>
              </a:rPr>
              <a:t>1 </a:t>
            </a:r>
            <a:r>
              <a:rPr lang="en-US" sz="3600" dirty="0"/>
              <a:t>and</a:t>
            </a:r>
            <a:r>
              <a:rPr lang="en-US" sz="3600" i="1" dirty="0"/>
              <a:t> R</a:t>
            </a:r>
            <a:r>
              <a:rPr lang="en-US" sz="3600" i="1" baseline="-25000" dirty="0">
                <a:latin typeface="Cambria Math" pitchFamily="18" charset="0"/>
                <a:ea typeface="Cambria Math" pitchFamily="18" charset="0"/>
              </a:rPr>
              <a:t>1 </a:t>
            </a:r>
            <a:r>
              <a:rPr lang="en-US" sz="3600" dirty="0"/>
              <a:t>⊕ </a:t>
            </a:r>
            <a:r>
              <a:rPr lang="en-US" sz="3600" i="1" dirty="0"/>
              <a:t>R</a:t>
            </a:r>
            <a:r>
              <a:rPr lang="en-US" sz="3600" i="1" baseline="-25000" dirty="0">
                <a:latin typeface="Cambria Math" pitchFamily="18" charset="0"/>
                <a:ea typeface="Cambria Math" pitchFamily="18" charset="0"/>
              </a:rPr>
              <a:t>2</a:t>
            </a:r>
            <a:r>
              <a:rPr lang="en-US" sz="3600" dirty="0"/>
              <a:t>.</a:t>
            </a:r>
          </a:p>
          <a:p>
            <a:endParaRPr lang="en-US" sz="3600" dirty="0"/>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96560" y="535680"/>
              <a:ext cx="7912080" cy="5126040"/>
            </p14:xfrm>
          </p:contentPart>
        </mc:Choice>
        <mc:Fallback xmlns="">
          <p:pic>
            <p:nvPicPr>
              <p:cNvPr id="6" name="Ink 5"/>
              <p:cNvPicPr/>
              <p:nvPr/>
            </p:nvPicPr>
            <p:blipFill>
              <a:blip r:embed="rId3"/>
              <a:stretch>
                <a:fillRect/>
              </a:stretch>
            </p:blipFill>
            <p:spPr>
              <a:xfrm>
                <a:off x="187200" y="526320"/>
                <a:ext cx="7930800" cy="5144760"/>
              </a:xfrm>
              <a:prstGeom prst="rect">
                <a:avLst/>
              </a:prstGeom>
            </p:spPr>
          </p:pic>
        </mc:Fallback>
      </mc:AlternateContent>
    </p:spTree>
    <p:extLst>
      <p:ext uri="{BB962C8B-B14F-4D97-AF65-F5344CB8AC3E}">
        <p14:creationId xmlns:p14="http://schemas.microsoft.com/office/powerpoint/2010/main" val="41692976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800600"/>
          </a:xfrm>
        </p:spPr>
        <p:txBody>
          <a:bodyPr>
            <a:normAutofit/>
          </a:bodyPr>
          <a:lstStyle/>
          <a:p>
            <a:pPr marL="0" indent="0">
              <a:buNone/>
            </a:pPr>
            <a:r>
              <a:rPr lang="en-US" sz="2800" dirty="0">
                <a:solidFill>
                  <a:srgbClr val="000000"/>
                </a:solidFill>
                <a:latin typeface="~FPBCE"/>
              </a:rPr>
              <a:t>Given, </a:t>
            </a:r>
            <a:r>
              <a:rPr lang="en-US" sz="2800" dirty="0">
                <a:solidFill>
                  <a:srgbClr val="FF0000"/>
                </a:solidFill>
                <a:latin typeface="~FPBCE"/>
              </a:rPr>
              <a:t>A = {1,2,3}</a:t>
            </a:r>
            <a:r>
              <a:rPr lang="en-US" sz="2800" dirty="0">
                <a:solidFill>
                  <a:srgbClr val="000000"/>
                </a:solidFill>
                <a:latin typeface="~FPBCE"/>
              </a:rPr>
              <a:t>, </a:t>
            </a:r>
            <a:r>
              <a:rPr lang="en-US" sz="2800" dirty="0">
                <a:solidFill>
                  <a:srgbClr val="FF0000"/>
                </a:solidFill>
                <a:latin typeface="~FPBCE"/>
              </a:rPr>
              <a:t>B = {1,2,3,4}	</a:t>
            </a:r>
          </a:p>
          <a:p>
            <a:pPr marL="0" indent="0">
              <a:buNone/>
            </a:pPr>
            <a:r>
              <a:rPr lang="en-US" sz="2800" dirty="0">
                <a:solidFill>
                  <a:srgbClr val="FF0000"/>
                </a:solidFill>
                <a:latin typeface="~FPBCE"/>
              </a:rPr>
              <a:t>	</a:t>
            </a:r>
            <a:r>
              <a:rPr lang="en-US" sz="2600" dirty="0">
                <a:solidFill>
                  <a:srgbClr val="FF0000"/>
                </a:solidFill>
                <a:latin typeface="~FPBCE"/>
              </a:rPr>
              <a:t>R</a:t>
            </a:r>
            <a:r>
              <a:rPr lang="en-US" sz="1600" dirty="0">
                <a:solidFill>
                  <a:srgbClr val="FF0000"/>
                </a:solidFill>
                <a:latin typeface="~FPBCE"/>
              </a:rPr>
              <a:t>1 </a:t>
            </a:r>
            <a:r>
              <a:rPr lang="en-US" sz="2600" dirty="0">
                <a:solidFill>
                  <a:srgbClr val="FF0000"/>
                </a:solidFill>
                <a:latin typeface="~FPBCE"/>
              </a:rPr>
              <a:t>= {(1,1),(2,2),(3,3)},</a:t>
            </a:r>
          </a:p>
          <a:p>
            <a:pPr marL="0" indent="0">
              <a:buNone/>
            </a:pPr>
            <a:r>
              <a:rPr lang="pt-BR" sz="2800" dirty="0">
                <a:solidFill>
                  <a:srgbClr val="FF0000"/>
                </a:solidFill>
                <a:latin typeface="~FPBCE"/>
              </a:rPr>
              <a:t>	R</a:t>
            </a:r>
            <a:r>
              <a:rPr lang="pt-BR" sz="1800" dirty="0">
                <a:solidFill>
                  <a:srgbClr val="FF0000"/>
                </a:solidFill>
                <a:latin typeface="~FPBCE"/>
              </a:rPr>
              <a:t>2 </a:t>
            </a:r>
            <a:r>
              <a:rPr lang="pt-BR" sz="2800" dirty="0">
                <a:solidFill>
                  <a:srgbClr val="FF0000"/>
                </a:solidFill>
                <a:latin typeface="~FPBCE"/>
              </a:rPr>
              <a:t>= {(1,1),(1,2),(1,3),(1,4)}</a:t>
            </a: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U R</a:t>
            </a:r>
            <a:r>
              <a:rPr lang="en-US" sz="1800" dirty="0">
                <a:solidFill>
                  <a:srgbClr val="000000"/>
                </a:solidFill>
                <a:latin typeface="~FPBCE"/>
              </a:rPr>
              <a:t>2 </a:t>
            </a:r>
            <a:r>
              <a:rPr lang="en-US" sz="2800" dirty="0">
                <a:solidFill>
                  <a:srgbClr val="000000"/>
                </a:solidFill>
                <a:latin typeface="~FPBCE"/>
              </a:rPr>
              <a:t>=</a:t>
            </a:r>
            <a:r>
              <a:rPr lang="x-none" sz="2800" dirty="0">
                <a:solidFill>
                  <a:srgbClr val="0000FF"/>
                </a:solidFill>
                <a:latin typeface="~FPBCE"/>
              </a:rPr>
              <a:t> {(1,1),(1,2),(1,3),(1,4),(2,2),(3,3)}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{(1,1)}</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BCE"/>
              </a:rPr>
              <a:t>- 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{(2,2),(3,3)}</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R</a:t>
            </a:r>
            <a:r>
              <a:rPr lang="en-US" sz="1800" dirty="0">
                <a:solidFill>
                  <a:srgbClr val="000000"/>
                </a:solidFill>
                <a:latin typeface="~FPBCE"/>
              </a:rPr>
              <a:t>1 </a:t>
            </a:r>
            <a:r>
              <a:rPr lang="en-US" sz="2800" dirty="0">
                <a:solidFill>
                  <a:srgbClr val="000000"/>
                </a:solidFill>
                <a:latin typeface="~FPBCE"/>
              </a:rPr>
              <a:t>= </a:t>
            </a:r>
            <a:r>
              <a:rPr lang="x-none" sz="2800" dirty="0">
                <a:solidFill>
                  <a:srgbClr val="0000FF"/>
                </a:solidFill>
                <a:latin typeface="~FPBCE"/>
              </a:rPr>
              <a:t>{(1,2),(1,3),(1,4)}</a:t>
            </a:r>
            <a:endParaRPr lang="en-US" sz="2800" dirty="0">
              <a:solidFill>
                <a:srgbClr val="000000"/>
              </a:solidFill>
              <a:latin typeface="~FPBCE"/>
            </a:endParaRPr>
          </a:p>
          <a:p>
            <a:r>
              <a:rPr lang="en-US" sz="2800" dirty="0">
                <a:solidFill>
                  <a:srgbClr val="94C152"/>
                </a:solidFill>
                <a:latin typeface="~FPBAD"/>
              </a:rPr>
              <a:t> </a:t>
            </a:r>
            <a:r>
              <a:rPr lang="en-US" sz="2800" dirty="0">
                <a:solidFill>
                  <a:srgbClr val="000000"/>
                </a:solidFill>
                <a:latin typeface="~FPBCE"/>
              </a:rPr>
              <a:t>R</a:t>
            </a:r>
            <a:r>
              <a:rPr lang="en-US" sz="1800" dirty="0">
                <a:solidFill>
                  <a:srgbClr val="000000"/>
                </a:solidFill>
                <a:latin typeface="~FPBCE"/>
              </a:rPr>
              <a:t>1 </a:t>
            </a:r>
            <a:r>
              <a:rPr lang="en-US" sz="2800" dirty="0">
                <a:solidFill>
                  <a:srgbClr val="000000"/>
                </a:solidFill>
                <a:latin typeface="~FPC6E"/>
              </a:rPr>
              <a:t>⊕ </a:t>
            </a:r>
            <a:r>
              <a:rPr lang="en-US" sz="2800" dirty="0">
                <a:solidFill>
                  <a:srgbClr val="000000"/>
                </a:solidFill>
                <a:latin typeface="~FPBCE"/>
              </a:rPr>
              <a:t>R</a:t>
            </a:r>
            <a:r>
              <a:rPr lang="en-US" sz="1800" dirty="0">
                <a:solidFill>
                  <a:srgbClr val="000000"/>
                </a:solidFill>
                <a:latin typeface="~FPBCE"/>
              </a:rPr>
              <a:t>2  </a:t>
            </a:r>
            <a:r>
              <a:rPr lang="en-US" sz="2800" dirty="0">
                <a:solidFill>
                  <a:srgbClr val="000000"/>
                </a:solidFill>
                <a:latin typeface="~FPBCE"/>
              </a:rPr>
              <a:t>= </a:t>
            </a:r>
            <a:r>
              <a:rPr lang="x-none" sz="2800" dirty="0">
                <a:solidFill>
                  <a:srgbClr val="0000FF"/>
                </a:solidFill>
                <a:latin typeface="~FPBCE"/>
              </a:rPr>
              <a:t>{(1,2),(1,3),(1,4),(2,2),(3,3)}</a:t>
            </a:r>
            <a:endParaRPr lang="en-US" sz="2800" dirty="0"/>
          </a:p>
          <a:p>
            <a:endParaRPr lang="x-none" sz="2800" dirty="0">
              <a:solidFill>
                <a:srgbClr val="0000FF"/>
              </a:solidFill>
              <a:latin typeface="~FPBCE"/>
            </a:endParaRPr>
          </a:p>
        </p:txBody>
      </p:sp>
      <p:sp>
        <p:nvSpPr>
          <p:cNvPr id="4" name="Title 1">
            <a:extLst>
              <a:ext uri="{FF2B5EF4-FFF2-40B4-BE49-F238E27FC236}">
                <a16:creationId xmlns:a16="http://schemas.microsoft.com/office/drawing/2014/main" id="{BDAAFC19-35EB-FB40-CAE1-31200C3289FD}"/>
              </a:ext>
            </a:extLst>
          </p:cNvPr>
          <p:cNvSpPr txBox="1">
            <a:spLocks/>
          </p:cNvSpPr>
          <p:nvPr/>
        </p:nvSpPr>
        <p:spPr>
          <a:xfrm>
            <a:off x="460310" y="337457"/>
            <a:ext cx="8229600" cy="515112"/>
          </a:xfrm>
          <a:prstGeom prst="rect">
            <a:avLst/>
          </a:prstGeom>
        </p:spPr>
        <p:txBody>
          <a:bodyPr vert="horz" lIns="91440" tIns="45720" rIns="91440" bIns="45720" rtlCol="0" anchor="ctr">
            <a:normAutofit fontScale="97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3200" b="1">
                <a:solidFill>
                  <a:srgbClr val="C00000"/>
                </a:solidFill>
                <a:effectLst>
                  <a:outerShdw blurRad="38100" dist="38100" dir="2700000" algn="tl">
                    <a:srgbClr val="000000">
                      <a:alpha val="43137"/>
                    </a:srgbClr>
                  </a:outerShdw>
                </a:effectLst>
              </a:rPr>
              <a:t>Domain and Range of a Relation</a:t>
            </a:r>
            <a:endParaRPr lang="x-none" sz="3200" b="1" dirty="0">
              <a:solidFill>
                <a:srgbClr val="C00000"/>
              </a:solidFill>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96560" y="294840"/>
              <a:ext cx="7358400" cy="5108040"/>
            </p14:xfrm>
          </p:contentPart>
        </mc:Choice>
        <mc:Fallback xmlns="">
          <p:pic>
            <p:nvPicPr>
              <p:cNvPr id="2" name="Ink 1"/>
              <p:cNvPicPr/>
              <p:nvPr/>
            </p:nvPicPr>
            <p:blipFill>
              <a:blip r:embed="rId3"/>
              <a:stretch>
                <a:fillRect/>
              </a:stretch>
            </p:blipFill>
            <p:spPr>
              <a:xfrm>
                <a:off x="187200" y="285480"/>
                <a:ext cx="7377120" cy="51267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normAutofit/>
          </a:bodyPr>
          <a:lstStyle/>
          <a:p>
            <a:pPr algn="ctr"/>
            <a:r>
              <a:rPr lang="en-US" sz="4800" b="1" dirty="0">
                <a:solidFill>
                  <a:srgbClr val="C00000"/>
                </a:solidFill>
                <a:effectLst>
                  <a:outerShdw blurRad="38100" dist="38100" dir="2700000" algn="tl">
                    <a:srgbClr val="000000">
                      <a:alpha val="43137"/>
                    </a:srgbClr>
                  </a:outerShdw>
                </a:effectLst>
              </a:rPr>
              <a:t>Composition of Relations</a:t>
            </a:r>
          </a:p>
        </p:txBody>
      </p:sp>
      <p:sp>
        <p:nvSpPr>
          <p:cNvPr id="3" name="Content Placeholder 2"/>
          <p:cNvSpPr>
            <a:spLocks noGrp="1"/>
          </p:cNvSpPr>
          <p:nvPr>
            <p:ph idx="1"/>
          </p:nvPr>
        </p:nvSpPr>
        <p:spPr>
          <a:xfrm>
            <a:off x="137612" y="1325563"/>
            <a:ext cx="8777788" cy="4351338"/>
          </a:xfrm>
        </p:spPr>
        <p:txBody>
          <a:bodyPr>
            <a:normAutofit/>
          </a:bodyPr>
          <a:lstStyle/>
          <a:p>
            <a:pPr>
              <a:buNone/>
            </a:pPr>
            <a:r>
              <a:rPr lang="en-US" sz="3600" b="1" dirty="0"/>
              <a:t>   Definition:</a:t>
            </a:r>
            <a:r>
              <a:rPr lang="en-US" sz="3600" dirty="0"/>
              <a:t>  Suppose</a:t>
            </a:r>
          </a:p>
          <a:p>
            <a:pPr lvl="1"/>
            <a:r>
              <a:rPr lang="en-US" sz="3200" i="1" dirty="0"/>
              <a:t>R</a:t>
            </a:r>
            <a:r>
              <a:rPr lang="en-US" sz="3200" baseline="-25000" dirty="0">
                <a:latin typeface="Cambria Math" pitchFamily="18" charset="0"/>
                <a:ea typeface="Cambria Math" pitchFamily="18" charset="0"/>
              </a:rPr>
              <a:t>1</a:t>
            </a:r>
            <a:r>
              <a:rPr lang="en-US" sz="3200" dirty="0"/>
              <a:t> is a relation from a set </a:t>
            </a:r>
            <a:r>
              <a:rPr lang="en-US" sz="3200" i="1" dirty="0"/>
              <a:t>A</a:t>
            </a:r>
            <a:r>
              <a:rPr lang="en-US" sz="3200" dirty="0"/>
              <a:t> to a set </a:t>
            </a:r>
            <a:r>
              <a:rPr lang="en-US" sz="3200" i="1" dirty="0"/>
              <a:t>B</a:t>
            </a:r>
            <a:r>
              <a:rPr lang="en-US" sz="3200" dirty="0"/>
              <a:t>.</a:t>
            </a:r>
          </a:p>
          <a:p>
            <a:pPr lvl="1"/>
            <a:r>
              <a:rPr lang="en-US" sz="3200" i="1" dirty="0"/>
              <a:t>R</a:t>
            </a:r>
            <a:r>
              <a:rPr lang="en-US" sz="3200" baseline="-25000" dirty="0">
                <a:latin typeface="Cambria Math" pitchFamily="18" charset="0"/>
                <a:ea typeface="Cambria Math" pitchFamily="18" charset="0"/>
              </a:rPr>
              <a:t>2</a:t>
            </a:r>
            <a:r>
              <a:rPr lang="en-US" sz="3200" dirty="0"/>
              <a:t> is a relation from </a:t>
            </a:r>
            <a:r>
              <a:rPr lang="en-US" sz="3200" i="1" dirty="0"/>
              <a:t>B</a:t>
            </a:r>
            <a:r>
              <a:rPr lang="en-US" sz="3200" dirty="0"/>
              <a:t> to a set </a:t>
            </a:r>
            <a:r>
              <a:rPr lang="en-US" sz="3200" i="1" dirty="0"/>
              <a:t>C</a:t>
            </a:r>
            <a:r>
              <a:rPr lang="en-US" sz="3200" dirty="0"/>
              <a:t>.</a:t>
            </a:r>
          </a:p>
          <a:p>
            <a:pPr>
              <a:buNone/>
            </a:pPr>
            <a:r>
              <a:rPr lang="en-US" sz="3600" dirty="0"/>
              <a:t>   Then the </a:t>
            </a:r>
            <a:r>
              <a:rPr lang="en-US" sz="3600" i="1" dirty="0"/>
              <a:t>composition</a:t>
            </a:r>
            <a:r>
              <a:rPr lang="en-US" sz="3600" dirty="0"/>
              <a:t> (or </a:t>
            </a:r>
            <a:r>
              <a:rPr lang="en-US" sz="3600" i="1" dirty="0"/>
              <a:t>composite</a:t>
            </a:r>
            <a:r>
              <a:rPr lang="en-US" sz="3600" dirty="0"/>
              <a:t>) of </a:t>
            </a:r>
            <a:r>
              <a:rPr lang="en-US" sz="3600" i="1" dirty="0"/>
              <a:t>R</a:t>
            </a:r>
            <a:r>
              <a:rPr lang="en-US" sz="3600" baseline="-25000" dirty="0">
                <a:latin typeface="Cambria Math" pitchFamily="18" charset="0"/>
                <a:ea typeface="Cambria Math" pitchFamily="18" charset="0"/>
              </a:rPr>
              <a:t>2</a:t>
            </a:r>
            <a:r>
              <a:rPr lang="en-US" sz="3600" b="1" baseline="-25000" dirty="0"/>
              <a:t>  </a:t>
            </a:r>
            <a:r>
              <a:rPr lang="en-US" sz="3600" dirty="0"/>
              <a:t>with</a:t>
            </a:r>
            <a:r>
              <a:rPr lang="en-US" sz="3600" b="1" baseline="-25000" dirty="0"/>
              <a:t> </a:t>
            </a:r>
            <a:r>
              <a:rPr lang="en-US" sz="3600" i="1" dirty="0"/>
              <a:t>R</a:t>
            </a:r>
            <a:r>
              <a:rPr lang="en-US" sz="3600" baseline="-25000" dirty="0">
                <a:latin typeface="Cambria Math" pitchFamily="18" charset="0"/>
                <a:ea typeface="Cambria Math" pitchFamily="18" charset="0"/>
              </a:rPr>
              <a:t>1</a:t>
            </a:r>
            <a:r>
              <a:rPr lang="en-US" sz="3600" dirty="0"/>
              <a:t>,</a:t>
            </a:r>
            <a:r>
              <a:rPr lang="en-US" sz="3600" b="1" dirty="0"/>
              <a:t> </a:t>
            </a:r>
            <a:r>
              <a:rPr lang="en-US" sz="3600" dirty="0"/>
              <a:t>is a relation from </a:t>
            </a:r>
            <a:r>
              <a:rPr lang="en-US" sz="3600" i="1" dirty="0"/>
              <a:t>A</a:t>
            </a:r>
            <a:r>
              <a:rPr lang="en-US" sz="3600" dirty="0"/>
              <a:t> to </a:t>
            </a:r>
            <a:r>
              <a:rPr lang="en-US" sz="3600" i="1" dirty="0"/>
              <a:t>C</a:t>
            </a:r>
            <a:r>
              <a:rPr lang="en-US" sz="3600" dirty="0"/>
              <a:t> where</a:t>
            </a:r>
          </a:p>
          <a:p>
            <a:pPr lvl="1"/>
            <a:r>
              <a:rPr lang="en-US" sz="3200" dirty="0"/>
              <a:t>if (</a:t>
            </a:r>
            <a:r>
              <a:rPr lang="en-US" sz="3200" i="1" dirty="0" err="1"/>
              <a:t>x,y</a:t>
            </a:r>
            <a:r>
              <a:rPr lang="en-US" sz="3200" dirty="0"/>
              <a:t>)</a:t>
            </a:r>
            <a:r>
              <a:rPr lang="en-US" sz="3200" i="1" dirty="0"/>
              <a:t> </a:t>
            </a:r>
            <a:r>
              <a:rPr lang="en-US" sz="3200" dirty="0"/>
              <a:t>is a member of </a:t>
            </a:r>
            <a:r>
              <a:rPr lang="en-US" sz="3200" i="1" dirty="0"/>
              <a:t>R</a:t>
            </a:r>
            <a:r>
              <a:rPr lang="en-US" sz="3200" baseline="-25000" dirty="0">
                <a:latin typeface="Cambria Math" pitchFamily="18" charset="0"/>
                <a:ea typeface="Cambria Math" pitchFamily="18" charset="0"/>
              </a:rPr>
              <a:t>1</a:t>
            </a:r>
            <a:r>
              <a:rPr lang="en-US" sz="3200" b="1" dirty="0"/>
              <a:t>  </a:t>
            </a:r>
            <a:r>
              <a:rPr lang="en-US" sz="3200" dirty="0"/>
              <a:t>and</a:t>
            </a:r>
            <a:r>
              <a:rPr lang="en-US" sz="3200" b="1" dirty="0"/>
              <a:t> </a:t>
            </a:r>
            <a:r>
              <a:rPr lang="en-US" sz="3200" dirty="0"/>
              <a:t>(</a:t>
            </a:r>
            <a:r>
              <a:rPr lang="en-US" sz="3200" i="1" dirty="0" err="1"/>
              <a:t>y,z</a:t>
            </a:r>
            <a:r>
              <a:rPr lang="en-US" sz="3200" dirty="0"/>
              <a:t>)</a:t>
            </a:r>
            <a:r>
              <a:rPr lang="en-US" sz="3200" i="1" dirty="0"/>
              <a:t>  </a:t>
            </a:r>
            <a:r>
              <a:rPr lang="en-US" sz="3200" dirty="0"/>
              <a:t>is a member of </a:t>
            </a:r>
            <a:r>
              <a:rPr lang="en-US" sz="3200" i="1" dirty="0"/>
              <a:t>R</a:t>
            </a:r>
            <a:r>
              <a:rPr lang="en-US" sz="3200" baseline="-25000" dirty="0">
                <a:latin typeface="Cambria Math" pitchFamily="18" charset="0"/>
                <a:ea typeface="Cambria Math" pitchFamily="18" charset="0"/>
              </a:rPr>
              <a:t>2</a:t>
            </a:r>
            <a:r>
              <a:rPr lang="en-US" sz="3200" b="1" dirty="0"/>
              <a:t>,</a:t>
            </a:r>
            <a:r>
              <a:rPr lang="en-US" sz="3200" dirty="0"/>
              <a:t> then (</a:t>
            </a:r>
            <a:r>
              <a:rPr lang="en-US" sz="3200" i="1" dirty="0" err="1"/>
              <a:t>x,z</a:t>
            </a:r>
            <a:r>
              <a:rPr lang="en-US" sz="3200" dirty="0"/>
              <a:t>)</a:t>
            </a:r>
            <a:r>
              <a:rPr lang="en-US" sz="3200" i="1" dirty="0"/>
              <a:t> </a:t>
            </a:r>
            <a:r>
              <a:rPr lang="en-US" sz="3200" dirty="0"/>
              <a:t>is a member of </a:t>
            </a:r>
            <a:r>
              <a:rPr lang="en-US" sz="3200" i="1" dirty="0"/>
              <a:t>R</a:t>
            </a:r>
            <a:r>
              <a:rPr lang="en-US" sz="3200" baseline="-25000" dirty="0">
                <a:latin typeface="Cambria Math" pitchFamily="18" charset="0"/>
                <a:ea typeface="Cambria Math" pitchFamily="18" charset="0"/>
              </a:rPr>
              <a:t>2</a:t>
            </a:r>
            <a:r>
              <a:rPr lang="en-US" sz="3200" b="1" dirty="0">
                <a:latin typeface="Cambria Math"/>
                <a:ea typeface="Cambria Math"/>
              </a:rPr>
              <a:t>∘</a:t>
            </a:r>
            <a:r>
              <a:rPr lang="en-US" sz="3200" dirty="0"/>
              <a:t> </a:t>
            </a:r>
            <a:r>
              <a:rPr lang="en-US" sz="3200" i="1" dirty="0"/>
              <a:t>R</a:t>
            </a:r>
            <a:r>
              <a:rPr lang="en-US" sz="3200" baseline="-25000" dirty="0">
                <a:latin typeface="Cambria Math" pitchFamily="18" charset="0"/>
                <a:ea typeface="Cambria Math" pitchFamily="18" charset="0"/>
              </a:rPr>
              <a:t>1</a:t>
            </a:r>
            <a:r>
              <a:rPr lang="en-US" sz="3200" dirty="0"/>
              <a:t>.</a:t>
            </a:r>
            <a:endParaRPr lang="en-US" sz="3200" i="1" dirty="0"/>
          </a:p>
          <a:p>
            <a:pPr lvl="1"/>
            <a:endParaRPr lang="en-US" sz="3200" dirty="0"/>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24960" y="1803960"/>
              <a:ext cx="6536880" cy="3893400"/>
            </p14:xfrm>
          </p:contentPart>
        </mc:Choice>
        <mc:Fallback xmlns="">
          <p:pic>
            <p:nvPicPr>
              <p:cNvPr id="5" name="Ink 4"/>
              <p:cNvPicPr/>
              <p:nvPr/>
            </p:nvPicPr>
            <p:blipFill>
              <a:blip r:embed="rId3"/>
              <a:stretch>
                <a:fillRect/>
              </a:stretch>
            </p:blipFill>
            <p:spPr>
              <a:xfrm>
                <a:off x="615600" y="1794600"/>
                <a:ext cx="6555600" cy="3912120"/>
              </a:xfrm>
              <a:prstGeom prst="rect">
                <a:avLst/>
              </a:prstGeom>
            </p:spPr>
          </p:pic>
        </mc:Fallback>
      </mc:AlternateContent>
    </p:spTree>
    <p:extLst>
      <p:ext uri="{BB962C8B-B14F-4D97-AF65-F5344CB8AC3E}">
        <p14:creationId xmlns:p14="http://schemas.microsoft.com/office/powerpoint/2010/main" val="148809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6886"/>
            <a:ext cx="8229600" cy="1143000"/>
          </a:xfrm>
        </p:spPr>
        <p:txBody>
          <a:bodyPr>
            <a:normAutofit/>
          </a:bodyPr>
          <a:lstStyle/>
          <a:p>
            <a:r>
              <a:rPr lang="en-US" sz="3600" b="1" dirty="0">
                <a:solidFill>
                  <a:srgbClr val="C00000"/>
                </a:solidFill>
                <a:effectLst>
                  <a:outerShdw blurRad="38100" dist="38100" dir="2700000" algn="tl">
                    <a:srgbClr val="000000">
                      <a:alpha val="43137"/>
                    </a:srgbClr>
                  </a:outerShdw>
                </a:effectLst>
              </a:rPr>
              <a:t>Representing the  Composition of a Relation</a:t>
            </a:r>
          </a:p>
        </p:txBody>
      </p:sp>
      <p:sp>
        <p:nvSpPr>
          <p:cNvPr id="4" name="Oval 3"/>
          <p:cNvSpPr/>
          <p:nvPr/>
        </p:nvSpPr>
        <p:spPr>
          <a:xfrm>
            <a:off x="2209800" y="2209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209800" y="3124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2209800" y="41910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371600" y="2133600"/>
            <a:ext cx="381000" cy="523220"/>
          </a:xfrm>
          <a:prstGeom prst="rect">
            <a:avLst/>
          </a:prstGeom>
          <a:noFill/>
        </p:spPr>
        <p:txBody>
          <a:bodyPr wrap="square" rtlCol="0">
            <a:spAutoFit/>
          </a:bodyPr>
          <a:lstStyle/>
          <a:p>
            <a:r>
              <a:rPr lang="en-US" sz="2800" i="1" dirty="0"/>
              <a:t>a</a:t>
            </a:r>
          </a:p>
        </p:txBody>
      </p:sp>
      <p:sp>
        <p:nvSpPr>
          <p:cNvPr id="10" name="Oval 9"/>
          <p:cNvSpPr/>
          <p:nvPr/>
        </p:nvSpPr>
        <p:spPr>
          <a:xfrm>
            <a:off x="4495800" y="2057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572000" y="2895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572000" y="38862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6482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705600" y="1676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705600" y="2514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705600" y="3352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705600" y="47244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447800" y="3048000"/>
            <a:ext cx="381000" cy="523220"/>
          </a:xfrm>
          <a:prstGeom prst="rect">
            <a:avLst/>
          </a:prstGeom>
          <a:noFill/>
        </p:spPr>
        <p:txBody>
          <a:bodyPr wrap="square" rtlCol="0">
            <a:spAutoFit/>
          </a:bodyPr>
          <a:lstStyle/>
          <a:p>
            <a:r>
              <a:rPr lang="en-US" sz="2800" i="1" dirty="0"/>
              <a:t>b</a:t>
            </a:r>
          </a:p>
        </p:txBody>
      </p:sp>
      <p:sp>
        <p:nvSpPr>
          <p:cNvPr id="19" name="TextBox 18"/>
          <p:cNvSpPr txBox="1"/>
          <p:nvPr/>
        </p:nvSpPr>
        <p:spPr>
          <a:xfrm>
            <a:off x="1524000" y="4114800"/>
            <a:ext cx="381000" cy="523220"/>
          </a:xfrm>
          <a:prstGeom prst="rect">
            <a:avLst/>
          </a:prstGeom>
          <a:noFill/>
        </p:spPr>
        <p:txBody>
          <a:bodyPr wrap="square" rtlCol="0">
            <a:spAutoFit/>
          </a:bodyPr>
          <a:lstStyle/>
          <a:p>
            <a:r>
              <a:rPr lang="en-US" sz="2800" i="1" dirty="0"/>
              <a:t>c</a:t>
            </a:r>
          </a:p>
        </p:txBody>
      </p:sp>
      <p:sp>
        <p:nvSpPr>
          <p:cNvPr id="20" name="TextBox 19"/>
          <p:cNvSpPr txBox="1"/>
          <p:nvPr/>
        </p:nvSpPr>
        <p:spPr>
          <a:xfrm>
            <a:off x="7467600" y="1676400"/>
            <a:ext cx="381000" cy="523220"/>
          </a:xfrm>
          <a:prstGeom prst="rect">
            <a:avLst/>
          </a:prstGeom>
          <a:noFill/>
        </p:spPr>
        <p:txBody>
          <a:bodyPr wrap="square" rtlCol="0">
            <a:spAutoFit/>
          </a:bodyPr>
          <a:lstStyle/>
          <a:p>
            <a:r>
              <a:rPr lang="en-US" sz="2800" i="1" dirty="0"/>
              <a:t>w</a:t>
            </a:r>
          </a:p>
        </p:txBody>
      </p:sp>
      <p:sp>
        <p:nvSpPr>
          <p:cNvPr id="21" name="TextBox 20"/>
          <p:cNvSpPr txBox="1"/>
          <p:nvPr/>
        </p:nvSpPr>
        <p:spPr>
          <a:xfrm>
            <a:off x="7543800" y="2514600"/>
            <a:ext cx="381000" cy="523220"/>
          </a:xfrm>
          <a:prstGeom prst="rect">
            <a:avLst/>
          </a:prstGeom>
          <a:noFill/>
        </p:spPr>
        <p:txBody>
          <a:bodyPr wrap="square" rtlCol="0">
            <a:spAutoFit/>
          </a:bodyPr>
          <a:lstStyle/>
          <a:p>
            <a:r>
              <a:rPr lang="en-US" sz="2800" i="1" dirty="0"/>
              <a:t>x</a:t>
            </a:r>
          </a:p>
        </p:txBody>
      </p:sp>
      <p:sp>
        <p:nvSpPr>
          <p:cNvPr id="22" name="TextBox 21"/>
          <p:cNvSpPr txBox="1"/>
          <p:nvPr/>
        </p:nvSpPr>
        <p:spPr>
          <a:xfrm>
            <a:off x="7543800" y="3276600"/>
            <a:ext cx="381000" cy="523220"/>
          </a:xfrm>
          <a:prstGeom prst="rect">
            <a:avLst/>
          </a:prstGeom>
          <a:noFill/>
        </p:spPr>
        <p:txBody>
          <a:bodyPr wrap="square" rtlCol="0">
            <a:spAutoFit/>
          </a:bodyPr>
          <a:lstStyle/>
          <a:p>
            <a:r>
              <a:rPr lang="en-US" sz="2800" i="1" dirty="0"/>
              <a:t>y</a:t>
            </a:r>
          </a:p>
        </p:txBody>
      </p:sp>
      <p:sp>
        <p:nvSpPr>
          <p:cNvPr id="23" name="TextBox 22"/>
          <p:cNvSpPr txBox="1"/>
          <p:nvPr/>
        </p:nvSpPr>
        <p:spPr>
          <a:xfrm>
            <a:off x="7543800" y="4648200"/>
            <a:ext cx="381000" cy="523220"/>
          </a:xfrm>
          <a:prstGeom prst="rect">
            <a:avLst/>
          </a:prstGeom>
          <a:noFill/>
        </p:spPr>
        <p:txBody>
          <a:bodyPr wrap="square" rtlCol="0">
            <a:spAutoFit/>
          </a:bodyPr>
          <a:lstStyle/>
          <a:p>
            <a:r>
              <a:rPr lang="en-US" sz="2800" i="1" dirty="0"/>
              <a:t>z</a:t>
            </a:r>
          </a:p>
        </p:txBody>
      </p:sp>
      <p:sp>
        <p:nvSpPr>
          <p:cNvPr id="24" name="TextBox 23"/>
          <p:cNvSpPr txBox="1"/>
          <p:nvPr/>
        </p:nvSpPr>
        <p:spPr>
          <a:xfrm>
            <a:off x="3048000" y="1600200"/>
            <a:ext cx="762000" cy="523220"/>
          </a:xfrm>
          <a:prstGeom prst="rect">
            <a:avLst/>
          </a:prstGeom>
          <a:noFill/>
          <a:ln>
            <a:solidFill>
              <a:srgbClr val="FF0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1</a:t>
            </a:r>
          </a:p>
        </p:txBody>
      </p:sp>
      <p:sp>
        <p:nvSpPr>
          <p:cNvPr id="25" name="TextBox 24"/>
          <p:cNvSpPr txBox="1"/>
          <p:nvPr/>
        </p:nvSpPr>
        <p:spPr>
          <a:xfrm>
            <a:off x="5486400" y="1600200"/>
            <a:ext cx="762000" cy="523220"/>
          </a:xfrm>
          <a:prstGeom prst="rect">
            <a:avLst/>
          </a:prstGeom>
          <a:noFill/>
          <a:ln>
            <a:solidFill>
              <a:srgbClr val="FFC000"/>
            </a:solidFill>
          </a:ln>
        </p:spPr>
        <p:txBody>
          <a:bodyPr wrap="square" rtlCol="0">
            <a:spAutoFit/>
          </a:bodyPr>
          <a:lstStyle/>
          <a:p>
            <a:r>
              <a:rPr lang="en-US" sz="2800" i="1" dirty="0"/>
              <a:t>R</a:t>
            </a:r>
            <a:r>
              <a:rPr lang="en-US" sz="2800" baseline="-25000" dirty="0">
                <a:latin typeface="Cambria Math" pitchFamily="18" charset="0"/>
                <a:ea typeface="Cambria Math" pitchFamily="18" charset="0"/>
              </a:rPr>
              <a:t>2</a:t>
            </a:r>
          </a:p>
        </p:txBody>
      </p:sp>
      <p:cxnSp>
        <p:nvCxnSpPr>
          <p:cNvPr id="27" name="Straight Arrow Connector 26"/>
          <p:cNvCxnSpPr/>
          <p:nvPr/>
        </p:nvCxnSpPr>
        <p:spPr>
          <a:xfrm flipV="1">
            <a:off x="2743200" y="2438400"/>
            <a:ext cx="1676400" cy="914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H="1">
            <a:off x="2628900" y="2705100"/>
            <a:ext cx="2057400" cy="1981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5105400" y="2057400"/>
            <a:ext cx="1371600" cy="990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29200" y="2286000"/>
            <a:ext cx="1600200" cy="45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724400" y="2819400"/>
            <a:ext cx="2209800" cy="1600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Right Brace 33"/>
          <p:cNvSpPr/>
          <p:nvPr/>
        </p:nvSpPr>
        <p:spPr>
          <a:xfrm>
            <a:off x="5105400" y="1676400"/>
            <a:ext cx="609600" cy="3733800"/>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e 35"/>
          <p:cNvSpPr/>
          <p:nvPr/>
        </p:nvSpPr>
        <p:spPr>
          <a:xfrm>
            <a:off x="914400" y="1600200"/>
            <a:ext cx="533400" cy="381000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Right Brace 36"/>
          <p:cNvSpPr/>
          <p:nvPr/>
        </p:nvSpPr>
        <p:spPr>
          <a:xfrm>
            <a:off x="8229600" y="1752600"/>
            <a:ext cx="609600" cy="3657600"/>
          </a:xfrm>
          <a:prstGeom prst="righ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Left Brace 38"/>
          <p:cNvSpPr/>
          <p:nvPr/>
        </p:nvSpPr>
        <p:spPr>
          <a:xfrm>
            <a:off x="3733800" y="1676400"/>
            <a:ext cx="609600" cy="3733800"/>
          </a:xfrm>
          <a:prstGeom prst="leftBrace">
            <a:avLst/>
          </a:prstGeom>
          <a:ln>
            <a:solidFill>
              <a:srgbClr val="FFC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4114800" y="2819400"/>
            <a:ext cx="381000" cy="523220"/>
          </a:xfrm>
          <a:prstGeom prst="rect">
            <a:avLst/>
          </a:prstGeom>
          <a:noFill/>
        </p:spPr>
        <p:txBody>
          <a:bodyPr wrap="square" rtlCol="0">
            <a:spAutoFit/>
          </a:bodyPr>
          <a:lstStyle/>
          <a:p>
            <a:r>
              <a:rPr lang="en-US" sz="2800" i="1" dirty="0"/>
              <a:t>n</a:t>
            </a:r>
          </a:p>
        </p:txBody>
      </p:sp>
      <p:sp>
        <p:nvSpPr>
          <p:cNvPr id="41" name="TextBox 40"/>
          <p:cNvSpPr txBox="1"/>
          <p:nvPr/>
        </p:nvSpPr>
        <p:spPr>
          <a:xfrm>
            <a:off x="4114800" y="1752600"/>
            <a:ext cx="381000" cy="523220"/>
          </a:xfrm>
          <a:prstGeom prst="rect">
            <a:avLst/>
          </a:prstGeom>
          <a:noFill/>
        </p:spPr>
        <p:txBody>
          <a:bodyPr wrap="square" rtlCol="0">
            <a:spAutoFit/>
          </a:bodyPr>
          <a:lstStyle/>
          <a:p>
            <a:r>
              <a:rPr lang="en-US" sz="2800" i="1" dirty="0"/>
              <a:t>m</a:t>
            </a:r>
          </a:p>
        </p:txBody>
      </p:sp>
      <p:sp>
        <p:nvSpPr>
          <p:cNvPr id="42" name="TextBox 41"/>
          <p:cNvSpPr txBox="1"/>
          <p:nvPr/>
        </p:nvSpPr>
        <p:spPr>
          <a:xfrm>
            <a:off x="4114800" y="3581400"/>
            <a:ext cx="381000" cy="523220"/>
          </a:xfrm>
          <a:prstGeom prst="rect">
            <a:avLst/>
          </a:prstGeom>
          <a:noFill/>
        </p:spPr>
        <p:txBody>
          <a:bodyPr wrap="square" rtlCol="0">
            <a:spAutoFit/>
          </a:bodyPr>
          <a:lstStyle/>
          <a:p>
            <a:r>
              <a:rPr lang="en-US" sz="2800" i="1" dirty="0"/>
              <a:t>o</a:t>
            </a:r>
          </a:p>
        </p:txBody>
      </p:sp>
      <p:sp>
        <p:nvSpPr>
          <p:cNvPr id="43" name="TextBox 42"/>
          <p:cNvSpPr txBox="1"/>
          <p:nvPr/>
        </p:nvSpPr>
        <p:spPr>
          <a:xfrm>
            <a:off x="4191000" y="4648200"/>
            <a:ext cx="381000" cy="523220"/>
          </a:xfrm>
          <a:prstGeom prst="rect">
            <a:avLst/>
          </a:prstGeom>
          <a:noFill/>
        </p:spPr>
        <p:txBody>
          <a:bodyPr wrap="square" rtlCol="0">
            <a:spAutoFit/>
          </a:bodyPr>
          <a:lstStyle/>
          <a:p>
            <a:r>
              <a:rPr lang="en-US" sz="2800" i="1" dirty="0"/>
              <a:t>p</a:t>
            </a:r>
          </a:p>
        </p:txBody>
      </p:sp>
      <p:sp>
        <p:nvSpPr>
          <p:cNvPr id="44" name="Rectangle 4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196640" y="1161000"/>
              <a:ext cx="7278120" cy="4072320"/>
            </p14:xfrm>
          </p:contentPart>
        </mc:Choice>
        <mc:Fallback xmlns="">
          <p:pic>
            <p:nvPicPr>
              <p:cNvPr id="3" name="Ink 2"/>
              <p:cNvPicPr/>
              <p:nvPr/>
            </p:nvPicPr>
            <p:blipFill>
              <a:blip r:embed="rId3"/>
              <a:stretch>
                <a:fillRect/>
              </a:stretch>
            </p:blipFill>
            <p:spPr>
              <a:xfrm>
                <a:off x="1187280" y="1151640"/>
                <a:ext cx="7296840" cy="4091040"/>
              </a:xfrm>
              <a:prstGeom prst="rect">
                <a:avLst/>
              </a:prstGeom>
            </p:spPr>
          </p:pic>
        </mc:Fallback>
      </mc:AlternateContent>
    </p:spTree>
    <p:extLst>
      <p:ext uri="{BB962C8B-B14F-4D97-AF65-F5344CB8AC3E}">
        <p14:creationId xmlns:p14="http://schemas.microsoft.com/office/powerpoint/2010/main" val="27008097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A447-2D94-4F04-8543-CA6E8A525B1A}"/>
              </a:ext>
            </a:extLst>
          </p:cNvPr>
          <p:cNvSpPr>
            <a:spLocks noGrp="1"/>
          </p:cNvSpPr>
          <p:nvPr>
            <p:ph type="title"/>
          </p:nvPr>
        </p:nvSpPr>
        <p:spPr>
          <a:xfrm>
            <a:off x="457200" y="228600"/>
            <a:ext cx="8229600" cy="591312"/>
          </a:xfrm>
        </p:spPr>
        <p:txBody>
          <a:bodyPr>
            <a:normAutofit fontScale="90000"/>
          </a:bodyPr>
          <a:lstStyle/>
          <a:p>
            <a:pPr algn="ctr"/>
            <a:r>
              <a:rPr lang="en-US" sz="4000" b="1" dirty="0">
                <a:solidFill>
                  <a:srgbClr val="C00000"/>
                </a:solidFill>
                <a:effectLst>
                  <a:outerShdw blurRad="38100" dist="38100" dir="2700000" algn="tl">
                    <a:srgbClr val="000000">
                      <a:alpha val="43137"/>
                    </a:srgbClr>
                  </a:outerShdw>
                </a:effectLst>
              </a:rPr>
              <a:t>Composition of Relations</a:t>
            </a:r>
            <a:endParaRPr lang="x-none" sz="4000"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62959D4-A7CE-4C76-8450-86A7174B39B1}"/>
              </a:ext>
            </a:extLst>
          </p:cNvPr>
          <p:cNvSpPr>
            <a:spLocks noGrp="1"/>
          </p:cNvSpPr>
          <p:nvPr>
            <p:ph idx="1"/>
          </p:nvPr>
        </p:nvSpPr>
        <p:spPr>
          <a:xfrm>
            <a:off x="76200" y="838200"/>
            <a:ext cx="8991600" cy="5181600"/>
          </a:xfrm>
        </p:spPr>
        <p:txBody>
          <a:bodyPr>
            <a:normAutofit/>
          </a:bodyPr>
          <a:lstStyle/>
          <a:p>
            <a:pPr marL="0" indent="0">
              <a:buNone/>
            </a:pPr>
            <a:r>
              <a:rPr lang="en-US" sz="2800" dirty="0"/>
              <a:t>What is the composite of the relations R and S, where</a:t>
            </a:r>
          </a:p>
          <a:p>
            <a:pPr marL="0" indent="0">
              <a:buNone/>
            </a:pPr>
            <a:endParaRPr lang="en-US" sz="2800" dirty="0"/>
          </a:p>
          <a:p>
            <a:r>
              <a:rPr lang="en-US" sz="2800" dirty="0"/>
              <a:t>R is the relation from </a:t>
            </a:r>
            <a:r>
              <a:rPr lang="en-US" sz="2800" b="1" dirty="0"/>
              <a:t>{1,2,3} </a:t>
            </a:r>
            <a:r>
              <a:rPr lang="en-US" sz="2800" dirty="0"/>
              <a:t>to </a:t>
            </a:r>
            <a:r>
              <a:rPr lang="en-US" sz="2800" b="1" dirty="0"/>
              <a:t>{1,2,3,4} </a:t>
            </a:r>
            <a:r>
              <a:rPr lang="en-US" sz="2800" dirty="0"/>
              <a:t>with</a:t>
            </a:r>
          </a:p>
          <a:p>
            <a:pPr marL="0" indent="0">
              <a:buNone/>
            </a:pPr>
            <a:r>
              <a:rPr lang="pt-BR" sz="2800" dirty="0"/>
              <a:t>	R = {(1,1),(1,4),(2,3),(3,1),(3,4)}</a:t>
            </a:r>
          </a:p>
          <a:p>
            <a:r>
              <a:rPr lang="en-US" sz="2800" dirty="0"/>
              <a:t> S is the relation from </a:t>
            </a:r>
            <a:r>
              <a:rPr lang="en-US" sz="2800" b="1" dirty="0"/>
              <a:t>{1,2,3,4} </a:t>
            </a:r>
            <a:r>
              <a:rPr lang="en-US" sz="2800" dirty="0"/>
              <a:t>to </a:t>
            </a:r>
            <a:r>
              <a:rPr lang="en-US" sz="2800" b="1" dirty="0"/>
              <a:t>{0,1,2} </a:t>
            </a:r>
            <a:r>
              <a:rPr lang="en-US" sz="2800" dirty="0"/>
              <a:t>with</a:t>
            </a:r>
          </a:p>
          <a:p>
            <a:pPr marL="0" indent="0">
              <a:buNone/>
            </a:pPr>
            <a:r>
              <a:rPr lang="en-US" sz="2800" dirty="0"/>
              <a:t>	S = {(1,0),(1,2),(2,0),(3,1),(3,2),(4,1)}?</a:t>
            </a:r>
          </a:p>
          <a:p>
            <a:r>
              <a:rPr lang="en-US" sz="2800" dirty="0"/>
              <a:t> S o R = {</a:t>
            </a:r>
            <a:r>
              <a:rPr lang="x-none" sz="2800" dirty="0"/>
              <a:t>(1,0),(1,2),(1,1), (2,2),(2,1), </a:t>
            </a:r>
            <a:r>
              <a:rPr lang="en-US" sz="2800" dirty="0"/>
              <a:t>(</a:t>
            </a:r>
            <a:r>
              <a:rPr lang="x-none" sz="2800" dirty="0"/>
              <a:t>3,0),(3,2),(3,1)</a:t>
            </a:r>
            <a:r>
              <a:rPr lang="en-US" sz="2800" dirty="0"/>
              <a:t>}</a:t>
            </a:r>
          </a:p>
          <a:p>
            <a:endParaRPr lang="x-none" sz="2800" dirty="0"/>
          </a:p>
        </p:txBody>
      </p:sp>
      <p:pic>
        <p:nvPicPr>
          <p:cNvPr id="4" name="Picture 3">
            <a:extLst>
              <a:ext uri="{FF2B5EF4-FFF2-40B4-BE49-F238E27FC236}">
                <a16:creationId xmlns:a16="http://schemas.microsoft.com/office/drawing/2014/main" id="{31B5C2BE-DA23-464D-B9D2-F29481B8EA00}"/>
              </a:ext>
            </a:extLst>
          </p:cNvPr>
          <p:cNvPicPr>
            <a:picLocks noChangeAspect="1"/>
          </p:cNvPicPr>
          <p:nvPr/>
        </p:nvPicPr>
        <p:blipFill>
          <a:blip r:embed="rId2"/>
          <a:stretch>
            <a:fillRect/>
          </a:stretch>
        </p:blipFill>
        <p:spPr>
          <a:xfrm>
            <a:off x="1066800" y="4267200"/>
            <a:ext cx="6543675" cy="210502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723240" y="1473480"/>
              <a:ext cx="8170920" cy="3518640"/>
            </p14:xfrm>
          </p:contentPart>
        </mc:Choice>
        <mc:Fallback xmlns="">
          <p:pic>
            <p:nvPicPr>
              <p:cNvPr id="5" name="Ink 4"/>
              <p:cNvPicPr/>
              <p:nvPr/>
            </p:nvPicPr>
            <p:blipFill>
              <a:blip r:embed="rId4"/>
              <a:stretch>
                <a:fillRect/>
              </a:stretch>
            </p:blipFill>
            <p:spPr>
              <a:xfrm>
                <a:off x="713880" y="1464120"/>
                <a:ext cx="8189640" cy="3537360"/>
              </a:xfrm>
              <a:prstGeom prst="rect">
                <a:avLst/>
              </a:prstGeom>
            </p:spPr>
          </p:pic>
        </mc:Fallback>
      </mc:AlternateContent>
    </p:spTree>
    <p:extLst>
      <p:ext uri="{BB962C8B-B14F-4D97-AF65-F5344CB8AC3E}">
        <p14:creationId xmlns:p14="http://schemas.microsoft.com/office/powerpoint/2010/main" val="197930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BAE0-57EF-467D-8695-A611AF4F7ADE}"/>
              </a:ext>
            </a:extLst>
          </p:cNvPr>
          <p:cNvSpPr>
            <a:spLocks noGrp="1"/>
          </p:cNvSpPr>
          <p:nvPr>
            <p:ph type="title"/>
          </p:nvPr>
        </p:nvSpPr>
        <p:spPr>
          <a:xfrm>
            <a:off x="457200" y="152400"/>
            <a:ext cx="8229600" cy="591312"/>
          </a:xfrm>
        </p:spPr>
        <p:txBody>
          <a:bodyPr>
            <a:normAutofit/>
          </a:bodyPr>
          <a:lstStyle/>
          <a:p>
            <a:pPr algn="ctr"/>
            <a:r>
              <a:rPr lang="en-US" sz="3600" b="1" dirty="0">
                <a:solidFill>
                  <a:srgbClr val="C00000"/>
                </a:solidFill>
                <a:effectLst>
                  <a:outerShdw blurRad="38100" dist="38100" dir="2700000" algn="tl">
                    <a:srgbClr val="000000">
                      <a:alpha val="43137"/>
                    </a:srgbClr>
                  </a:outerShdw>
                </a:effectLst>
              </a:rPr>
              <a:t>INVERSE OF A RELATION</a:t>
            </a:r>
            <a:endParaRPr lang="x-none" sz="3600" b="1" dirty="0">
              <a:solidFill>
                <a:srgbClr val="C0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4E7321-C89F-4EC9-94BF-3EE5FBD9DCF5}"/>
                  </a:ext>
                </a:extLst>
              </p:cNvPr>
              <p:cNvSpPr>
                <a:spLocks noGrp="1"/>
              </p:cNvSpPr>
              <p:nvPr>
                <p:ph idx="1"/>
              </p:nvPr>
            </p:nvSpPr>
            <p:spPr>
              <a:xfrm>
                <a:off x="304800" y="1295400"/>
                <a:ext cx="8763000" cy="5181600"/>
              </a:xfrm>
            </p:spPr>
            <p:txBody>
              <a:bodyPr>
                <a:normAutofit/>
              </a:bodyPr>
              <a:lstStyle/>
              <a:p>
                <a:pPr marL="0" indent="0" algn="just">
                  <a:buNone/>
                </a:pPr>
                <a:r>
                  <a:rPr lang="en-US" sz="2800" dirty="0"/>
                  <a:t>Let R be a relation from A to B. The inverse relation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𝑅</m:t>
                        </m:r>
                      </m:e>
                      <m:sup>
                        <m:r>
                          <a:rPr lang="en-US" sz="2800" b="0" i="1" smtClean="0">
                            <a:latin typeface="Cambria Math" panose="02040503050406030204" pitchFamily="18" charset="0"/>
                          </a:rPr>
                          <m:t>−1 </m:t>
                        </m:r>
                      </m:sup>
                    </m:sSup>
                  </m:oMath>
                </a14:m>
                <a:r>
                  <a:rPr lang="en-US" sz="2800" dirty="0"/>
                  <a:t>from B to A is defined as:</a:t>
                </a:r>
              </a:p>
              <a:p>
                <a:pPr marL="0" indent="0">
                  <a:buNone/>
                </a:pP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                                </m:t>
                        </m:r>
                        <m:r>
                          <a:rPr lang="en-US" sz="2800" i="1">
                            <a:latin typeface="Cambria Math" panose="02040503050406030204" pitchFamily="18" charset="0"/>
                          </a:rPr>
                          <m:t>𝑅</m:t>
                        </m:r>
                      </m:e>
                      <m:sup>
                        <m:r>
                          <a:rPr lang="en-US" sz="2800" i="1">
                            <a:latin typeface="Cambria Math" panose="02040503050406030204" pitchFamily="18" charset="0"/>
                          </a:rPr>
                          <m:t>−1</m:t>
                        </m:r>
                      </m:sup>
                    </m:sSup>
                    <m:r>
                      <a:rPr lang="en-US" sz="2800" i="1">
                        <a:latin typeface="Cambria Math" panose="02040503050406030204" pitchFamily="18" charset="0"/>
                      </a:rPr>
                      <m:t> </m:t>
                    </m:r>
                  </m:oMath>
                </a14:m>
                <a:r>
                  <a:rPr lang="pt-BR" sz="2800" dirty="0"/>
                  <a:t>= {(b,a) ∈B×A | (a,b) ∈R}</a:t>
                </a:r>
              </a:p>
              <a:p>
                <a:pPr marL="0" indent="0">
                  <a:buNone/>
                </a:pPr>
                <a:r>
                  <a:rPr lang="en-US" sz="2800" dirty="0"/>
                  <a:t>More simply, the inverse relation </a:t>
                </a:r>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−1 </m:t>
                        </m:r>
                      </m:sup>
                    </m:sSup>
                    <m:r>
                      <a:rPr lang="en-US" sz="2800" i="1">
                        <a:latin typeface="Cambria Math" panose="02040503050406030204" pitchFamily="18" charset="0"/>
                      </a:rPr>
                      <m:t> </m:t>
                    </m:r>
                  </m:oMath>
                </a14:m>
                <a:r>
                  <a:rPr lang="en-US" sz="2800" dirty="0"/>
                  <a:t>of R is obtained by interchanging the elements of all the ordered pairs in R.</a:t>
                </a:r>
              </a:p>
              <a:p>
                <a:r>
                  <a:rPr lang="en-US" sz="2800" b="1" dirty="0"/>
                  <a:t>Example</a:t>
                </a:r>
              </a:p>
              <a:p>
                <a:pPr marL="0" indent="0">
                  <a:buNone/>
                </a:pPr>
                <a:r>
                  <a:rPr lang="es-ES" sz="2800" dirty="0"/>
                  <a:t> X = {a, b, c} and Y={1, 2}</a:t>
                </a:r>
              </a:p>
              <a:p>
                <a:pPr marL="0" indent="0">
                  <a:buNone/>
                </a:pPr>
                <a:r>
                  <a:rPr lang="pt-BR" sz="2800" dirty="0"/>
                  <a:t>	 R = {(a, 1), (b, 2), (c, 1)}</a:t>
                </a:r>
              </a:p>
              <a:p>
                <a14:m>
                  <m:oMath xmlns:m="http://schemas.openxmlformats.org/officeDocument/2006/math">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−1 </m:t>
                        </m:r>
                      </m:sup>
                    </m:sSup>
                    <m:r>
                      <a:rPr lang="en-US" sz="2800" i="1">
                        <a:latin typeface="Cambria Math" panose="02040503050406030204" pitchFamily="18" charset="0"/>
                      </a:rPr>
                      <m:t> </m:t>
                    </m:r>
                  </m:oMath>
                </a14:m>
                <a:r>
                  <a:rPr lang="en-US" sz="2800" dirty="0"/>
                  <a:t>=</a:t>
                </a:r>
                <a:r>
                  <a:rPr lang="pt-BR" sz="2800" dirty="0"/>
                  <a:t> {(1, a), (2, b), (1, c)}</a:t>
                </a:r>
                <a:endParaRPr lang="x-none" sz="2800" dirty="0"/>
              </a:p>
            </p:txBody>
          </p:sp>
        </mc:Choice>
        <mc:Fallback xmlns="">
          <p:sp>
            <p:nvSpPr>
              <p:cNvPr id="3" name="Content Placeholder 2">
                <a:extLst>
                  <a:ext uri="{FF2B5EF4-FFF2-40B4-BE49-F238E27FC236}">
                    <a16:creationId xmlns:a16="http://schemas.microsoft.com/office/drawing/2014/main" id="{964E7321-C89F-4EC9-94BF-3EE5FBD9DCF5}"/>
                  </a:ext>
                </a:extLst>
              </p:cNvPr>
              <p:cNvSpPr>
                <a:spLocks noGrp="1" noRot="1" noChangeAspect="1" noMove="1" noResize="1" noEditPoints="1" noAdjustHandles="1" noChangeArrowheads="1" noChangeShapeType="1" noTextEdit="1"/>
              </p:cNvSpPr>
              <p:nvPr>
                <p:ph idx="1"/>
              </p:nvPr>
            </p:nvSpPr>
            <p:spPr>
              <a:xfrm>
                <a:off x="304800" y="1295400"/>
                <a:ext cx="8763000" cy="5181600"/>
              </a:xfrm>
              <a:blipFill>
                <a:blip r:embed="rId2"/>
                <a:stretch>
                  <a:fillRect l="-1391" t="-2000" r="-13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21480" y="1152000"/>
              <a:ext cx="8304840" cy="4170600"/>
            </p14:xfrm>
          </p:contentPart>
        </mc:Choice>
        <mc:Fallback xmlns="">
          <p:pic>
            <p:nvPicPr>
              <p:cNvPr id="5" name="Ink 4"/>
              <p:cNvPicPr/>
              <p:nvPr/>
            </p:nvPicPr>
            <p:blipFill>
              <a:blip r:embed="rId4"/>
              <a:stretch>
                <a:fillRect/>
              </a:stretch>
            </p:blipFill>
            <p:spPr>
              <a:xfrm>
                <a:off x="312120" y="1142640"/>
                <a:ext cx="8323560" cy="4189320"/>
              </a:xfrm>
              <a:prstGeom prst="rect">
                <a:avLst/>
              </a:prstGeom>
            </p:spPr>
          </p:pic>
        </mc:Fallback>
      </mc:AlternateContent>
    </p:spTree>
    <p:extLst>
      <p:ext uri="{BB962C8B-B14F-4D97-AF65-F5344CB8AC3E}">
        <p14:creationId xmlns:p14="http://schemas.microsoft.com/office/powerpoint/2010/main" val="355364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2BAE0-57EF-467D-8695-A611AF4F7ADE}"/>
              </a:ext>
            </a:extLst>
          </p:cNvPr>
          <p:cNvSpPr>
            <a:spLocks noGrp="1"/>
          </p:cNvSpPr>
          <p:nvPr>
            <p:ph type="title"/>
          </p:nvPr>
        </p:nvSpPr>
        <p:spPr>
          <a:xfrm>
            <a:off x="457200" y="704088"/>
            <a:ext cx="8229600" cy="591312"/>
          </a:xfrm>
        </p:spPr>
        <p:txBody>
          <a:bodyPr>
            <a:normAutofit/>
          </a:bodyPr>
          <a:lstStyle/>
          <a:p>
            <a:pPr algn="ctr"/>
            <a:r>
              <a:rPr lang="en-US" sz="3600" b="1" dirty="0">
                <a:solidFill>
                  <a:srgbClr val="C00000"/>
                </a:solidFill>
                <a:effectLst>
                  <a:outerShdw blurRad="38100" dist="38100" dir="2700000" algn="tl">
                    <a:srgbClr val="000000">
                      <a:alpha val="43137"/>
                    </a:srgbClr>
                  </a:outerShdw>
                </a:effectLst>
              </a:rPr>
              <a:t>INVERSE OF A RELATION</a:t>
            </a:r>
            <a:endParaRPr lang="x-none" sz="3600"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64E7321-C89F-4EC9-94BF-3EE5FBD9DCF5}"/>
              </a:ext>
            </a:extLst>
          </p:cNvPr>
          <p:cNvSpPr>
            <a:spLocks noGrp="1"/>
          </p:cNvSpPr>
          <p:nvPr>
            <p:ph idx="1"/>
          </p:nvPr>
        </p:nvSpPr>
        <p:spPr>
          <a:xfrm>
            <a:off x="228600" y="1295400"/>
            <a:ext cx="5334000" cy="5410200"/>
          </a:xfrm>
        </p:spPr>
        <p:txBody>
          <a:bodyPr>
            <a:normAutofit/>
          </a:bodyPr>
          <a:lstStyle/>
          <a:p>
            <a:pPr marL="0" indent="0">
              <a:buNone/>
            </a:pPr>
            <a:endParaRPr lang="en-US" sz="2800" dirty="0"/>
          </a:p>
          <a:p>
            <a:pPr marL="0" indent="0">
              <a:buNone/>
            </a:pPr>
            <a:r>
              <a:rPr lang="en-US" sz="2800" dirty="0"/>
              <a:t>The relation </a:t>
            </a:r>
          </a:p>
          <a:p>
            <a:pPr marL="0" indent="0">
              <a:buNone/>
            </a:pPr>
            <a:r>
              <a:rPr lang="en-US" sz="2800" dirty="0"/>
              <a:t>R = {(2,2), (2,6), (2,8), (3,6), (4,8)} is represented by the arrow diagram.</a:t>
            </a:r>
          </a:p>
          <a:p>
            <a:pPr marL="0" indent="0">
              <a:buNone/>
            </a:pPr>
            <a:endParaRPr lang="en-US" sz="2800" dirty="0"/>
          </a:p>
          <a:p>
            <a:pPr marL="0" indent="0">
              <a:buNone/>
            </a:pPr>
            <a:endParaRPr lang="en-US" sz="2800" dirty="0"/>
          </a:p>
          <a:p>
            <a:pPr marL="0" indent="0">
              <a:buNone/>
            </a:pPr>
            <a:r>
              <a:rPr lang="en-US" sz="2800" dirty="0"/>
              <a:t>Then inverse of the above relation can be obtained simply changing the directions of the arrows and hence the diagram is</a:t>
            </a:r>
            <a:endParaRPr lang="x-none" sz="2800" dirty="0"/>
          </a:p>
        </p:txBody>
      </p:sp>
      <p:pic>
        <p:nvPicPr>
          <p:cNvPr id="4" name="Picture 3">
            <a:extLst>
              <a:ext uri="{FF2B5EF4-FFF2-40B4-BE49-F238E27FC236}">
                <a16:creationId xmlns:a16="http://schemas.microsoft.com/office/drawing/2014/main" id="{076870F2-E71A-470D-B7C2-5F8A1CBDA9EA}"/>
              </a:ext>
            </a:extLst>
          </p:cNvPr>
          <p:cNvPicPr>
            <a:picLocks noChangeAspect="1"/>
          </p:cNvPicPr>
          <p:nvPr/>
        </p:nvPicPr>
        <p:blipFill>
          <a:blip r:embed="rId2"/>
          <a:stretch>
            <a:fillRect/>
          </a:stretch>
        </p:blipFill>
        <p:spPr>
          <a:xfrm>
            <a:off x="5867400" y="1295400"/>
            <a:ext cx="2667000" cy="2371725"/>
          </a:xfrm>
          <a:prstGeom prst="rect">
            <a:avLst/>
          </a:prstGeom>
        </p:spPr>
      </p:pic>
      <p:pic>
        <p:nvPicPr>
          <p:cNvPr id="5" name="Picture 4">
            <a:extLst>
              <a:ext uri="{FF2B5EF4-FFF2-40B4-BE49-F238E27FC236}">
                <a16:creationId xmlns:a16="http://schemas.microsoft.com/office/drawing/2014/main" id="{438C8FE0-E6B6-4435-B57A-8711ACFD4CF2}"/>
              </a:ext>
            </a:extLst>
          </p:cNvPr>
          <p:cNvPicPr>
            <a:picLocks noChangeAspect="1"/>
          </p:cNvPicPr>
          <p:nvPr/>
        </p:nvPicPr>
        <p:blipFill>
          <a:blip r:embed="rId3"/>
          <a:stretch>
            <a:fillRect/>
          </a:stretch>
        </p:blipFill>
        <p:spPr>
          <a:xfrm>
            <a:off x="5881256" y="3734287"/>
            <a:ext cx="2666999" cy="2477262"/>
          </a:xfrm>
          <a:prstGeom prst="rect">
            <a:avLst/>
          </a:prstGeom>
        </p:spPr>
      </p:pic>
      <p:sp>
        <p:nvSpPr>
          <p:cNvPr id="6" name="Rectangle 5">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205560" y="1000080"/>
              <a:ext cx="8286840" cy="4795560"/>
            </p14:xfrm>
          </p:contentPart>
        </mc:Choice>
        <mc:Fallback xmlns="">
          <p:pic>
            <p:nvPicPr>
              <p:cNvPr id="7" name="Ink 6"/>
              <p:cNvPicPr/>
              <p:nvPr/>
            </p:nvPicPr>
            <p:blipFill>
              <a:blip r:embed="rId5"/>
              <a:stretch>
                <a:fillRect/>
              </a:stretch>
            </p:blipFill>
            <p:spPr>
              <a:xfrm>
                <a:off x="196200" y="990720"/>
                <a:ext cx="8305560" cy="4814280"/>
              </a:xfrm>
              <a:prstGeom prst="rect">
                <a:avLst/>
              </a:prstGeom>
            </p:spPr>
          </p:pic>
        </mc:Fallback>
      </mc:AlternateContent>
    </p:spTree>
    <p:extLst>
      <p:ext uri="{BB962C8B-B14F-4D97-AF65-F5344CB8AC3E}">
        <p14:creationId xmlns:p14="http://schemas.microsoft.com/office/powerpoint/2010/main" val="343250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306" y="228600"/>
            <a:ext cx="8229600" cy="609600"/>
          </a:xfrm>
        </p:spPr>
        <p:txBody>
          <a:bodyPr>
            <a:noAutofit/>
          </a:bodyPr>
          <a:lstStyle/>
          <a:p>
            <a:pPr algn="ctr"/>
            <a:r>
              <a:rPr lang="en-US" sz="5400" b="1" dirty="0">
                <a:solidFill>
                  <a:srgbClr val="C00000"/>
                </a:solidFill>
                <a:effectLst>
                  <a:outerShdw blurRad="38100" dist="38100" dir="2700000" algn="tl">
                    <a:srgbClr val="000000">
                      <a:alpha val="43137"/>
                    </a:srgbClr>
                  </a:outerShdw>
                </a:effectLst>
              </a:rPr>
              <a:t>Binary Relations</a:t>
            </a:r>
            <a:endParaRPr lang="en-US" sz="4800" dirty="0"/>
          </a:p>
        </p:txBody>
      </p:sp>
      <p:sp>
        <p:nvSpPr>
          <p:cNvPr id="3" name="Content Placeholder 2"/>
          <p:cNvSpPr>
            <a:spLocks noGrp="1"/>
          </p:cNvSpPr>
          <p:nvPr>
            <p:ph idx="1"/>
          </p:nvPr>
        </p:nvSpPr>
        <p:spPr>
          <a:xfrm>
            <a:off x="502015" y="1019851"/>
            <a:ext cx="8229600" cy="4953000"/>
          </a:xfrm>
        </p:spPr>
        <p:txBody>
          <a:bodyPr/>
          <a:lstStyle/>
          <a:p>
            <a:pPr>
              <a:buNone/>
            </a:pPr>
            <a:r>
              <a:rPr lang="en-US" b="1" dirty="0">
                <a:ea typeface="Cambria Math"/>
              </a:rPr>
              <a:t>Example</a:t>
            </a:r>
            <a:r>
              <a:rPr lang="en-US" dirty="0">
                <a:ea typeface="Cambria Math"/>
              </a:rPr>
              <a:t>:</a:t>
            </a:r>
          </a:p>
          <a:p>
            <a:pPr lvl="1"/>
            <a:r>
              <a:rPr lang="en-US" dirty="0">
                <a:ea typeface="Cambria Math"/>
              </a:rPr>
              <a:t>Let </a:t>
            </a:r>
            <a:r>
              <a:rPr lang="en-US" i="1" dirty="0">
                <a:ea typeface="Cambria Math"/>
              </a:rPr>
              <a:t>A = </a:t>
            </a:r>
            <a:r>
              <a:rPr lang="en-US" dirty="0">
                <a:ea typeface="Cambria Math"/>
              </a:rPr>
              <a:t>{</a:t>
            </a:r>
            <a:r>
              <a:rPr lang="en-US" dirty="0">
                <a:latin typeface="Cambria Math" pitchFamily="18" charset="0"/>
                <a:ea typeface="Cambria Math" pitchFamily="18" charset="0"/>
              </a:rPr>
              <a:t>0</a:t>
            </a:r>
            <a:r>
              <a:rPr lang="en-US" dirty="0">
                <a:ea typeface="Cambria Math"/>
              </a:rPr>
              <a:t>,</a:t>
            </a:r>
            <a:r>
              <a:rPr lang="en-US" dirty="0">
                <a:latin typeface="Cambria Math" pitchFamily="18" charset="0"/>
                <a:ea typeface="Cambria Math" pitchFamily="18" charset="0"/>
              </a:rPr>
              <a:t>1,2</a:t>
            </a:r>
            <a:r>
              <a:rPr lang="en-US" dirty="0">
                <a:ea typeface="Cambria Math"/>
              </a:rPr>
              <a:t>}</a:t>
            </a:r>
            <a:r>
              <a:rPr lang="en-US" i="1" dirty="0">
                <a:ea typeface="Cambria Math"/>
              </a:rPr>
              <a:t> </a:t>
            </a:r>
            <a:r>
              <a:rPr lang="en-US" dirty="0">
                <a:ea typeface="Cambria Math"/>
              </a:rPr>
              <a:t>and</a:t>
            </a:r>
            <a:r>
              <a:rPr lang="en-US" i="1" dirty="0">
                <a:ea typeface="Cambria Math"/>
              </a:rPr>
              <a:t> B = </a:t>
            </a:r>
            <a:r>
              <a:rPr lang="en-US" dirty="0">
                <a:ea typeface="Cambria Math"/>
              </a:rPr>
              <a:t>{</a:t>
            </a:r>
            <a:r>
              <a:rPr lang="en-US" i="1" dirty="0" err="1">
                <a:ea typeface="Cambria Math"/>
              </a:rPr>
              <a:t>a,b</a:t>
            </a:r>
            <a:r>
              <a:rPr lang="en-US" dirty="0">
                <a:ea typeface="Cambria Math"/>
              </a:rPr>
              <a:t>} </a:t>
            </a:r>
          </a:p>
          <a:p>
            <a:pPr lvl="1"/>
            <a:r>
              <a:rPr lang="en-US" dirty="0">
                <a:ea typeface="Cambria Math"/>
              </a:rPr>
              <a:t>{(</a:t>
            </a:r>
            <a:r>
              <a:rPr lang="en-US" dirty="0">
                <a:latin typeface="Cambria Math" pitchFamily="18" charset="0"/>
                <a:ea typeface="Cambria Math" pitchFamily="18" charset="0"/>
              </a:rPr>
              <a:t>0, </a:t>
            </a:r>
            <a:r>
              <a:rPr lang="en-US" i="1" dirty="0">
                <a:ea typeface="Cambria Math"/>
              </a:rPr>
              <a:t>a</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0, </a:t>
            </a:r>
            <a:r>
              <a:rPr lang="en-US" i="1" dirty="0">
                <a:ea typeface="Cambria Math"/>
              </a:rPr>
              <a:t>b</a:t>
            </a:r>
            <a:r>
              <a:rPr lang="en-US" dirty="0">
                <a:ea typeface="Cambria Math"/>
              </a:rPr>
              <a:t>)</a:t>
            </a:r>
            <a:r>
              <a:rPr lang="en-US" i="1" dirty="0">
                <a:ea typeface="Cambria Math"/>
              </a:rPr>
              <a:t>, </a:t>
            </a:r>
            <a:r>
              <a:rPr lang="en-US" dirty="0">
                <a:ea typeface="Cambria Math"/>
              </a:rPr>
              <a:t>(</a:t>
            </a:r>
            <a:r>
              <a:rPr lang="en-US" dirty="0">
                <a:latin typeface="Cambria Math" pitchFamily="18" charset="0"/>
                <a:ea typeface="Cambria Math" pitchFamily="18" charset="0"/>
              </a:rPr>
              <a:t>1,</a:t>
            </a:r>
            <a:r>
              <a:rPr lang="en-US" i="1" dirty="0">
                <a:ea typeface="Cambria Math"/>
              </a:rPr>
              <a:t>a</a:t>
            </a:r>
            <a:r>
              <a:rPr lang="en-US" dirty="0">
                <a:ea typeface="Cambria Math"/>
              </a:rPr>
              <a:t>) </a:t>
            </a:r>
            <a:r>
              <a:rPr lang="en-US" i="1" dirty="0">
                <a:ea typeface="Cambria Math"/>
              </a:rPr>
              <a:t>, </a:t>
            </a:r>
            <a:r>
              <a:rPr lang="en-US" dirty="0">
                <a:ea typeface="Cambria Math"/>
              </a:rPr>
              <a:t>(</a:t>
            </a:r>
            <a:r>
              <a:rPr lang="en-US" dirty="0">
                <a:latin typeface="Cambria Math" pitchFamily="18" charset="0"/>
                <a:ea typeface="Cambria Math" pitchFamily="18" charset="0"/>
              </a:rPr>
              <a:t>2, </a:t>
            </a:r>
            <a:r>
              <a:rPr lang="en-US" i="1" dirty="0">
                <a:ea typeface="Cambria Math"/>
              </a:rPr>
              <a:t>b</a:t>
            </a:r>
            <a:r>
              <a:rPr lang="en-US" dirty="0">
                <a:ea typeface="Cambria Math"/>
              </a:rPr>
              <a:t>)} is a relation from </a:t>
            </a:r>
            <a:r>
              <a:rPr lang="en-US" i="1" dirty="0">
                <a:ea typeface="Cambria Math"/>
              </a:rPr>
              <a:t>A</a:t>
            </a:r>
            <a:r>
              <a:rPr lang="en-US" dirty="0">
                <a:ea typeface="Cambria Math"/>
              </a:rPr>
              <a:t> to </a:t>
            </a:r>
            <a:r>
              <a:rPr lang="en-US" i="1" dirty="0">
                <a:ea typeface="Cambria Math"/>
              </a:rPr>
              <a:t>B</a:t>
            </a:r>
            <a:r>
              <a:rPr lang="en-US" dirty="0">
                <a:ea typeface="Cambria Math"/>
              </a:rPr>
              <a:t>. </a:t>
            </a:r>
          </a:p>
          <a:p>
            <a:pPr lvl="1"/>
            <a:r>
              <a:rPr lang="en-US" dirty="0">
                <a:ea typeface="Cambria Math"/>
              </a:rPr>
              <a:t>We can represent relations from a set </a:t>
            </a:r>
            <a:r>
              <a:rPr lang="en-US" i="1" dirty="0">
                <a:ea typeface="Cambria Math"/>
              </a:rPr>
              <a:t>A</a:t>
            </a:r>
            <a:r>
              <a:rPr lang="en-US" dirty="0">
                <a:ea typeface="Cambria Math"/>
              </a:rPr>
              <a:t> to a set </a:t>
            </a:r>
            <a:r>
              <a:rPr lang="en-US" i="1" dirty="0">
                <a:ea typeface="Cambria Math"/>
              </a:rPr>
              <a:t>B</a:t>
            </a:r>
            <a:r>
              <a:rPr lang="en-US" dirty="0">
                <a:ea typeface="Cambria Math"/>
              </a:rPr>
              <a:t> graphically or using a table:</a:t>
            </a:r>
          </a:p>
          <a:p>
            <a:endParaRPr lang="en-US" dirty="0">
              <a:latin typeface="+mj-lt"/>
            </a:endParaRPr>
          </a:p>
        </p:txBody>
      </p:sp>
      <p:pic>
        <p:nvPicPr>
          <p:cNvPr id="4" name="Picture 3" descr="0801.jpg"/>
          <p:cNvPicPr>
            <a:picLocks noChangeAspect="1"/>
          </p:cNvPicPr>
          <p:nvPr/>
        </p:nvPicPr>
        <p:blipFill>
          <a:blip r:embed="rId2" cstate="print"/>
          <a:stretch>
            <a:fillRect/>
          </a:stretch>
        </p:blipFill>
        <p:spPr>
          <a:xfrm>
            <a:off x="1280525" y="2877903"/>
            <a:ext cx="6672580" cy="2819400"/>
          </a:xfrm>
          <a:prstGeom prst="rect">
            <a:avLst/>
          </a:prstGeom>
        </p:spPr>
      </p:pic>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062720" y="1357200"/>
              <a:ext cx="7385040" cy="4644000"/>
            </p14:xfrm>
          </p:contentPart>
        </mc:Choice>
        <mc:Fallback xmlns="">
          <p:pic>
            <p:nvPicPr>
              <p:cNvPr id="6" name="Ink 5"/>
              <p:cNvPicPr/>
              <p:nvPr/>
            </p:nvPicPr>
            <p:blipFill>
              <a:blip r:embed="rId4"/>
              <a:stretch>
                <a:fillRect/>
              </a:stretch>
            </p:blipFill>
            <p:spPr>
              <a:xfrm>
                <a:off x="1053360" y="1347840"/>
                <a:ext cx="7403760" cy="4662720"/>
              </a:xfrm>
              <a:prstGeom prst="rect">
                <a:avLst/>
              </a:prstGeom>
            </p:spPr>
          </p:pic>
        </mc:Fallback>
      </mc:AlternateContent>
    </p:spTree>
    <p:extLst>
      <p:ext uri="{BB962C8B-B14F-4D97-AF65-F5344CB8AC3E}">
        <p14:creationId xmlns:p14="http://schemas.microsoft.com/office/powerpoint/2010/main" val="199852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64400" y="0"/>
              <a:ext cx="6635160" cy="3661560"/>
            </p14:xfrm>
          </p:contentPart>
        </mc:Choice>
        <mc:Fallback xmlns="">
          <p:pic>
            <p:nvPicPr>
              <p:cNvPr id="4" name="Ink 3"/>
              <p:cNvPicPr/>
              <p:nvPr/>
            </p:nvPicPr>
            <p:blipFill>
              <a:blip r:embed="rId4"/>
              <a:stretch>
                <a:fillRect/>
              </a:stretch>
            </p:blipFill>
            <p:spPr>
              <a:xfrm>
                <a:off x="455040" y="-9360"/>
                <a:ext cx="6653880" cy="3680280"/>
              </a:xfrm>
              <a:prstGeom prst="rect">
                <a:avLst/>
              </a:prstGeom>
            </p:spPr>
          </p:pic>
        </mc:Fallback>
      </mc:AlternateContent>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Rectangle 3"/>
          <p:cNvSpPr/>
          <p:nvPr/>
        </p:nvSpPr>
        <p:spPr>
          <a:xfrm>
            <a:off x="13855" y="533400"/>
            <a:ext cx="9161354" cy="707886"/>
          </a:xfrm>
          <a:prstGeom prst="rect">
            <a:avLst/>
          </a:prstGeom>
        </p:spPr>
        <p:txBody>
          <a:bodyPr wrap="none">
            <a:spAutoFit/>
          </a:bodyPr>
          <a:lstStyle/>
          <a:p>
            <a:r>
              <a:rPr lang="en-US" sz="4000" b="1" dirty="0">
                <a:solidFill>
                  <a:srgbClr val="C00000"/>
                </a:solidFill>
                <a:effectLst>
                  <a:outerShdw blurRad="38100" dist="38100" dir="2700000" algn="tl">
                    <a:srgbClr val="000000">
                      <a:alpha val="43137"/>
                    </a:srgbClr>
                  </a:outerShdw>
                </a:effectLst>
              </a:rPr>
              <a:t>9.2 </a:t>
            </a:r>
            <a:r>
              <a:rPr lang="en-US" sz="4000" b="1" dirty="0">
                <a:solidFill>
                  <a:srgbClr val="002060"/>
                </a:solidFill>
                <a:effectLst>
                  <a:outerShdw blurRad="38100" dist="38100" dir="2700000" algn="tl">
                    <a:srgbClr val="000000">
                      <a:alpha val="43137"/>
                    </a:srgbClr>
                  </a:outerShdw>
                </a:effectLst>
              </a:rPr>
              <a:t>n-ary Relations </a:t>
            </a:r>
            <a:r>
              <a:rPr lang="en-US" sz="4000" b="1" dirty="0">
                <a:solidFill>
                  <a:srgbClr val="C00000"/>
                </a:solidFill>
                <a:effectLst>
                  <a:outerShdw blurRad="38100" dist="38100" dir="2700000" algn="tl">
                    <a:srgbClr val="000000">
                      <a:alpha val="43137"/>
                    </a:srgbClr>
                  </a:outerShdw>
                </a:effectLst>
              </a:rPr>
              <a:t>and Their Applications </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80320" y="18000"/>
              <a:ext cx="7179840" cy="6304680"/>
            </p14:xfrm>
          </p:contentPart>
        </mc:Choice>
        <mc:Fallback xmlns="">
          <p:pic>
            <p:nvPicPr>
              <p:cNvPr id="5" name="Ink 4"/>
              <p:cNvPicPr/>
              <p:nvPr/>
            </p:nvPicPr>
            <p:blipFill>
              <a:blip r:embed="rId4"/>
              <a:stretch>
                <a:fillRect/>
              </a:stretch>
            </p:blipFill>
            <p:spPr>
              <a:xfrm>
                <a:off x="570960" y="8640"/>
                <a:ext cx="7198560" cy="6323400"/>
              </a:xfrm>
              <a:prstGeom prst="rect">
                <a:avLst/>
              </a:prstGeom>
            </p:spPr>
          </p:pic>
        </mc:Fallback>
      </mc:AlternateContent>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Rectangle 3"/>
          <p:cNvSpPr/>
          <p:nvPr/>
        </p:nvSpPr>
        <p:spPr>
          <a:xfrm>
            <a:off x="123757" y="0"/>
            <a:ext cx="9161354" cy="707886"/>
          </a:xfrm>
          <a:prstGeom prst="rect">
            <a:avLst/>
          </a:prstGeom>
        </p:spPr>
        <p:txBody>
          <a:bodyPr wrap="none">
            <a:spAutoFit/>
          </a:bodyPr>
          <a:lstStyle/>
          <a:p>
            <a:r>
              <a:rPr lang="en-US" sz="4000" b="1" dirty="0">
                <a:solidFill>
                  <a:srgbClr val="C00000"/>
                </a:solidFill>
                <a:effectLst>
                  <a:outerShdw blurRad="38100" dist="38100" dir="2700000" algn="tl">
                    <a:srgbClr val="000000">
                      <a:alpha val="43137"/>
                    </a:srgbClr>
                  </a:outerShdw>
                </a:effectLst>
              </a:rPr>
              <a:t>9.2 </a:t>
            </a:r>
            <a:r>
              <a:rPr lang="en-US" sz="4000" b="1" dirty="0">
                <a:solidFill>
                  <a:srgbClr val="002060"/>
                </a:solidFill>
                <a:effectLst>
                  <a:outerShdw blurRad="38100" dist="38100" dir="2700000" algn="tl">
                    <a:srgbClr val="000000">
                      <a:alpha val="43137"/>
                    </a:srgbClr>
                  </a:outerShdw>
                </a:effectLst>
              </a:rPr>
              <a:t>n-ary Relations </a:t>
            </a:r>
            <a:r>
              <a:rPr lang="en-US" sz="4000" b="1" dirty="0">
                <a:solidFill>
                  <a:srgbClr val="C00000"/>
                </a:solidFill>
                <a:effectLst>
                  <a:outerShdw blurRad="38100" dist="38100" dir="2700000" algn="tl">
                    <a:srgbClr val="000000">
                      <a:alpha val="43137"/>
                    </a:srgbClr>
                  </a:outerShdw>
                </a:effectLst>
              </a:rPr>
              <a:t>and Their Applications </a:t>
            </a:r>
          </a:p>
        </p:txBody>
      </p:sp>
      <p:pic>
        <p:nvPicPr>
          <p:cNvPr id="1026" name="Picture 2" descr="n-ary Relations and Their Applications - ppt video online download"/>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6444"/>
          <a:stretch/>
        </p:blipFill>
        <p:spPr bwMode="auto">
          <a:xfrm>
            <a:off x="304800" y="995605"/>
            <a:ext cx="7861567" cy="492659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937440" y="1303560"/>
              <a:ext cx="6688800" cy="3822480"/>
            </p14:xfrm>
          </p:contentPart>
        </mc:Choice>
        <mc:Fallback xmlns="">
          <p:pic>
            <p:nvPicPr>
              <p:cNvPr id="2" name="Ink 1"/>
              <p:cNvPicPr/>
              <p:nvPr/>
            </p:nvPicPr>
            <p:blipFill>
              <a:blip r:embed="rId5"/>
              <a:stretch>
                <a:fillRect/>
              </a:stretch>
            </p:blipFill>
            <p:spPr>
              <a:xfrm>
                <a:off x="928080" y="1294200"/>
                <a:ext cx="6707520" cy="3841200"/>
              </a:xfrm>
              <a:prstGeom prst="rect">
                <a:avLst/>
              </a:prstGeom>
            </p:spPr>
          </p:pic>
        </mc:Fallback>
      </mc:AlternateContent>
    </p:spTree>
    <p:extLst>
      <p:ext uri="{BB962C8B-B14F-4D97-AF65-F5344CB8AC3E}">
        <p14:creationId xmlns:p14="http://schemas.microsoft.com/office/powerpoint/2010/main" val="39170831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Rectangle 3"/>
          <p:cNvSpPr/>
          <p:nvPr/>
        </p:nvSpPr>
        <p:spPr>
          <a:xfrm>
            <a:off x="123757" y="0"/>
            <a:ext cx="9161354" cy="707886"/>
          </a:xfrm>
          <a:prstGeom prst="rect">
            <a:avLst/>
          </a:prstGeom>
        </p:spPr>
        <p:txBody>
          <a:bodyPr wrap="none">
            <a:spAutoFit/>
          </a:bodyPr>
          <a:lstStyle/>
          <a:p>
            <a:r>
              <a:rPr lang="en-US" sz="4000" b="1" dirty="0">
                <a:solidFill>
                  <a:srgbClr val="C00000"/>
                </a:solidFill>
                <a:effectLst>
                  <a:outerShdw blurRad="38100" dist="38100" dir="2700000" algn="tl">
                    <a:srgbClr val="000000">
                      <a:alpha val="43137"/>
                    </a:srgbClr>
                  </a:outerShdw>
                </a:effectLst>
              </a:rPr>
              <a:t>9.2 </a:t>
            </a:r>
            <a:r>
              <a:rPr lang="en-US" sz="4000" b="1" dirty="0">
                <a:solidFill>
                  <a:srgbClr val="002060"/>
                </a:solidFill>
                <a:effectLst>
                  <a:outerShdw blurRad="38100" dist="38100" dir="2700000" algn="tl">
                    <a:srgbClr val="000000">
                      <a:alpha val="43137"/>
                    </a:srgbClr>
                  </a:outerShdw>
                </a:effectLst>
              </a:rPr>
              <a:t>n-ary Relations </a:t>
            </a:r>
            <a:r>
              <a:rPr lang="en-US" sz="4000" b="1" dirty="0">
                <a:solidFill>
                  <a:srgbClr val="C00000"/>
                </a:solidFill>
                <a:effectLst>
                  <a:outerShdw blurRad="38100" dist="38100" dir="2700000" algn="tl">
                    <a:srgbClr val="000000">
                      <a:alpha val="43137"/>
                    </a:srgbClr>
                  </a:outerShdw>
                </a:effectLst>
              </a:rPr>
              <a:t>and Their Applications </a:t>
            </a:r>
          </a:p>
        </p:txBody>
      </p:sp>
      <p:pic>
        <p:nvPicPr>
          <p:cNvPr id="2050" name="Picture 2" descr="N-ary relations and their applications. (Rosen 8.2) - online presentation"/>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15786"/>
          <a:stretch/>
        </p:blipFill>
        <p:spPr bwMode="auto">
          <a:xfrm>
            <a:off x="610537" y="953152"/>
            <a:ext cx="7922923" cy="499764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027080" y="812520"/>
              <a:ext cx="6974280" cy="3911760"/>
            </p14:xfrm>
          </p:contentPart>
        </mc:Choice>
        <mc:Fallback xmlns="">
          <p:pic>
            <p:nvPicPr>
              <p:cNvPr id="2" name="Ink 1"/>
              <p:cNvPicPr/>
              <p:nvPr/>
            </p:nvPicPr>
            <p:blipFill>
              <a:blip r:embed="rId5"/>
              <a:stretch>
                <a:fillRect/>
              </a:stretch>
            </p:blipFill>
            <p:spPr>
              <a:xfrm>
                <a:off x="1017720" y="803160"/>
                <a:ext cx="6993000" cy="3930480"/>
              </a:xfrm>
              <a:prstGeom prst="rect">
                <a:avLst/>
              </a:prstGeom>
            </p:spPr>
          </p:pic>
        </mc:Fallback>
      </mc:AlternateContent>
    </p:spTree>
    <p:extLst>
      <p:ext uri="{BB962C8B-B14F-4D97-AF65-F5344CB8AC3E}">
        <p14:creationId xmlns:p14="http://schemas.microsoft.com/office/powerpoint/2010/main" val="11747285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7" name="TextBox 6">
            <a:extLst>
              <a:ext uri="{FF2B5EF4-FFF2-40B4-BE49-F238E27FC236}">
                <a16:creationId xmlns:a16="http://schemas.microsoft.com/office/drawing/2014/main" id="{00F2756F-8387-F83C-7F78-E4CA3E0FA2CE}"/>
              </a:ext>
            </a:extLst>
          </p:cNvPr>
          <p:cNvSpPr txBox="1"/>
          <p:nvPr/>
        </p:nvSpPr>
        <p:spPr>
          <a:xfrm>
            <a:off x="810659" y="741629"/>
            <a:ext cx="7522680" cy="1477328"/>
          </a:xfrm>
          <a:prstGeom prst="rect">
            <a:avLst/>
          </a:prstGeom>
          <a:noFill/>
        </p:spPr>
        <p:txBody>
          <a:bodyPr wrap="square">
            <a:spAutoFit/>
          </a:bodyPr>
          <a:lstStyle/>
          <a:p>
            <a:pPr algn="just"/>
            <a:r>
              <a:rPr lang="en-US" dirty="0"/>
              <a:t>A database consists of </a:t>
            </a:r>
            <a:r>
              <a:rPr lang="en-US" b="1" dirty="0"/>
              <a:t>records</a:t>
            </a:r>
            <a:r>
              <a:rPr lang="en-US" dirty="0"/>
              <a:t>, which are </a:t>
            </a:r>
            <a:r>
              <a:rPr lang="en-US" b="1" dirty="0"/>
              <a:t>n-tuples</a:t>
            </a:r>
            <a:r>
              <a:rPr lang="en-US" dirty="0"/>
              <a:t>, made up of </a:t>
            </a:r>
            <a:r>
              <a:rPr lang="en-US" b="1" dirty="0"/>
              <a:t>fields</a:t>
            </a:r>
            <a:r>
              <a:rPr lang="en-US" dirty="0"/>
              <a:t>. The fields are the entries of the n-tuples. For instance, a database of student records may be made up of fields containing the name, student number, major, and grade point average of the student. </a:t>
            </a:r>
            <a:r>
              <a:rPr lang="en-US" b="1" dirty="0"/>
              <a:t>The relational data model </a:t>
            </a:r>
            <a:r>
              <a:rPr lang="en-US" dirty="0"/>
              <a:t>represents a database of records as an </a:t>
            </a:r>
            <a:r>
              <a:rPr lang="en-US" b="1" dirty="0"/>
              <a:t>n-</a:t>
            </a:r>
            <a:r>
              <a:rPr lang="en-US" b="1" dirty="0" err="1"/>
              <a:t>ary</a:t>
            </a:r>
            <a:r>
              <a:rPr lang="en-US" b="1" dirty="0"/>
              <a:t> relation</a:t>
            </a:r>
            <a:r>
              <a:rPr lang="en-US" dirty="0"/>
              <a:t>. Thus, student records</a:t>
            </a:r>
          </a:p>
        </p:txBody>
      </p:sp>
      <p:pic>
        <p:nvPicPr>
          <p:cNvPr id="9" name="Picture 8">
            <a:extLst>
              <a:ext uri="{FF2B5EF4-FFF2-40B4-BE49-F238E27FC236}">
                <a16:creationId xmlns:a16="http://schemas.microsoft.com/office/drawing/2014/main" id="{A46BC722-96B1-9DB8-7BC7-DE88B48A644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71064" y="2270481"/>
            <a:ext cx="6001871" cy="3895049"/>
          </a:xfrm>
          <a:prstGeom prst="rect">
            <a:avLst/>
          </a:prstGeom>
        </p:spPr>
      </p:pic>
      <p:sp>
        <p:nvSpPr>
          <p:cNvPr id="11" name="TextBox 10">
            <a:extLst>
              <a:ext uri="{FF2B5EF4-FFF2-40B4-BE49-F238E27FC236}">
                <a16:creationId xmlns:a16="http://schemas.microsoft.com/office/drawing/2014/main" id="{EFD14CD3-5091-C3C6-A440-E9599AD412FE}"/>
              </a:ext>
            </a:extLst>
          </p:cNvPr>
          <p:cNvSpPr txBox="1"/>
          <p:nvPr/>
        </p:nvSpPr>
        <p:spPr>
          <a:xfrm>
            <a:off x="1203238" y="12232"/>
            <a:ext cx="6400799" cy="646331"/>
          </a:xfrm>
          <a:prstGeom prst="rect">
            <a:avLst/>
          </a:prstGeom>
          <a:noFill/>
        </p:spPr>
        <p:txBody>
          <a:bodyPr wrap="square">
            <a:spAutoFit/>
          </a:bodyPr>
          <a:lstStyle/>
          <a:p>
            <a:pPr algn="ctr"/>
            <a:r>
              <a:rPr lang="en-US" sz="3600" dirty="0">
                <a:solidFill>
                  <a:srgbClr val="C00000"/>
                </a:solidFill>
                <a:effectLst>
                  <a:outerShdw blurRad="38100" dist="38100" dir="2700000" algn="tl">
                    <a:srgbClr val="000000">
                      <a:alpha val="43137"/>
                    </a:srgbClr>
                  </a:outerShdw>
                </a:effectLst>
              </a:rPr>
              <a:t>Databases and Relations </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044720" y="1027080"/>
              <a:ext cx="7796160" cy="5125680"/>
            </p14:xfrm>
          </p:contentPart>
        </mc:Choice>
        <mc:Fallback xmlns="">
          <p:pic>
            <p:nvPicPr>
              <p:cNvPr id="2" name="Ink 1"/>
              <p:cNvPicPr/>
              <p:nvPr/>
            </p:nvPicPr>
            <p:blipFill>
              <a:blip r:embed="rId5"/>
              <a:stretch>
                <a:fillRect/>
              </a:stretch>
            </p:blipFill>
            <p:spPr>
              <a:xfrm>
                <a:off x="1035360" y="1017720"/>
                <a:ext cx="7814880" cy="5144400"/>
              </a:xfrm>
              <a:prstGeom prst="rect">
                <a:avLst/>
              </a:prstGeom>
            </p:spPr>
          </p:pic>
        </mc:Fallback>
      </mc:AlternateContent>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7" name="TextBox 6">
            <a:extLst>
              <a:ext uri="{FF2B5EF4-FFF2-40B4-BE49-F238E27FC236}">
                <a16:creationId xmlns:a16="http://schemas.microsoft.com/office/drawing/2014/main" id="{00F2756F-8387-F83C-7F78-E4CA3E0FA2CE}"/>
              </a:ext>
            </a:extLst>
          </p:cNvPr>
          <p:cNvSpPr txBox="1"/>
          <p:nvPr/>
        </p:nvSpPr>
        <p:spPr>
          <a:xfrm>
            <a:off x="136199" y="687938"/>
            <a:ext cx="8896484" cy="2308324"/>
          </a:xfrm>
          <a:prstGeom prst="rect">
            <a:avLst/>
          </a:prstGeom>
          <a:noFill/>
        </p:spPr>
        <p:txBody>
          <a:bodyPr wrap="square">
            <a:spAutoFit/>
          </a:bodyPr>
          <a:lstStyle/>
          <a:p>
            <a:pPr algn="just"/>
            <a:r>
              <a:rPr lang="en-US" dirty="0"/>
              <a:t>Records are often added to or deleted from databases. Because of this, the property that a domain is a primary key is time-dependent. Consequently, a primary key should be chosen that remains one whenever the database is changed. The current collection of n-tuples in a relation is called the </a:t>
            </a:r>
            <a:r>
              <a:rPr lang="en-US" b="1" dirty="0"/>
              <a:t>extension</a:t>
            </a:r>
            <a:r>
              <a:rPr lang="en-US" dirty="0"/>
              <a:t> of the relation. The more permanent part of a database, including the name and attributes of the database, is called its </a:t>
            </a:r>
            <a:r>
              <a:rPr lang="en-US" b="1" dirty="0"/>
              <a:t>intension</a:t>
            </a:r>
            <a:r>
              <a:rPr lang="en-US" dirty="0"/>
              <a:t>. When selecting a primary key, the goal should be to select a key that can serve as a primary key for all possible extensions of the database. To do this, it is necessary to examine the intension of the database to understand the set of possible n-tuples that can occur in an extension</a:t>
            </a:r>
          </a:p>
        </p:txBody>
      </p:sp>
      <p:sp>
        <p:nvSpPr>
          <p:cNvPr id="11" name="TextBox 10">
            <a:extLst>
              <a:ext uri="{FF2B5EF4-FFF2-40B4-BE49-F238E27FC236}">
                <a16:creationId xmlns:a16="http://schemas.microsoft.com/office/drawing/2014/main" id="{EFD14CD3-5091-C3C6-A440-E9599AD412FE}"/>
              </a:ext>
            </a:extLst>
          </p:cNvPr>
          <p:cNvSpPr txBox="1"/>
          <p:nvPr/>
        </p:nvSpPr>
        <p:spPr>
          <a:xfrm>
            <a:off x="1219200" y="19836"/>
            <a:ext cx="6400799" cy="646331"/>
          </a:xfrm>
          <a:prstGeom prst="rect">
            <a:avLst/>
          </a:prstGeom>
          <a:noFill/>
        </p:spPr>
        <p:txBody>
          <a:bodyPr wrap="square">
            <a:spAutoFit/>
          </a:bodyPr>
          <a:lstStyle/>
          <a:p>
            <a:pPr algn="ctr"/>
            <a:r>
              <a:rPr lang="en-US" sz="3600" dirty="0">
                <a:solidFill>
                  <a:srgbClr val="C00000"/>
                </a:solidFill>
                <a:effectLst>
                  <a:outerShdw blurRad="38100" dist="38100" dir="2700000" algn="tl">
                    <a:srgbClr val="000000">
                      <a:alpha val="43137"/>
                    </a:srgbClr>
                  </a:outerShdw>
                </a:effectLst>
              </a:rPr>
              <a:t>Databases and Relations </a:t>
            </a:r>
          </a:p>
        </p:txBody>
      </p:sp>
      <p:pic>
        <p:nvPicPr>
          <p:cNvPr id="6" name="Picture 5">
            <a:extLst>
              <a:ext uri="{FF2B5EF4-FFF2-40B4-BE49-F238E27FC236}">
                <a16:creationId xmlns:a16="http://schemas.microsoft.com/office/drawing/2014/main" id="{19847CF8-F331-68EB-06C2-A64E19AFBAC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14399" y="3066412"/>
            <a:ext cx="7315200" cy="3074236"/>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32200" y="1267920"/>
              <a:ext cx="7679880" cy="4893840"/>
            </p14:xfrm>
          </p:contentPart>
        </mc:Choice>
        <mc:Fallback xmlns="">
          <p:pic>
            <p:nvPicPr>
              <p:cNvPr id="2" name="Ink 1"/>
              <p:cNvPicPr/>
              <p:nvPr/>
            </p:nvPicPr>
            <p:blipFill>
              <a:blip r:embed="rId5"/>
              <a:stretch>
                <a:fillRect/>
              </a:stretch>
            </p:blipFill>
            <p:spPr>
              <a:xfrm>
                <a:off x="222840" y="1258560"/>
                <a:ext cx="7698600" cy="4912560"/>
              </a:xfrm>
              <a:prstGeom prst="rect">
                <a:avLst/>
              </a:prstGeom>
            </p:spPr>
          </p:pic>
        </mc:Fallback>
      </mc:AlternateContent>
    </p:spTree>
    <p:extLst>
      <p:ext uri="{BB962C8B-B14F-4D97-AF65-F5344CB8AC3E}">
        <p14:creationId xmlns:p14="http://schemas.microsoft.com/office/powerpoint/2010/main" val="23489811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46400" y="276840"/>
              <a:ext cx="8322840" cy="5617080"/>
            </p14:xfrm>
          </p:contentPart>
        </mc:Choice>
        <mc:Fallback xmlns="">
          <p:pic>
            <p:nvPicPr>
              <p:cNvPr id="4" name="Ink 3"/>
              <p:cNvPicPr/>
              <p:nvPr/>
            </p:nvPicPr>
            <p:blipFill>
              <a:blip r:embed="rId4"/>
              <a:stretch>
                <a:fillRect/>
              </a:stretch>
            </p:blipFill>
            <p:spPr>
              <a:xfrm>
                <a:off x="437040" y="267480"/>
                <a:ext cx="8341560" cy="5635800"/>
              </a:xfrm>
              <a:prstGeom prst="rect">
                <a:avLst/>
              </a:prstGeom>
            </p:spPr>
          </p:pic>
        </mc:Fallback>
      </mc:AlternateContent>
    </p:spTree>
    <p:extLst>
      <p:ext uri="{BB962C8B-B14F-4D97-AF65-F5344CB8AC3E}">
        <p14:creationId xmlns:p14="http://schemas.microsoft.com/office/powerpoint/2010/main" val="34416086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11" name="TextBox 10">
            <a:extLst>
              <a:ext uri="{FF2B5EF4-FFF2-40B4-BE49-F238E27FC236}">
                <a16:creationId xmlns:a16="http://schemas.microsoft.com/office/drawing/2014/main" id="{EFD14CD3-5091-C3C6-A440-E9599AD412FE}"/>
              </a:ext>
            </a:extLst>
          </p:cNvPr>
          <p:cNvSpPr txBox="1"/>
          <p:nvPr/>
        </p:nvSpPr>
        <p:spPr>
          <a:xfrm>
            <a:off x="1219200" y="19836"/>
            <a:ext cx="6400799" cy="646331"/>
          </a:xfrm>
          <a:prstGeom prst="rect">
            <a:avLst/>
          </a:prstGeom>
          <a:noFill/>
        </p:spPr>
        <p:txBody>
          <a:bodyPr wrap="square">
            <a:spAutoFit/>
          </a:bodyPr>
          <a:lstStyle/>
          <a:p>
            <a:pPr algn="ctr"/>
            <a:r>
              <a:rPr lang="en-US" sz="3600" b="1" dirty="0">
                <a:solidFill>
                  <a:srgbClr val="C00000"/>
                </a:solidFill>
                <a:effectLst>
                  <a:outerShdw blurRad="38100" dist="38100" dir="2700000" algn="tl">
                    <a:srgbClr val="000000">
                      <a:alpha val="43137"/>
                    </a:srgbClr>
                  </a:outerShdw>
                </a:effectLst>
              </a:rPr>
              <a:t>Operations on n-</a:t>
            </a:r>
            <a:r>
              <a:rPr lang="en-US" sz="3600" b="1" dirty="0" err="1">
                <a:solidFill>
                  <a:srgbClr val="C00000"/>
                </a:solidFill>
                <a:effectLst>
                  <a:outerShdw blurRad="38100" dist="38100" dir="2700000" algn="tl">
                    <a:srgbClr val="000000">
                      <a:alpha val="43137"/>
                    </a:srgbClr>
                  </a:outerShdw>
                </a:effectLst>
              </a:rPr>
              <a:t>ary</a:t>
            </a:r>
            <a:r>
              <a:rPr lang="en-US" sz="3600" b="1" dirty="0">
                <a:solidFill>
                  <a:srgbClr val="C00000"/>
                </a:solidFill>
                <a:effectLst>
                  <a:outerShdw blurRad="38100" dist="38100" dir="2700000" algn="tl">
                    <a:srgbClr val="000000">
                      <a:alpha val="43137"/>
                    </a:srgbClr>
                  </a:outerShdw>
                </a:effectLst>
              </a:rPr>
              <a:t> Relations </a:t>
            </a:r>
          </a:p>
        </p:txBody>
      </p:sp>
      <p:pic>
        <p:nvPicPr>
          <p:cNvPr id="4" name="Picture 3">
            <a:extLst>
              <a:ext uri="{FF2B5EF4-FFF2-40B4-BE49-F238E27FC236}">
                <a16:creationId xmlns:a16="http://schemas.microsoft.com/office/drawing/2014/main" id="{700EFCBD-A77A-2282-D09C-56EFD01A1683}"/>
              </a:ext>
            </a:extLst>
          </p:cNvPr>
          <p:cNvPicPr>
            <a:picLocks noChangeAspect="1"/>
          </p:cNvPicPr>
          <p:nvPr/>
        </p:nvPicPr>
        <p:blipFill>
          <a:blip r:embed="rId2"/>
          <a:stretch>
            <a:fillRect/>
          </a:stretch>
        </p:blipFill>
        <p:spPr>
          <a:xfrm>
            <a:off x="228600" y="1108761"/>
            <a:ext cx="8077200" cy="506298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0" y="741240"/>
              <a:ext cx="8260200" cy="5465160"/>
            </p14:xfrm>
          </p:contentPart>
        </mc:Choice>
        <mc:Fallback xmlns="">
          <p:pic>
            <p:nvPicPr>
              <p:cNvPr id="2" name="Ink 1"/>
              <p:cNvPicPr/>
              <p:nvPr/>
            </p:nvPicPr>
            <p:blipFill>
              <a:blip r:embed="rId4"/>
              <a:stretch>
                <a:fillRect/>
              </a:stretch>
            </p:blipFill>
            <p:spPr>
              <a:xfrm>
                <a:off x="-9360" y="731880"/>
                <a:ext cx="8278920" cy="5483880"/>
              </a:xfrm>
              <a:prstGeom prst="rect">
                <a:avLst/>
              </a:prstGeom>
            </p:spPr>
          </p:pic>
        </mc:Fallback>
      </mc:AlternateContent>
    </p:spTree>
    <p:extLst>
      <p:ext uri="{BB962C8B-B14F-4D97-AF65-F5344CB8AC3E}">
        <p14:creationId xmlns:p14="http://schemas.microsoft.com/office/powerpoint/2010/main" val="31609033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0" y="2437920"/>
              <a:ext cx="8822880" cy="2241720"/>
            </p14:xfrm>
          </p:contentPart>
        </mc:Choice>
        <mc:Fallback xmlns="">
          <p:pic>
            <p:nvPicPr>
              <p:cNvPr id="3" name="Ink 2"/>
              <p:cNvPicPr/>
              <p:nvPr/>
            </p:nvPicPr>
            <p:blipFill>
              <a:blip r:embed="rId4"/>
              <a:stretch>
                <a:fillRect/>
              </a:stretch>
            </p:blipFill>
            <p:spPr>
              <a:xfrm>
                <a:off x="-9360" y="2428560"/>
                <a:ext cx="8841600" cy="2260440"/>
              </a:xfrm>
              <a:prstGeom prst="rect">
                <a:avLst/>
              </a:prstGeom>
            </p:spPr>
          </p:pic>
        </mc:Fallback>
      </mc:AlternateContent>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11" name="TextBox 10">
            <a:extLst>
              <a:ext uri="{FF2B5EF4-FFF2-40B4-BE49-F238E27FC236}">
                <a16:creationId xmlns:a16="http://schemas.microsoft.com/office/drawing/2014/main" id="{EFD14CD3-5091-C3C6-A440-E9599AD412FE}"/>
              </a:ext>
            </a:extLst>
          </p:cNvPr>
          <p:cNvSpPr txBox="1"/>
          <p:nvPr/>
        </p:nvSpPr>
        <p:spPr>
          <a:xfrm>
            <a:off x="1219200" y="19836"/>
            <a:ext cx="6400799" cy="646331"/>
          </a:xfrm>
          <a:prstGeom prst="rect">
            <a:avLst/>
          </a:prstGeom>
          <a:noFill/>
        </p:spPr>
        <p:txBody>
          <a:bodyPr wrap="square">
            <a:spAutoFit/>
          </a:bodyPr>
          <a:lstStyle/>
          <a:p>
            <a:pPr algn="ctr"/>
            <a:r>
              <a:rPr lang="en-US" sz="3600" b="1" dirty="0">
                <a:solidFill>
                  <a:srgbClr val="C00000"/>
                </a:solidFill>
                <a:effectLst>
                  <a:outerShdw blurRad="38100" dist="38100" dir="2700000" algn="tl">
                    <a:srgbClr val="000000">
                      <a:alpha val="43137"/>
                    </a:srgbClr>
                  </a:outerShdw>
                </a:effectLst>
              </a:rPr>
              <a:t>SQL</a:t>
            </a:r>
          </a:p>
        </p:txBody>
      </p:sp>
      <p:pic>
        <p:nvPicPr>
          <p:cNvPr id="5" name="Picture 4">
            <a:extLst>
              <a:ext uri="{FF2B5EF4-FFF2-40B4-BE49-F238E27FC236}">
                <a16:creationId xmlns:a16="http://schemas.microsoft.com/office/drawing/2014/main" id="{0623F9B8-5659-6E8A-934E-EEBFB92A4AC7}"/>
              </a:ext>
            </a:extLst>
          </p:cNvPr>
          <p:cNvPicPr>
            <a:picLocks noChangeAspect="1"/>
          </p:cNvPicPr>
          <p:nvPr/>
        </p:nvPicPr>
        <p:blipFill>
          <a:blip r:embed="rId2"/>
          <a:stretch>
            <a:fillRect/>
          </a:stretch>
        </p:blipFill>
        <p:spPr>
          <a:xfrm>
            <a:off x="1029244" y="732126"/>
            <a:ext cx="6780710" cy="5393747"/>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35720" y="1152000"/>
              <a:ext cx="6528240" cy="2652480"/>
            </p14:xfrm>
          </p:contentPart>
        </mc:Choice>
        <mc:Fallback xmlns="">
          <p:pic>
            <p:nvPicPr>
              <p:cNvPr id="2" name="Ink 1"/>
              <p:cNvPicPr/>
              <p:nvPr/>
            </p:nvPicPr>
            <p:blipFill>
              <a:blip r:embed="rId4"/>
              <a:stretch>
                <a:fillRect/>
              </a:stretch>
            </p:blipFill>
            <p:spPr>
              <a:xfrm>
                <a:off x="1026360" y="1142640"/>
                <a:ext cx="6546960" cy="2671200"/>
              </a:xfrm>
              <a:prstGeom prst="rect">
                <a:avLst/>
              </a:prstGeom>
            </p:spPr>
          </p:pic>
        </mc:Fallback>
      </mc:AlternateContent>
    </p:spTree>
    <p:extLst>
      <p:ext uri="{BB962C8B-B14F-4D97-AF65-F5344CB8AC3E}">
        <p14:creationId xmlns:p14="http://schemas.microsoft.com/office/powerpoint/2010/main" val="24018683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5B4F7B-2D29-33FF-619A-E5FE6C93E3B7}"/>
              </a:ext>
            </a:extLst>
          </p:cNvPr>
          <p:cNvPicPr>
            <a:picLocks noChangeAspect="1"/>
          </p:cNvPicPr>
          <p:nvPr/>
        </p:nvPicPr>
        <p:blipFill>
          <a:blip r:embed="rId3"/>
          <a:stretch>
            <a:fillRect/>
          </a:stretch>
        </p:blipFill>
        <p:spPr>
          <a:xfrm>
            <a:off x="152400" y="685800"/>
            <a:ext cx="8610600" cy="5236176"/>
          </a:xfrm>
          <a:prstGeom prst="rect">
            <a:avLst/>
          </a:prstGeom>
        </p:spPr>
      </p:pic>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42920" y="89280"/>
              <a:ext cx="8867520" cy="5751000"/>
            </p14:xfrm>
          </p:contentPart>
        </mc:Choice>
        <mc:Fallback xmlns="">
          <p:pic>
            <p:nvPicPr>
              <p:cNvPr id="2" name="Ink 1"/>
              <p:cNvPicPr/>
              <p:nvPr/>
            </p:nvPicPr>
            <p:blipFill>
              <a:blip r:embed="rId5"/>
              <a:stretch>
                <a:fillRect/>
              </a:stretch>
            </p:blipFill>
            <p:spPr>
              <a:xfrm>
                <a:off x="133560" y="79920"/>
                <a:ext cx="8886240" cy="5769720"/>
              </a:xfrm>
              <a:prstGeom prst="rect">
                <a:avLst/>
              </a:prstGeom>
            </p:spPr>
          </p:pic>
        </mc:Fallback>
      </mc:AlternateContent>
    </p:spTree>
    <p:extLst>
      <p:ext uri="{BB962C8B-B14F-4D97-AF65-F5344CB8AC3E}">
        <p14:creationId xmlns:p14="http://schemas.microsoft.com/office/powerpoint/2010/main" val="22974547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762000" y="2819400"/>
            <a:ext cx="7990521" cy="923330"/>
          </a:xfrm>
          <a:prstGeom prst="rect">
            <a:avLst/>
          </a:prstGeom>
        </p:spPr>
        <p:txBody>
          <a:bodyPr wrap="none">
            <a:spAutoFit/>
          </a:bodyPr>
          <a:lstStyle/>
          <a:p>
            <a:r>
              <a:rPr lang="en-US" sz="5400" b="1" dirty="0">
                <a:solidFill>
                  <a:srgbClr val="C00000"/>
                </a:solidFill>
                <a:effectLst>
                  <a:outerShdw blurRad="38100" dist="38100" dir="2700000" algn="tl">
                    <a:srgbClr val="000000">
                      <a:alpha val="43137"/>
                    </a:srgbClr>
                  </a:outerShdw>
                </a:effectLst>
              </a:rPr>
              <a:t>9.3 Representing Relations </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785880" y="2527200"/>
              <a:ext cx="7608240" cy="2697120"/>
            </p14:xfrm>
          </p:contentPart>
        </mc:Choice>
        <mc:Fallback xmlns="">
          <p:pic>
            <p:nvPicPr>
              <p:cNvPr id="3" name="Ink 2"/>
              <p:cNvPicPr/>
              <p:nvPr/>
            </p:nvPicPr>
            <p:blipFill>
              <a:blip r:embed="rId4"/>
              <a:stretch>
                <a:fillRect/>
              </a:stretch>
            </p:blipFill>
            <p:spPr>
              <a:xfrm>
                <a:off x="776520" y="2517840"/>
                <a:ext cx="7626960" cy="2715840"/>
              </a:xfrm>
              <a:prstGeom prst="rect">
                <a:avLst/>
              </a:prstGeom>
            </p:spPr>
          </p:pic>
        </mc:Fallback>
      </mc:AlternateContent>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0960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375280" y="232200"/>
              <a:ext cx="5956560" cy="5322600"/>
            </p14:xfrm>
          </p:contentPart>
        </mc:Choice>
        <mc:Fallback xmlns="">
          <p:pic>
            <p:nvPicPr>
              <p:cNvPr id="4" name="Ink 3"/>
              <p:cNvPicPr/>
              <p:nvPr/>
            </p:nvPicPr>
            <p:blipFill>
              <a:blip r:embed="rId4"/>
              <a:stretch>
                <a:fillRect/>
              </a:stretch>
            </p:blipFill>
            <p:spPr>
              <a:xfrm>
                <a:off x="2365920" y="222840"/>
                <a:ext cx="5975280" cy="5341320"/>
              </a:xfrm>
              <a:prstGeom prst="rect">
                <a:avLst/>
              </a:prstGeom>
            </p:spPr>
          </p:pic>
        </mc:Fallback>
      </mc:AlternateContent>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268000" y="1687680"/>
              <a:ext cx="6796080" cy="4197240"/>
            </p14:xfrm>
          </p:contentPart>
        </mc:Choice>
        <mc:Fallback xmlns="">
          <p:pic>
            <p:nvPicPr>
              <p:cNvPr id="4" name="Ink 3"/>
              <p:cNvPicPr/>
              <p:nvPr/>
            </p:nvPicPr>
            <p:blipFill>
              <a:blip r:embed="rId4"/>
              <a:stretch>
                <a:fillRect/>
              </a:stretch>
            </p:blipFill>
            <p:spPr>
              <a:xfrm>
                <a:off x="2258640" y="1678320"/>
                <a:ext cx="6814800" cy="4215960"/>
              </a:xfrm>
              <a:prstGeom prst="rect">
                <a:avLst/>
              </a:prstGeom>
            </p:spPr>
          </p:pic>
        </mc:Fallback>
      </mc:AlternateContent>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134000" y="1678680"/>
              <a:ext cx="6617160" cy="4376160"/>
            </p14:xfrm>
          </p:contentPart>
        </mc:Choice>
        <mc:Fallback xmlns="">
          <p:pic>
            <p:nvPicPr>
              <p:cNvPr id="4" name="Ink 3"/>
              <p:cNvPicPr/>
              <p:nvPr/>
            </p:nvPicPr>
            <p:blipFill>
              <a:blip r:embed="rId4"/>
              <a:stretch>
                <a:fillRect/>
              </a:stretch>
            </p:blipFill>
            <p:spPr>
              <a:xfrm>
                <a:off x="1124640" y="1669320"/>
                <a:ext cx="6635880" cy="4394880"/>
              </a:xfrm>
              <a:prstGeom prst="rect">
                <a:avLst/>
              </a:prstGeom>
            </p:spPr>
          </p:pic>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24244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053720" y="2598480"/>
              <a:ext cx="7394040" cy="3393720"/>
            </p14:xfrm>
          </p:contentPart>
        </mc:Choice>
        <mc:Fallback xmlns="">
          <p:pic>
            <p:nvPicPr>
              <p:cNvPr id="4" name="Ink 3"/>
              <p:cNvPicPr/>
              <p:nvPr/>
            </p:nvPicPr>
            <p:blipFill>
              <a:blip r:embed="rId4"/>
              <a:stretch>
                <a:fillRect/>
              </a:stretch>
            </p:blipFill>
            <p:spPr>
              <a:xfrm>
                <a:off x="1044360" y="2589120"/>
                <a:ext cx="7412760" cy="3412440"/>
              </a:xfrm>
              <a:prstGeom prst="rect">
                <a:avLst/>
              </a:prstGeom>
            </p:spPr>
          </p:pic>
        </mc:Fallback>
      </mc:AlternateContent>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78600" y="1009080"/>
              <a:ext cx="8126280" cy="4813560"/>
            </p14:xfrm>
          </p:contentPart>
        </mc:Choice>
        <mc:Fallback xmlns="">
          <p:pic>
            <p:nvPicPr>
              <p:cNvPr id="4" name="Ink 3"/>
              <p:cNvPicPr/>
              <p:nvPr/>
            </p:nvPicPr>
            <p:blipFill>
              <a:blip r:embed="rId4"/>
              <a:stretch>
                <a:fillRect/>
              </a:stretch>
            </p:blipFill>
            <p:spPr>
              <a:xfrm>
                <a:off x="669240" y="999720"/>
                <a:ext cx="8145000" cy="4832280"/>
              </a:xfrm>
              <a:prstGeom prst="rect">
                <a:avLst/>
              </a:prstGeom>
            </p:spPr>
          </p:pic>
        </mc:Fallback>
      </mc:AlternateContent>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464480" y="1767960"/>
              <a:ext cx="6822720" cy="3116880"/>
            </p14:xfrm>
          </p:contentPart>
        </mc:Choice>
        <mc:Fallback xmlns="">
          <p:pic>
            <p:nvPicPr>
              <p:cNvPr id="4" name="Ink 3"/>
              <p:cNvPicPr/>
              <p:nvPr/>
            </p:nvPicPr>
            <p:blipFill>
              <a:blip r:embed="rId4"/>
              <a:stretch>
                <a:fillRect/>
              </a:stretch>
            </p:blipFill>
            <p:spPr>
              <a:xfrm>
                <a:off x="1455120" y="1758600"/>
                <a:ext cx="6841440" cy="3135600"/>
              </a:xfrm>
              <a:prstGeom prst="rect">
                <a:avLst/>
              </a:prstGeom>
            </p:spPr>
          </p:pic>
        </mc:Fallback>
      </mc:AlternateContent>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95CE82-195C-46BE-8B7B-4F2F3EF3D6DF}"/>
              </a:ext>
            </a:extLst>
          </p:cNvPr>
          <p:cNvPicPr>
            <a:picLocks noChangeAspect="1"/>
          </p:cNvPicPr>
          <p:nvPr/>
        </p:nvPicPr>
        <p:blipFill>
          <a:blip r:embed="rId2"/>
          <a:stretch>
            <a:fillRect/>
          </a:stretch>
        </p:blipFill>
        <p:spPr>
          <a:xfrm>
            <a:off x="394855" y="1475283"/>
            <a:ext cx="8434387" cy="4633913"/>
          </a:xfrm>
          <a:prstGeom prst="rect">
            <a:avLst/>
          </a:prstGeom>
        </p:spPr>
      </p:pic>
      <p:sp>
        <p:nvSpPr>
          <p:cNvPr id="8" name="Title 1">
            <a:extLst>
              <a:ext uri="{FF2B5EF4-FFF2-40B4-BE49-F238E27FC236}">
                <a16:creationId xmlns:a16="http://schemas.microsoft.com/office/drawing/2014/main" id="{8535D8BE-5698-4B7C-AC4F-66628DD42D42}"/>
              </a:ext>
            </a:extLst>
          </p:cNvPr>
          <p:cNvSpPr txBox="1">
            <a:spLocks/>
          </p:cNvSpPr>
          <p:nvPr/>
        </p:nvSpPr>
        <p:spPr>
          <a:xfrm>
            <a:off x="422564" y="834231"/>
            <a:ext cx="8229600" cy="6096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b="1" dirty="0">
                <a:solidFill>
                  <a:schemeClr val="tx1"/>
                </a:solidFill>
              </a:rPr>
              <a:t>EXAMPLE #1:</a:t>
            </a:r>
          </a:p>
        </p:txBody>
      </p:sp>
      <p:sp>
        <p:nvSpPr>
          <p:cNvPr id="6" name="Title 1">
            <a:extLst>
              <a:ext uri="{FF2B5EF4-FFF2-40B4-BE49-F238E27FC236}">
                <a16:creationId xmlns:a16="http://schemas.microsoft.com/office/drawing/2014/main" id="{155FA0E2-8EAE-2177-ADF8-D393A40B9775}"/>
              </a:ext>
            </a:extLst>
          </p:cNvPr>
          <p:cNvSpPr txBox="1">
            <a:spLocks/>
          </p:cNvSpPr>
          <p:nvPr/>
        </p:nvSpPr>
        <p:spPr>
          <a:xfrm>
            <a:off x="457200" y="163512"/>
            <a:ext cx="8229600" cy="74295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en-US" sz="4000" b="1">
                <a:solidFill>
                  <a:srgbClr val="C00000"/>
                </a:solidFill>
                <a:effectLst>
                  <a:outerShdw blurRad="38100" dist="38100" dir="2700000" algn="tl">
                    <a:srgbClr val="000000">
                      <a:alpha val="43137"/>
                    </a:srgbClr>
                  </a:outerShdw>
                </a:effectLst>
              </a:rPr>
              <a:t>Binary Relations</a:t>
            </a:r>
            <a:endParaRPr lang="x-none" sz="3600" dirty="0"/>
          </a:p>
        </p:txBody>
      </p:sp>
      <p:sp>
        <p:nvSpPr>
          <p:cNvPr id="7" name="Rectangle 6">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0" y="1527120"/>
              <a:ext cx="8108640" cy="4018680"/>
            </p14:xfrm>
          </p:contentPart>
        </mc:Choice>
        <mc:Fallback xmlns="">
          <p:pic>
            <p:nvPicPr>
              <p:cNvPr id="2" name="Ink 1"/>
              <p:cNvPicPr/>
              <p:nvPr/>
            </p:nvPicPr>
            <p:blipFill>
              <a:blip r:embed="rId4"/>
              <a:stretch>
                <a:fillRect/>
              </a:stretch>
            </p:blipFill>
            <p:spPr>
              <a:xfrm>
                <a:off x="-9360" y="1517760"/>
                <a:ext cx="8127360" cy="4037400"/>
              </a:xfrm>
              <a:prstGeom prst="rect">
                <a:avLst/>
              </a:prstGeom>
            </p:spPr>
          </p:pic>
        </mc:Fallback>
      </mc:AlternateContent>
    </p:spTree>
    <p:extLst>
      <p:ext uri="{BB962C8B-B14F-4D97-AF65-F5344CB8AC3E}">
        <p14:creationId xmlns:p14="http://schemas.microsoft.com/office/powerpoint/2010/main" val="31610688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643040" y="2393280"/>
              <a:ext cx="6921000" cy="3974040"/>
            </p14:xfrm>
          </p:contentPart>
        </mc:Choice>
        <mc:Fallback xmlns="">
          <p:pic>
            <p:nvPicPr>
              <p:cNvPr id="4" name="Ink 3"/>
              <p:cNvPicPr/>
              <p:nvPr/>
            </p:nvPicPr>
            <p:blipFill>
              <a:blip r:embed="rId4"/>
              <a:stretch>
                <a:fillRect/>
              </a:stretch>
            </p:blipFill>
            <p:spPr>
              <a:xfrm>
                <a:off x="1633680" y="2383920"/>
                <a:ext cx="6939720" cy="3992760"/>
              </a:xfrm>
              <a:prstGeom prst="rect">
                <a:avLst/>
              </a:prstGeom>
            </p:spPr>
          </p:pic>
        </mc:Fallback>
      </mc:AlternateContent>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Matrix Multiplication - 2x2, 3x3 | How to Multiply Matrices?"/>
          <p:cNvPicPr>
            <a:picLocks noChangeAspect="1" noChangeArrowheads="1"/>
          </p:cNvPicPr>
          <p:nvPr/>
        </p:nvPicPr>
        <p:blipFill rotWithShape="1">
          <a:blip r:embed="rId2">
            <a:extLst>
              <a:ext uri="{28A0092B-C50C-407E-A947-70E740481C1C}">
                <a14:useLocalDpi xmlns:a14="http://schemas.microsoft.com/office/drawing/2010/main" val="0"/>
              </a:ext>
            </a:extLst>
          </a:blip>
          <a:srcRect t="23573"/>
          <a:stretch/>
        </p:blipFill>
        <p:spPr bwMode="auto">
          <a:xfrm>
            <a:off x="679360" y="2133600"/>
            <a:ext cx="8054645" cy="39528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7400" y="0"/>
            <a:ext cx="5298566" cy="830997"/>
          </a:xfrm>
          <a:prstGeom prst="rect">
            <a:avLst/>
          </a:prstGeom>
        </p:spPr>
        <p:txBody>
          <a:bodyPr wrap="none">
            <a:spAutoFit/>
          </a:bodyPr>
          <a:lstStyle/>
          <a:p>
            <a:r>
              <a:rPr lang="en-US" sz="4800" b="1" dirty="0">
                <a:solidFill>
                  <a:srgbClr val="C00000"/>
                </a:solidFill>
                <a:effectLst>
                  <a:outerShdw blurRad="38100" dist="38100" dir="2700000" algn="tl">
                    <a:srgbClr val="000000">
                      <a:alpha val="43137"/>
                    </a:srgbClr>
                  </a:outerShdw>
                </a:effectLst>
              </a:rPr>
              <a:t>Multiplication Rules</a:t>
            </a:r>
          </a:p>
        </p:txBody>
      </p:sp>
      <p:sp>
        <p:nvSpPr>
          <p:cNvPr id="5" name="Rectangle 4">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401840" y="1428840"/>
              <a:ext cx="5527800" cy="4590000"/>
            </p14:xfrm>
          </p:contentPart>
        </mc:Choice>
        <mc:Fallback xmlns="">
          <p:pic>
            <p:nvPicPr>
              <p:cNvPr id="4" name="Ink 3"/>
              <p:cNvPicPr/>
              <p:nvPr/>
            </p:nvPicPr>
            <p:blipFill>
              <a:blip r:embed="rId4"/>
              <a:stretch>
                <a:fillRect/>
              </a:stretch>
            </p:blipFill>
            <p:spPr>
              <a:xfrm>
                <a:off x="1392480" y="1419480"/>
                <a:ext cx="5546520" cy="4608720"/>
              </a:xfrm>
              <a:prstGeom prst="rect">
                <a:avLst/>
              </a:prstGeom>
            </p:spPr>
          </p:pic>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634040" y="1919880"/>
              <a:ext cx="5840640" cy="3956040"/>
            </p14:xfrm>
          </p:contentPart>
        </mc:Choice>
        <mc:Fallback xmlns="">
          <p:pic>
            <p:nvPicPr>
              <p:cNvPr id="3" name="Ink 2"/>
              <p:cNvPicPr/>
              <p:nvPr/>
            </p:nvPicPr>
            <p:blipFill>
              <a:blip r:embed="rId4"/>
              <a:stretch>
                <a:fillRect/>
              </a:stretch>
            </p:blipFill>
            <p:spPr>
              <a:xfrm>
                <a:off x="1624680" y="1910520"/>
                <a:ext cx="5859360" cy="3974760"/>
              </a:xfrm>
              <a:prstGeom prst="rect">
                <a:avLst/>
              </a:prstGeom>
            </p:spPr>
          </p:pic>
        </mc:Fallback>
      </mc:AlternateContent>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571840" y="3741480"/>
              <a:ext cx="2054160" cy="1902600"/>
            </p14:xfrm>
          </p:contentPart>
        </mc:Choice>
        <mc:Fallback xmlns="">
          <p:pic>
            <p:nvPicPr>
              <p:cNvPr id="4" name="Ink 3"/>
              <p:cNvPicPr/>
              <p:nvPr/>
            </p:nvPicPr>
            <p:blipFill>
              <a:blip r:embed="rId4"/>
              <a:stretch>
                <a:fillRect/>
              </a:stretch>
            </p:blipFill>
            <p:spPr>
              <a:xfrm>
                <a:off x="2562480" y="3732120"/>
                <a:ext cx="2072880" cy="1921320"/>
              </a:xfrm>
              <a:prstGeom prst="rect">
                <a:avLst/>
              </a:prstGeom>
            </p:spPr>
          </p:pic>
        </mc:Fallback>
      </mc:AlternateContent>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71320" y="2027160"/>
              <a:ext cx="7197840" cy="4152600"/>
            </p14:xfrm>
          </p:contentPart>
        </mc:Choice>
        <mc:Fallback xmlns="">
          <p:pic>
            <p:nvPicPr>
              <p:cNvPr id="4" name="Ink 3"/>
              <p:cNvPicPr/>
              <p:nvPr/>
            </p:nvPicPr>
            <p:blipFill>
              <a:blip r:embed="rId4"/>
              <a:stretch>
                <a:fillRect/>
              </a:stretch>
            </p:blipFill>
            <p:spPr>
              <a:xfrm>
                <a:off x="561960" y="2017800"/>
                <a:ext cx="7216560" cy="4171320"/>
              </a:xfrm>
              <a:prstGeom prst="rect">
                <a:avLst/>
              </a:prstGeom>
            </p:spPr>
          </p:pic>
        </mc:Fallback>
      </mc:AlternateContent>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46400" y="2786040"/>
              <a:ext cx="7796160" cy="3179520"/>
            </p14:xfrm>
          </p:contentPart>
        </mc:Choice>
        <mc:Fallback xmlns="">
          <p:pic>
            <p:nvPicPr>
              <p:cNvPr id="4" name="Ink 3"/>
              <p:cNvPicPr/>
              <p:nvPr/>
            </p:nvPicPr>
            <p:blipFill>
              <a:blip r:embed="rId4"/>
              <a:stretch>
                <a:fillRect/>
              </a:stretch>
            </p:blipFill>
            <p:spPr>
              <a:xfrm>
                <a:off x="437040" y="2776680"/>
                <a:ext cx="7814880" cy="3198240"/>
              </a:xfrm>
              <a:prstGeom prst="rect">
                <a:avLst/>
              </a:prstGeom>
            </p:spPr>
          </p:pic>
        </mc:Fallback>
      </mc:AlternateContent>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71320" y="1107360"/>
              <a:ext cx="7572960" cy="4349160"/>
            </p14:xfrm>
          </p:contentPart>
        </mc:Choice>
        <mc:Fallback xmlns="">
          <p:pic>
            <p:nvPicPr>
              <p:cNvPr id="4" name="Ink 3"/>
              <p:cNvPicPr/>
              <p:nvPr/>
            </p:nvPicPr>
            <p:blipFill>
              <a:blip r:embed="rId4"/>
              <a:stretch>
                <a:fillRect/>
              </a:stretch>
            </p:blipFill>
            <p:spPr>
              <a:xfrm>
                <a:off x="561960" y="1098000"/>
                <a:ext cx="7591680" cy="4367880"/>
              </a:xfrm>
              <a:prstGeom prst="rect">
                <a:avLst/>
              </a:prstGeom>
            </p:spPr>
          </p:pic>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791B-B683-4298-B628-A38813D4C341}"/>
              </a:ext>
            </a:extLst>
          </p:cNvPr>
          <p:cNvSpPr>
            <a:spLocks noGrp="1"/>
          </p:cNvSpPr>
          <p:nvPr>
            <p:ph type="title"/>
          </p:nvPr>
        </p:nvSpPr>
        <p:spPr>
          <a:xfrm>
            <a:off x="460310" y="337457"/>
            <a:ext cx="8229600" cy="515112"/>
          </a:xfrm>
        </p:spPr>
        <p:txBody>
          <a:bodyPr>
            <a:normAutofit fontScale="90000"/>
          </a:bodyPr>
          <a:lstStyle/>
          <a:p>
            <a:pPr algn="ctr"/>
            <a:r>
              <a:rPr lang="en-US" sz="3200" b="1" dirty="0">
                <a:solidFill>
                  <a:srgbClr val="C00000"/>
                </a:solidFill>
                <a:effectLst>
                  <a:outerShdw blurRad="38100" dist="38100" dir="2700000" algn="tl">
                    <a:srgbClr val="000000">
                      <a:alpha val="43137"/>
                    </a:srgbClr>
                  </a:outerShdw>
                </a:effectLst>
              </a:rPr>
              <a:t>Domain and Range of a Relation</a:t>
            </a:r>
            <a:endParaRPr lang="x-none" sz="3200" b="1" dirty="0">
              <a:solidFill>
                <a:srgbClr val="C00000"/>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8B53D01-91C2-46C8-8B12-4F51328E2FB9}"/>
              </a:ext>
            </a:extLst>
          </p:cNvPr>
          <p:cNvSpPr>
            <a:spLocks noGrp="1"/>
          </p:cNvSpPr>
          <p:nvPr>
            <p:ph idx="1"/>
          </p:nvPr>
        </p:nvSpPr>
        <p:spPr>
          <a:xfrm>
            <a:off x="228600" y="1371600"/>
            <a:ext cx="8458200" cy="5181600"/>
          </a:xfrm>
        </p:spPr>
        <p:txBody>
          <a:bodyPr>
            <a:normAutofit/>
          </a:bodyPr>
          <a:lstStyle/>
          <a:p>
            <a:pPr marL="0" indent="0" algn="just">
              <a:buNone/>
            </a:pPr>
            <a:r>
              <a:rPr lang="en-US" sz="2400" b="1" u="sng" dirty="0"/>
              <a:t>DOMAIN OF A RELATION:</a:t>
            </a:r>
          </a:p>
          <a:p>
            <a:pPr marL="0" indent="0" algn="just">
              <a:buNone/>
            </a:pPr>
            <a:r>
              <a:rPr lang="en-US" sz="2400" dirty="0"/>
              <a:t>The domain of a relation R from A to B is the set of all first elements of the ordered pairs which belong to R denoted by Dom(R).</a:t>
            </a:r>
          </a:p>
          <a:p>
            <a:pPr marL="0" indent="0" algn="just">
              <a:buNone/>
            </a:pPr>
            <a:r>
              <a:rPr lang="en-US" sz="2400" dirty="0"/>
              <a:t>	Symbolically, </a:t>
            </a:r>
            <a:r>
              <a:rPr lang="pt-BR" sz="2400" dirty="0"/>
              <a:t>Dom (R) = {a ∈A | (a, b) ∈R}</a:t>
            </a:r>
          </a:p>
          <a:p>
            <a:pPr marL="0" indent="0" algn="just">
              <a:buNone/>
            </a:pPr>
            <a:r>
              <a:rPr lang="en-US" sz="2400" b="1" u="sng" dirty="0"/>
              <a:t>RANGE OF A RELATION:</a:t>
            </a:r>
          </a:p>
          <a:p>
            <a:pPr marL="0" indent="0" algn="just">
              <a:buNone/>
            </a:pPr>
            <a:r>
              <a:rPr lang="en-US" sz="2400" dirty="0"/>
              <a:t>The range of a relation R from A to B is the set of all second elements of the ordered pairs which belong to R denoted Ran(R).</a:t>
            </a:r>
          </a:p>
          <a:p>
            <a:pPr marL="0" indent="0" algn="just">
              <a:buNone/>
            </a:pPr>
            <a:r>
              <a:rPr lang="en-US" sz="2400" dirty="0"/>
              <a:t>	Symbolically, </a:t>
            </a:r>
            <a:r>
              <a:rPr lang="pt-BR" sz="2400" dirty="0"/>
              <a:t>Ran(R) = {b ∈B | (a, b) ∈ R}</a:t>
            </a:r>
            <a:endParaRPr lang="x-none" sz="2400" dirty="0"/>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723240" y="1750320"/>
              <a:ext cx="7492320" cy="2768400"/>
            </p14:xfrm>
          </p:contentPart>
        </mc:Choice>
        <mc:Fallback xmlns="">
          <p:pic>
            <p:nvPicPr>
              <p:cNvPr id="5" name="Ink 4"/>
              <p:cNvPicPr/>
              <p:nvPr/>
            </p:nvPicPr>
            <p:blipFill>
              <a:blip r:embed="rId3"/>
              <a:stretch>
                <a:fillRect/>
              </a:stretch>
            </p:blipFill>
            <p:spPr>
              <a:xfrm>
                <a:off x="713880" y="1740960"/>
                <a:ext cx="7511040" cy="2787120"/>
              </a:xfrm>
              <a:prstGeom prst="rect">
                <a:avLst/>
              </a:prstGeom>
            </p:spPr>
          </p:pic>
        </mc:Fallback>
      </mc:AlternateContent>
    </p:spTree>
    <p:extLst>
      <p:ext uri="{BB962C8B-B14F-4D97-AF65-F5344CB8AC3E}">
        <p14:creationId xmlns:p14="http://schemas.microsoft.com/office/powerpoint/2010/main" val="102158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89320" y="2071800"/>
              <a:ext cx="7769160" cy="4411440"/>
            </p14:xfrm>
          </p:contentPart>
        </mc:Choice>
        <mc:Fallback xmlns="">
          <p:pic>
            <p:nvPicPr>
              <p:cNvPr id="4" name="Ink 3"/>
              <p:cNvPicPr/>
              <p:nvPr/>
            </p:nvPicPr>
            <p:blipFill>
              <a:blip r:embed="rId4"/>
              <a:stretch>
                <a:fillRect/>
              </a:stretch>
            </p:blipFill>
            <p:spPr>
              <a:xfrm>
                <a:off x="579960" y="2062440"/>
                <a:ext cx="7787880" cy="4430160"/>
              </a:xfrm>
              <a:prstGeom prst="rect">
                <a:avLst/>
              </a:prstGeom>
            </p:spPr>
          </p:pic>
        </mc:Fallback>
      </mc:AlternateContent>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973440" y="2821680"/>
              <a:ext cx="6340320" cy="3384720"/>
            </p14:xfrm>
          </p:contentPart>
        </mc:Choice>
        <mc:Fallback xmlns="">
          <p:pic>
            <p:nvPicPr>
              <p:cNvPr id="4" name="Ink 3"/>
              <p:cNvPicPr/>
              <p:nvPr/>
            </p:nvPicPr>
            <p:blipFill>
              <a:blip r:embed="rId4"/>
              <a:stretch>
                <a:fillRect/>
              </a:stretch>
            </p:blipFill>
            <p:spPr>
              <a:xfrm>
                <a:off x="964080" y="2812320"/>
                <a:ext cx="6359040" cy="3403440"/>
              </a:xfrm>
              <a:prstGeom prst="rect">
                <a:avLst/>
              </a:prstGeom>
            </p:spPr>
          </p:pic>
        </mc:Fallback>
      </mc:AlternateContent>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12520" y="4768560"/>
              <a:ext cx="4947480" cy="1545120"/>
            </p14:xfrm>
          </p:contentPart>
        </mc:Choice>
        <mc:Fallback xmlns="">
          <p:pic>
            <p:nvPicPr>
              <p:cNvPr id="4" name="Ink 3"/>
              <p:cNvPicPr/>
              <p:nvPr/>
            </p:nvPicPr>
            <p:blipFill>
              <a:blip r:embed="rId4"/>
              <a:stretch>
                <a:fillRect/>
              </a:stretch>
            </p:blipFill>
            <p:spPr>
              <a:xfrm>
                <a:off x="803160" y="4759200"/>
                <a:ext cx="4966200" cy="1563840"/>
              </a:xfrm>
              <a:prstGeom prst="rect">
                <a:avLst/>
              </a:prstGeom>
            </p:spPr>
          </p:pic>
        </mc:Fallback>
      </mc:AlternateContent>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Rectangle 2">
            <a:extLst>
              <a:ext uri="{FF2B5EF4-FFF2-40B4-BE49-F238E27FC236}">
                <a16:creationId xmlns:a16="http://schemas.microsoft.com/office/drawing/2014/main" id="{24166D02-AD7C-66F9-3845-58FD93F6C16D}"/>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58880" y="1080360"/>
              <a:ext cx="8206920" cy="5144040"/>
            </p14:xfrm>
          </p:contentPart>
        </mc:Choice>
        <mc:Fallback xmlns="">
          <p:pic>
            <p:nvPicPr>
              <p:cNvPr id="4" name="Ink 3"/>
              <p:cNvPicPr/>
              <p:nvPr/>
            </p:nvPicPr>
            <p:blipFill>
              <a:blip r:embed="rId4"/>
              <a:stretch>
                <a:fillRect/>
              </a:stretch>
            </p:blipFill>
            <p:spPr>
              <a:xfrm>
                <a:off x="749520" y="1071000"/>
                <a:ext cx="8225640" cy="5162760"/>
              </a:xfrm>
              <a:prstGeom prst="rect">
                <a:avLst/>
              </a:prstGeom>
            </p:spPr>
          </p:pic>
        </mc:Fallback>
      </mc:AlternateContent>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71720" y="62640"/>
              <a:ext cx="3420360" cy="741240"/>
            </p14:xfrm>
          </p:contentPart>
        </mc:Choice>
        <mc:Fallback xmlns="">
          <p:pic>
            <p:nvPicPr>
              <p:cNvPr id="3" name="Ink 2"/>
              <p:cNvPicPr/>
              <p:nvPr/>
            </p:nvPicPr>
            <p:blipFill>
              <a:blip r:embed="rId4"/>
              <a:stretch>
                <a:fillRect/>
              </a:stretch>
            </p:blipFill>
            <p:spPr>
              <a:xfrm>
                <a:off x="1062360" y="53280"/>
                <a:ext cx="3439080" cy="759960"/>
              </a:xfrm>
              <a:prstGeom prst="rect">
                <a:avLst/>
              </a:prstGeom>
            </p:spPr>
          </p:pic>
        </mc:Fallback>
      </mc:AlternateContent>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71720" y="62640"/>
              <a:ext cx="3420360" cy="741240"/>
            </p14:xfrm>
          </p:contentPart>
        </mc:Choice>
        <mc:Fallback xmlns="">
          <p:pic>
            <p:nvPicPr>
              <p:cNvPr id="3" name="Ink 2"/>
              <p:cNvPicPr/>
              <p:nvPr/>
            </p:nvPicPr>
            <p:blipFill>
              <a:blip r:embed="rId4"/>
              <a:stretch>
                <a:fillRect/>
              </a:stretch>
            </p:blipFill>
            <p:spPr>
              <a:xfrm>
                <a:off x="1062360" y="53280"/>
                <a:ext cx="3439080" cy="759960"/>
              </a:xfrm>
              <a:prstGeom prst="rect">
                <a:avLst/>
              </a:prstGeom>
            </p:spPr>
          </p:pic>
        </mc:Fallback>
      </mc:AlternateContent>
    </p:spTree>
    <p:extLst>
      <p:ext uri="{BB962C8B-B14F-4D97-AF65-F5344CB8AC3E}">
        <p14:creationId xmlns:p14="http://schemas.microsoft.com/office/powerpoint/2010/main" val="208191241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0E060B1-6618-D3EA-FBAF-0892FA67E4FF}"/>
              </a:ext>
            </a:extLst>
          </p:cNvPr>
          <p:cNvSpPr>
            <a:spLocks noGrp="1"/>
          </p:cNvSpPr>
          <p:nvPr>
            <p:ph type="sldNum" sz="quarter" idx="12"/>
          </p:nvPr>
        </p:nvSpPr>
        <p:spPr/>
        <p:txBody>
          <a:bodyPr/>
          <a:lstStyle/>
          <a:p>
            <a:fld id="{8FE2B57E-535F-4E01-A69B-D1DC23A60BC7}" type="slidenum">
              <a:rPr lang="en-US" altLang="en-US"/>
              <a:pPr/>
              <a:t>79</a:t>
            </a:fld>
            <a:endParaRPr lang="en-US" altLang="en-US"/>
          </a:p>
        </p:txBody>
      </p:sp>
      <p:sp>
        <p:nvSpPr>
          <p:cNvPr id="14338" name="Rectangle 2">
            <a:extLst>
              <a:ext uri="{FF2B5EF4-FFF2-40B4-BE49-F238E27FC236}">
                <a16:creationId xmlns:a16="http://schemas.microsoft.com/office/drawing/2014/main" id="{DDF94AB2-AD7A-0AF9-54E4-94BE54056ECB}"/>
              </a:ext>
            </a:extLst>
          </p:cNvPr>
          <p:cNvSpPr>
            <a:spLocks noGrp="1" noChangeArrowheads="1"/>
          </p:cNvSpPr>
          <p:nvPr>
            <p:ph type="title"/>
          </p:nvPr>
        </p:nvSpPr>
        <p:spPr>
          <a:xfrm>
            <a:off x="614654" y="136524"/>
            <a:ext cx="7886700" cy="852489"/>
          </a:xfrm>
        </p:spPr>
        <p:txBody>
          <a:bodyPr>
            <a:normAutofit fontScale="90000"/>
          </a:bodyPr>
          <a:lstStyle/>
          <a:p>
            <a:r>
              <a:rPr lang="en-US" sz="6000" b="1" dirty="0">
                <a:solidFill>
                  <a:srgbClr val="C00000"/>
                </a:solidFill>
                <a:effectLst>
                  <a:outerShdw blurRad="38100" dist="38100" dir="2700000" algn="tl">
                    <a:srgbClr val="000000">
                      <a:alpha val="43137"/>
                    </a:srgbClr>
                  </a:outerShdw>
                </a:effectLst>
              </a:rPr>
              <a:t>9.4 Closures of Relations </a:t>
            </a:r>
            <a:endParaRPr lang="en-US" altLang="en-US" sz="6000" b="1" dirty="0">
              <a:solidFill>
                <a:srgbClr val="C00000"/>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4D85DFD9-3276-B224-4730-A3F25B81C4ED}"/>
              </a:ext>
            </a:extLst>
          </p:cNvPr>
          <p:cNvSpPr txBox="1"/>
          <p:nvPr/>
        </p:nvSpPr>
        <p:spPr>
          <a:xfrm>
            <a:off x="228600" y="1600200"/>
            <a:ext cx="8763000" cy="4524315"/>
          </a:xfrm>
          <a:prstGeom prst="rect">
            <a:avLst/>
          </a:prstGeom>
          <a:noFill/>
        </p:spPr>
        <p:txBody>
          <a:bodyPr wrap="square">
            <a:spAutoFit/>
          </a:bodyPr>
          <a:lstStyle/>
          <a:p>
            <a:r>
              <a:rPr lang="en-US" sz="2400" dirty="0"/>
              <a:t>A closure is a set of elements that is closed under a given Basic Operations: </a:t>
            </a:r>
          </a:p>
          <a:p>
            <a:pPr algn="ctr"/>
            <a:r>
              <a:rPr lang="en-US" sz="2400" b="1" dirty="0"/>
              <a:t>Addition, Subtraction, Multiplication, Division </a:t>
            </a:r>
          </a:p>
          <a:p>
            <a:endParaRPr lang="en-US" sz="2400" dirty="0"/>
          </a:p>
          <a:p>
            <a:r>
              <a:rPr lang="en-US" sz="2400" dirty="0"/>
              <a:t>If you have a set and perform a specific operation on any two elements of the set, the result will also be an element of the set. </a:t>
            </a:r>
          </a:p>
          <a:p>
            <a:endParaRPr lang="en-US" sz="2400" dirty="0"/>
          </a:p>
          <a:p>
            <a:r>
              <a:rPr lang="en-US" sz="2400" dirty="0"/>
              <a:t>Example: </a:t>
            </a:r>
          </a:p>
          <a:p>
            <a:pPr marL="285750" indent="-285750">
              <a:buFont typeface="Arial" panose="020B0604020202020204" pitchFamily="34" charset="0"/>
              <a:buChar char="•"/>
            </a:pPr>
            <a:r>
              <a:rPr lang="en-US" sz="2400" dirty="0"/>
              <a:t>Natural Numbers are closed under Addition. </a:t>
            </a:r>
          </a:p>
          <a:p>
            <a:pPr marL="285750" indent="-285750">
              <a:buFont typeface="Arial" panose="020B0604020202020204" pitchFamily="34" charset="0"/>
              <a:buChar char="•"/>
            </a:pPr>
            <a:r>
              <a:rPr lang="en-US" sz="2400" dirty="0"/>
              <a:t>Natural Numbers are not closed under Subtraction. </a:t>
            </a:r>
          </a:p>
          <a:p>
            <a:pPr marL="285750" indent="-285750">
              <a:buFont typeface="Arial" panose="020B0604020202020204" pitchFamily="34" charset="0"/>
              <a:buChar char="•"/>
            </a:pPr>
            <a:r>
              <a:rPr lang="en-US" sz="2400" dirty="0"/>
              <a:t>The set of Even numbers is closed under addition. 4 The set of Odd numbers is not closed under addition.</a:t>
            </a:r>
          </a:p>
        </p:txBody>
      </p:sp>
      <p:sp>
        <p:nvSpPr>
          <p:cNvPr id="8" name="TextBox 7">
            <a:extLst>
              <a:ext uri="{FF2B5EF4-FFF2-40B4-BE49-F238E27FC236}">
                <a16:creationId xmlns:a16="http://schemas.microsoft.com/office/drawing/2014/main" id="{D8116419-235B-1E2E-9A22-9EAF4B444290}"/>
              </a:ext>
            </a:extLst>
          </p:cNvPr>
          <p:cNvSpPr txBox="1"/>
          <p:nvPr/>
        </p:nvSpPr>
        <p:spPr>
          <a:xfrm>
            <a:off x="1901501" y="1002219"/>
            <a:ext cx="4572000" cy="584775"/>
          </a:xfrm>
          <a:prstGeom prst="rect">
            <a:avLst/>
          </a:prstGeom>
          <a:noFill/>
        </p:spPr>
        <p:txBody>
          <a:bodyPr wrap="square">
            <a:spAutoFit/>
          </a:bodyPr>
          <a:lstStyle/>
          <a:p>
            <a:pPr algn="ctr"/>
            <a:r>
              <a:rPr lang="en-US" sz="3200" b="1" dirty="0">
                <a:solidFill>
                  <a:srgbClr val="00B0F0"/>
                </a:solidFill>
                <a:effectLst>
                  <a:outerShdw blurRad="38100" dist="38100" dir="2700000" algn="tl">
                    <a:srgbClr val="000000">
                      <a:alpha val="43137"/>
                    </a:srgbClr>
                  </a:outerShdw>
                </a:effectLst>
              </a:rPr>
              <a:t>What is Closures</a:t>
            </a:r>
            <a:endParaRPr lang="en-US" sz="3200" dirty="0">
              <a:solidFill>
                <a:srgbClr val="00B0F0"/>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5560" y="1928880"/>
              <a:ext cx="8206560" cy="4500720"/>
            </p14:xfrm>
          </p:contentPart>
        </mc:Choice>
        <mc:Fallback xmlns="">
          <p:pic>
            <p:nvPicPr>
              <p:cNvPr id="2" name="Ink 1"/>
              <p:cNvPicPr/>
              <p:nvPr/>
            </p:nvPicPr>
            <p:blipFill>
              <a:blip r:embed="rId3"/>
              <a:stretch>
                <a:fillRect/>
              </a:stretch>
            </p:blipFill>
            <p:spPr>
              <a:xfrm>
                <a:off x="196200" y="1919520"/>
                <a:ext cx="8225280" cy="4519440"/>
              </a:xfrm>
              <a:prstGeom prst="rect">
                <a:avLst/>
              </a:prstGeom>
            </p:spPr>
          </p:pic>
        </mc:Fallback>
      </mc:AlternateContent>
      <p:sp>
        <p:nvSpPr>
          <p:cNvPr id="4" name="Rectangle 3">
            <a:extLst>
              <a:ext uri="{FF2B5EF4-FFF2-40B4-BE49-F238E27FC236}">
                <a16:creationId xmlns:a16="http://schemas.microsoft.com/office/drawing/2014/main" id="{EF652B41-DF30-B84F-23A9-FF3EAD50EF22}"/>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CC366-4ED6-4B72-9C02-B835AF0A0AAA}"/>
              </a:ext>
            </a:extLst>
          </p:cNvPr>
          <p:cNvSpPr>
            <a:spLocks noGrp="1"/>
          </p:cNvSpPr>
          <p:nvPr>
            <p:ph idx="1"/>
          </p:nvPr>
        </p:nvSpPr>
        <p:spPr>
          <a:xfrm>
            <a:off x="152400" y="1066800"/>
            <a:ext cx="8534400" cy="5638800"/>
          </a:xfrm>
        </p:spPr>
        <p:txBody>
          <a:bodyPr>
            <a:normAutofit/>
          </a:bodyPr>
          <a:lstStyle/>
          <a:p>
            <a:pPr marL="0" indent="0">
              <a:buNone/>
            </a:pPr>
            <a:r>
              <a:rPr lang="en-US" b="1" dirty="0"/>
              <a:t>EXERCISE:</a:t>
            </a:r>
          </a:p>
          <a:p>
            <a:pPr marL="0" indent="0">
              <a:buNone/>
            </a:pPr>
            <a:r>
              <a:rPr lang="en-US" dirty="0"/>
              <a:t>Let A = {1, 2}, B = {1, 2, 3},</a:t>
            </a:r>
          </a:p>
          <a:p>
            <a:pPr marL="0" indent="0">
              <a:buNone/>
            </a:pPr>
            <a:r>
              <a:rPr lang="en-US" dirty="0"/>
              <a:t>Define a binary relation R from A to B as follows:</a:t>
            </a:r>
          </a:p>
          <a:p>
            <a:pPr marL="0" indent="0">
              <a:buNone/>
            </a:pPr>
            <a:r>
              <a:rPr lang="pt-BR" dirty="0"/>
              <a:t>R = {(a, b) ∈A × B | a &lt; b}  </a:t>
            </a:r>
            <a:r>
              <a:rPr lang="en-US" dirty="0"/>
              <a:t>Then</a:t>
            </a:r>
          </a:p>
          <a:p>
            <a:pPr lvl="1"/>
            <a:r>
              <a:rPr lang="en-US" dirty="0"/>
              <a:t>a. Find the ordered pairs in R.</a:t>
            </a:r>
          </a:p>
          <a:p>
            <a:pPr lvl="1"/>
            <a:r>
              <a:rPr lang="en-US" dirty="0"/>
              <a:t>b. Find the Domain and Range of R.</a:t>
            </a:r>
          </a:p>
          <a:p>
            <a:pPr lvl="1"/>
            <a:r>
              <a:rPr lang="en-US" dirty="0"/>
              <a:t>c. Is 1R3, 2R2?</a:t>
            </a:r>
          </a:p>
          <a:p>
            <a:pPr marL="0" indent="0">
              <a:buNone/>
            </a:pPr>
            <a:r>
              <a:rPr lang="en-US" b="1" dirty="0"/>
              <a:t>SOLUTION:</a:t>
            </a:r>
          </a:p>
          <a:p>
            <a:pPr marL="0" indent="0">
              <a:buNone/>
            </a:pPr>
            <a:r>
              <a:rPr lang="en-US" dirty="0"/>
              <a:t>Given A = {1, 2}, B = {1, 2, 3},</a:t>
            </a:r>
          </a:p>
          <a:p>
            <a:pPr marL="0" indent="0">
              <a:buNone/>
            </a:pPr>
            <a:r>
              <a:rPr lang="pt-BR" dirty="0"/>
              <a:t>	A × B = {(1,1), (1,2), (1,3), (2,1), (2,2), (2,3)}</a:t>
            </a:r>
          </a:p>
          <a:p>
            <a:r>
              <a:rPr lang="pt-BR" dirty="0"/>
              <a:t>a. R = {(a, b) ∈A × B | a &lt; b}</a:t>
            </a:r>
          </a:p>
          <a:p>
            <a:pPr marL="0" indent="0">
              <a:buNone/>
            </a:pPr>
            <a:r>
              <a:rPr lang="en-US" dirty="0"/>
              <a:t>       R = {(1,2), (1,3), (2,3)}</a:t>
            </a:r>
            <a:endParaRPr lang="x-none" dirty="0"/>
          </a:p>
        </p:txBody>
      </p:sp>
      <p:sp>
        <p:nvSpPr>
          <p:cNvPr id="6" name="Title 1">
            <a:extLst>
              <a:ext uri="{FF2B5EF4-FFF2-40B4-BE49-F238E27FC236}">
                <a16:creationId xmlns:a16="http://schemas.microsoft.com/office/drawing/2014/main" id="{FADA9E70-B955-9576-3864-E4F34D9283D5}"/>
              </a:ext>
            </a:extLst>
          </p:cNvPr>
          <p:cNvSpPr>
            <a:spLocks noGrp="1"/>
          </p:cNvSpPr>
          <p:nvPr>
            <p:ph type="title"/>
          </p:nvPr>
        </p:nvSpPr>
        <p:spPr>
          <a:xfrm>
            <a:off x="460310" y="337457"/>
            <a:ext cx="8229600" cy="515112"/>
          </a:xfrm>
        </p:spPr>
        <p:txBody>
          <a:bodyPr>
            <a:normAutofit fontScale="90000"/>
          </a:bodyPr>
          <a:lstStyle/>
          <a:p>
            <a:pPr algn="ctr"/>
            <a:r>
              <a:rPr lang="en-US" sz="3200" b="1" dirty="0">
                <a:solidFill>
                  <a:srgbClr val="C00000"/>
                </a:solidFill>
                <a:effectLst>
                  <a:outerShdw blurRad="38100" dist="38100" dir="2700000" algn="tl">
                    <a:srgbClr val="000000">
                      <a:alpha val="43137"/>
                    </a:srgbClr>
                  </a:outerShdw>
                </a:effectLst>
              </a:rPr>
              <a:t>Domain and Range of a Relation</a:t>
            </a:r>
            <a:endParaRPr lang="x-none" sz="3200" b="1" dirty="0">
              <a:solidFill>
                <a:srgbClr val="C00000"/>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42920" y="660960"/>
              <a:ext cx="5393880" cy="4474080"/>
            </p14:xfrm>
          </p:contentPart>
        </mc:Choice>
        <mc:Fallback xmlns="">
          <p:pic>
            <p:nvPicPr>
              <p:cNvPr id="2" name="Ink 1"/>
              <p:cNvPicPr/>
              <p:nvPr/>
            </p:nvPicPr>
            <p:blipFill>
              <a:blip r:embed="rId3"/>
              <a:stretch>
                <a:fillRect/>
              </a:stretch>
            </p:blipFill>
            <p:spPr>
              <a:xfrm>
                <a:off x="133560" y="651600"/>
                <a:ext cx="5412600" cy="4492800"/>
              </a:xfrm>
              <a:prstGeom prst="rect">
                <a:avLst/>
              </a:prstGeom>
            </p:spPr>
          </p:pic>
        </mc:Fallback>
      </mc:AlternateContent>
    </p:spTree>
    <p:extLst>
      <p:ext uri="{BB962C8B-B14F-4D97-AF65-F5344CB8AC3E}">
        <p14:creationId xmlns:p14="http://schemas.microsoft.com/office/powerpoint/2010/main" val="2878259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0E060B1-6618-D3EA-FBAF-0892FA67E4FF}"/>
              </a:ext>
            </a:extLst>
          </p:cNvPr>
          <p:cNvSpPr>
            <a:spLocks noGrp="1"/>
          </p:cNvSpPr>
          <p:nvPr>
            <p:ph type="sldNum" sz="quarter" idx="12"/>
          </p:nvPr>
        </p:nvSpPr>
        <p:spPr/>
        <p:txBody>
          <a:bodyPr/>
          <a:lstStyle/>
          <a:p>
            <a:fld id="{8FE2B57E-535F-4E01-A69B-D1DC23A60BC7}" type="slidenum">
              <a:rPr lang="en-US" altLang="en-US"/>
              <a:pPr/>
              <a:t>80</a:t>
            </a:fld>
            <a:endParaRPr lang="en-US" altLang="en-US"/>
          </a:p>
        </p:txBody>
      </p:sp>
      <p:sp>
        <p:nvSpPr>
          <p:cNvPr id="14338" name="Rectangle 2">
            <a:extLst>
              <a:ext uri="{FF2B5EF4-FFF2-40B4-BE49-F238E27FC236}">
                <a16:creationId xmlns:a16="http://schemas.microsoft.com/office/drawing/2014/main" id="{DDF94AB2-AD7A-0AF9-54E4-94BE54056ECB}"/>
              </a:ext>
            </a:extLst>
          </p:cNvPr>
          <p:cNvSpPr>
            <a:spLocks noGrp="1" noChangeArrowheads="1"/>
          </p:cNvSpPr>
          <p:nvPr>
            <p:ph type="title"/>
          </p:nvPr>
        </p:nvSpPr>
        <p:spPr>
          <a:xfrm>
            <a:off x="614654" y="136524"/>
            <a:ext cx="7886700" cy="852489"/>
          </a:xfrm>
        </p:spPr>
        <p:txBody>
          <a:bodyPr>
            <a:normAutofit fontScale="90000"/>
          </a:bodyPr>
          <a:lstStyle/>
          <a:p>
            <a:r>
              <a:rPr lang="en-US" sz="6000" b="1" dirty="0">
                <a:solidFill>
                  <a:srgbClr val="C00000"/>
                </a:solidFill>
                <a:effectLst>
                  <a:outerShdw blurRad="38100" dist="38100" dir="2700000" algn="tl">
                    <a:srgbClr val="000000">
                      <a:alpha val="43137"/>
                    </a:srgbClr>
                  </a:outerShdw>
                </a:effectLst>
              </a:rPr>
              <a:t>9.4 Closures of Relations </a:t>
            </a:r>
            <a:endParaRPr lang="en-US" altLang="en-US" sz="6000" b="1" dirty="0">
              <a:solidFill>
                <a:srgbClr val="C00000"/>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4D85DFD9-3276-B224-4730-A3F25B81C4ED}"/>
              </a:ext>
            </a:extLst>
          </p:cNvPr>
          <p:cNvSpPr txBox="1"/>
          <p:nvPr/>
        </p:nvSpPr>
        <p:spPr>
          <a:xfrm>
            <a:off x="228600" y="1600200"/>
            <a:ext cx="8763000" cy="4524315"/>
          </a:xfrm>
          <a:prstGeom prst="rect">
            <a:avLst/>
          </a:prstGeom>
          <a:noFill/>
        </p:spPr>
        <p:txBody>
          <a:bodyPr wrap="square">
            <a:spAutoFit/>
          </a:bodyPr>
          <a:lstStyle/>
          <a:p>
            <a:r>
              <a:rPr lang="en-US" sz="2400" dirty="0"/>
              <a:t>If R is a relation on a set A, then the closure of R with respect to P, if it exists, is the relation S on A with property P that contains R and is a subset of every subset of A x A containing R with property P. </a:t>
            </a:r>
          </a:p>
          <a:p>
            <a:endParaRPr lang="en-US" sz="2400" dirty="0"/>
          </a:p>
          <a:p>
            <a:r>
              <a:rPr lang="en-US" sz="2400" b="1" dirty="0"/>
              <a:t>P: Reflexive, Symmetric, Antisymmetric, Transitive </a:t>
            </a:r>
          </a:p>
          <a:p>
            <a:endParaRPr lang="en-US" sz="2400" dirty="0"/>
          </a:p>
          <a:p>
            <a:r>
              <a:rPr lang="en-US" sz="2400" dirty="0"/>
              <a:t>The Closure of a relation R with respect to property P is the relation obtained by adding the minimum  number of ordered pairs to R to obtain property P.</a:t>
            </a:r>
          </a:p>
          <a:p>
            <a:r>
              <a:rPr lang="en-US" sz="2400" dirty="0"/>
              <a:t> </a:t>
            </a:r>
          </a:p>
          <a:p>
            <a:r>
              <a:rPr lang="en-US" sz="2400" dirty="0"/>
              <a:t>Closures are often used to create new relations from existing ones, or to study the properties of a given relation.</a:t>
            </a:r>
          </a:p>
        </p:txBody>
      </p:sp>
      <p:sp>
        <p:nvSpPr>
          <p:cNvPr id="8" name="TextBox 7">
            <a:extLst>
              <a:ext uri="{FF2B5EF4-FFF2-40B4-BE49-F238E27FC236}">
                <a16:creationId xmlns:a16="http://schemas.microsoft.com/office/drawing/2014/main" id="{D8116419-235B-1E2E-9A22-9EAF4B444290}"/>
              </a:ext>
            </a:extLst>
          </p:cNvPr>
          <p:cNvSpPr txBox="1"/>
          <p:nvPr/>
        </p:nvSpPr>
        <p:spPr>
          <a:xfrm>
            <a:off x="1901501" y="1002219"/>
            <a:ext cx="4572000" cy="584775"/>
          </a:xfrm>
          <a:prstGeom prst="rect">
            <a:avLst/>
          </a:prstGeom>
          <a:noFill/>
        </p:spPr>
        <p:txBody>
          <a:bodyPr wrap="square">
            <a:spAutoFit/>
          </a:bodyPr>
          <a:lstStyle/>
          <a:p>
            <a:pPr algn="ctr"/>
            <a:r>
              <a:rPr lang="en-US" sz="3200" b="1" dirty="0">
                <a:solidFill>
                  <a:srgbClr val="00B0F0"/>
                </a:solidFill>
                <a:effectLst>
                  <a:outerShdw blurRad="38100" dist="38100" dir="2700000" algn="tl">
                    <a:srgbClr val="000000">
                      <a:alpha val="43137"/>
                    </a:srgbClr>
                  </a:outerShdw>
                </a:effectLst>
              </a:rPr>
              <a:t>What is Closures</a:t>
            </a:r>
            <a:endParaRPr lang="en-US" sz="3200" dirty="0">
              <a:solidFill>
                <a:srgbClr val="00B0F0"/>
              </a:solidFill>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10760" y="1589400"/>
              <a:ext cx="8090640" cy="4563360"/>
            </p14:xfrm>
          </p:contentPart>
        </mc:Choice>
        <mc:Fallback xmlns="">
          <p:pic>
            <p:nvPicPr>
              <p:cNvPr id="2" name="Ink 1"/>
              <p:cNvPicPr/>
              <p:nvPr/>
            </p:nvPicPr>
            <p:blipFill>
              <a:blip r:embed="rId3"/>
              <a:stretch>
                <a:fillRect/>
              </a:stretch>
            </p:blipFill>
            <p:spPr>
              <a:xfrm>
                <a:off x="401400" y="1580040"/>
                <a:ext cx="8109360" cy="4582080"/>
              </a:xfrm>
              <a:prstGeom prst="rect">
                <a:avLst/>
              </a:prstGeom>
            </p:spPr>
          </p:pic>
        </mc:Fallback>
      </mc:AlternateContent>
      <p:sp>
        <p:nvSpPr>
          <p:cNvPr id="4" name="Rectangle 3">
            <a:extLst>
              <a:ext uri="{FF2B5EF4-FFF2-40B4-BE49-F238E27FC236}">
                <a16:creationId xmlns:a16="http://schemas.microsoft.com/office/drawing/2014/main" id="{C2F79A7C-FC5E-0515-F909-8CDC4AE2C25F}"/>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401657024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0E060B1-6618-D3EA-FBAF-0892FA67E4FF}"/>
              </a:ext>
            </a:extLst>
          </p:cNvPr>
          <p:cNvSpPr>
            <a:spLocks noGrp="1"/>
          </p:cNvSpPr>
          <p:nvPr>
            <p:ph type="sldNum" sz="quarter" idx="12"/>
          </p:nvPr>
        </p:nvSpPr>
        <p:spPr/>
        <p:txBody>
          <a:bodyPr/>
          <a:lstStyle/>
          <a:p>
            <a:fld id="{8FE2B57E-535F-4E01-A69B-D1DC23A60BC7}" type="slidenum">
              <a:rPr lang="en-US" altLang="en-US"/>
              <a:pPr/>
              <a:t>81</a:t>
            </a:fld>
            <a:endParaRPr lang="en-US" altLang="en-US"/>
          </a:p>
        </p:txBody>
      </p:sp>
      <p:sp>
        <p:nvSpPr>
          <p:cNvPr id="14338" name="Rectangle 2">
            <a:extLst>
              <a:ext uri="{FF2B5EF4-FFF2-40B4-BE49-F238E27FC236}">
                <a16:creationId xmlns:a16="http://schemas.microsoft.com/office/drawing/2014/main" id="{DDF94AB2-AD7A-0AF9-54E4-94BE54056ECB}"/>
              </a:ext>
            </a:extLst>
          </p:cNvPr>
          <p:cNvSpPr>
            <a:spLocks noGrp="1" noChangeArrowheads="1"/>
          </p:cNvSpPr>
          <p:nvPr>
            <p:ph type="title"/>
          </p:nvPr>
        </p:nvSpPr>
        <p:spPr>
          <a:xfrm>
            <a:off x="614654" y="136524"/>
            <a:ext cx="7886700" cy="852489"/>
          </a:xfrm>
        </p:spPr>
        <p:txBody>
          <a:bodyPr>
            <a:normAutofit fontScale="90000"/>
          </a:bodyPr>
          <a:lstStyle/>
          <a:p>
            <a:r>
              <a:rPr lang="en-US" sz="6000" b="1" dirty="0">
                <a:solidFill>
                  <a:srgbClr val="C00000"/>
                </a:solidFill>
                <a:effectLst>
                  <a:outerShdw blurRad="38100" dist="38100" dir="2700000" algn="tl">
                    <a:srgbClr val="000000">
                      <a:alpha val="43137"/>
                    </a:srgbClr>
                  </a:outerShdw>
                </a:effectLst>
              </a:rPr>
              <a:t>9.4 Closures of Relations </a:t>
            </a:r>
            <a:endParaRPr lang="en-US" altLang="en-US" sz="6000" b="1" dirty="0">
              <a:solidFill>
                <a:srgbClr val="C00000"/>
              </a:solidFill>
              <a:effectLst>
                <a:outerShdw blurRad="38100" dist="38100" dir="2700000" algn="tl">
                  <a:srgbClr val="000000">
                    <a:alpha val="43137"/>
                  </a:srgbClr>
                </a:outerShdw>
              </a:effectLst>
            </a:endParaRPr>
          </a:p>
        </p:txBody>
      </p:sp>
      <p:sp>
        <p:nvSpPr>
          <p:cNvPr id="14339" name="Rectangle 3">
            <a:extLst>
              <a:ext uri="{FF2B5EF4-FFF2-40B4-BE49-F238E27FC236}">
                <a16:creationId xmlns:a16="http://schemas.microsoft.com/office/drawing/2014/main" id="{C51A0E0B-5837-0824-465A-E403ADBC09EE}"/>
              </a:ext>
            </a:extLst>
          </p:cNvPr>
          <p:cNvSpPr>
            <a:spLocks noGrp="1" noChangeArrowheads="1"/>
          </p:cNvSpPr>
          <p:nvPr>
            <p:ph type="body" idx="1"/>
          </p:nvPr>
        </p:nvSpPr>
        <p:spPr>
          <a:xfrm>
            <a:off x="614654" y="1143000"/>
            <a:ext cx="7886700" cy="4876800"/>
          </a:xfrm>
        </p:spPr>
        <p:txBody>
          <a:bodyPr>
            <a:noAutofit/>
          </a:bodyPr>
          <a:lstStyle/>
          <a:p>
            <a:pPr>
              <a:lnSpc>
                <a:spcPct val="90000"/>
              </a:lnSpc>
            </a:pPr>
            <a:r>
              <a:rPr lang="en-US" altLang="en-US" sz="3600" dirty="0"/>
              <a:t>Three types we will study</a:t>
            </a:r>
          </a:p>
          <a:p>
            <a:pPr>
              <a:lnSpc>
                <a:spcPct val="90000"/>
              </a:lnSpc>
            </a:pPr>
            <a:endParaRPr lang="en-US" altLang="en-US" sz="3600" dirty="0"/>
          </a:p>
          <a:p>
            <a:pPr lvl="1">
              <a:lnSpc>
                <a:spcPct val="90000"/>
              </a:lnSpc>
            </a:pPr>
            <a:r>
              <a:rPr lang="en-US" altLang="en-US" sz="3200" dirty="0"/>
              <a:t>Reflexive</a:t>
            </a:r>
          </a:p>
          <a:p>
            <a:pPr lvl="2">
              <a:lnSpc>
                <a:spcPct val="90000"/>
              </a:lnSpc>
            </a:pPr>
            <a:r>
              <a:rPr lang="en-US" altLang="en-US" sz="2400" dirty="0"/>
              <a:t>Easy</a:t>
            </a:r>
          </a:p>
          <a:p>
            <a:pPr lvl="1">
              <a:lnSpc>
                <a:spcPct val="90000"/>
              </a:lnSpc>
            </a:pPr>
            <a:endParaRPr lang="en-US" altLang="en-US" sz="3200" dirty="0"/>
          </a:p>
          <a:p>
            <a:pPr lvl="1">
              <a:lnSpc>
                <a:spcPct val="90000"/>
              </a:lnSpc>
            </a:pPr>
            <a:r>
              <a:rPr lang="en-US" altLang="en-US" sz="3200" dirty="0"/>
              <a:t>Symmetric</a:t>
            </a:r>
          </a:p>
          <a:p>
            <a:pPr lvl="2">
              <a:lnSpc>
                <a:spcPct val="90000"/>
              </a:lnSpc>
            </a:pPr>
            <a:r>
              <a:rPr lang="en-US" altLang="en-US" sz="2400" dirty="0"/>
              <a:t>Easy</a:t>
            </a:r>
          </a:p>
          <a:p>
            <a:pPr lvl="1">
              <a:lnSpc>
                <a:spcPct val="90000"/>
              </a:lnSpc>
            </a:pPr>
            <a:endParaRPr lang="en-US" altLang="en-US" sz="3200" dirty="0"/>
          </a:p>
          <a:p>
            <a:pPr lvl="1">
              <a:lnSpc>
                <a:spcPct val="90000"/>
              </a:lnSpc>
            </a:pPr>
            <a:r>
              <a:rPr lang="en-US" altLang="en-US" sz="3200" dirty="0"/>
              <a:t>Transitive</a:t>
            </a:r>
          </a:p>
          <a:p>
            <a:pPr lvl="2">
              <a:lnSpc>
                <a:spcPct val="90000"/>
              </a:lnSpc>
            </a:pPr>
            <a:r>
              <a:rPr lang="en-US" altLang="en-US" sz="2400" dirty="0"/>
              <a:t>Hard</a:t>
            </a:r>
          </a:p>
        </p:txBody>
      </p:sp>
      <p:sp>
        <p:nvSpPr>
          <p:cNvPr id="2" name="Rectangle 1">
            <a:extLst>
              <a:ext uri="{FF2B5EF4-FFF2-40B4-BE49-F238E27FC236}">
                <a16:creationId xmlns:a16="http://schemas.microsoft.com/office/drawing/2014/main" id="{A6EEC1CF-08C7-84E1-075A-95C7989C0D2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957221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33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33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3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76E83E6-5EEE-E83C-C70B-6B1541614A74}"/>
              </a:ext>
            </a:extLst>
          </p:cNvPr>
          <p:cNvSpPr>
            <a:spLocks noGrp="1"/>
          </p:cNvSpPr>
          <p:nvPr>
            <p:ph type="sldNum" sz="quarter" idx="12"/>
          </p:nvPr>
        </p:nvSpPr>
        <p:spPr/>
        <p:txBody>
          <a:bodyPr/>
          <a:lstStyle/>
          <a:p>
            <a:fld id="{498BE30E-B80F-42EA-922C-344EC972EC95}" type="slidenum">
              <a:rPr lang="en-US" altLang="en-US"/>
              <a:pPr/>
              <a:t>82</a:t>
            </a:fld>
            <a:endParaRPr lang="en-US" altLang="en-US"/>
          </a:p>
        </p:txBody>
      </p:sp>
      <p:grpSp>
        <p:nvGrpSpPr>
          <p:cNvPr id="8217" name="Group 25">
            <a:extLst>
              <a:ext uri="{FF2B5EF4-FFF2-40B4-BE49-F238E27FC236}">
                <a16:creationId xmlns:a16="http://schemas.microsoft.com/office/drawing/2014/main" id="{76F37A00-1D19-59AE-4F64-55E2FEBE9F16}"/>
              </a:ext>
            </a:extLst>
          </p:cNvPr>
          <p:cNvGrpSpPr>
            <a:grpSpLocks/>
          </p:cNvGrpSpPr>
          <p:nvPr/>
        </p:nvGrpSpPr>
        <p:grpSpPr bwMode="auto">
          <a:xfrm>
            <a:off x="4191000" y="2133600"/>
            <a:ext cx="4927600" cy="3441700"/>
            <a:chOff x="1296" y="2064"/>
            <a:chExt cx="3104" cy="2168"/>
          </a:xfrm>
        </p:grpSpPr>
        <p:sp>
          <p:nvSpPr>
            <p:cNvPr id="8218" name="Freeform 26">
              <a:extLst>
                <a:ext uri="{FF2B5EF4-FFF2-40B4-BE49-F238E27FC236}">
                  <a16:creationId xmlns:a16="http://schemas.microsoft.com/office/drawing/2014/main" id="{60D1741D-4CC8-CCE9-A29D-C89ACA9BE006}"/>
                </a:ext>
              </a:extLst>
            </p:cNvPr>
            <p:cNvSpPr>
              <a:spLocks/>
            </p:cNvSpPr>
            <p:nvPr/>
          </p:nvSpPr>
          <p:spPr bwMode="auto">
            <a:xfrm>
              <a:off x="1440" y="2880"/>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9" name="Freeform 27">
              <a:extLst>
                <a:ext uri="{FF2B5EF4-FFF2-40B4-BE49-F238E27FC236}">
                  <a16:creationId xmlns:a16="http://schemas.microsoft.com/office/drawing/2014/main" id="{DACB431E-38F0-2B73-A18D-FE0C80B027EE}"/>
                </a:ext>
              </a:extLst>
            </p:cNvPr>
            <p:cNvSpPr>
              <a:spLocks/>
            </p:cNvSpPr>
            <p:nvPr/>
          </p:nvSpPr>
          <p:spPr bwMode="auto">
            <a:xfrm>
              <a:off x="1344" y="3360"/>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20" name="Freeform 28">
              <a:extLst>
                <a:ext uri="{FF2B5EF4-FFF2-40B4-BE49-F238E27FC236}">
                  <a16:creationId xmlns:a16="http://schemas.microsoft.com/office/drawing/2014/main" id="{40B02E2E-68EF-0CCF-0EF0-3563D1F3C3BB}"/>
                </a:ext>
              </a:extLst>
            </p:cNvPr>
            <p:cNvSpPr>
              <a:spLocks/>
            </p:cNvSpPr>
            <p:nvPr/>
          </p:nvSpPr>
          <p:spPr bwMode="auto">
            <a:xfrm>
              <a:off x="1296" y="3888"/>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21" name="Freeform 29">
              <a:extLst>
                <a:ext uri="{FF2B5EF4-FFF2-40B4-BE49-F238E27FC236}">
                  <a16:creationId xmlns:a16="http://schemas.microsoft.com/office/drawing/2014/main" id="{BAC7F80D-EE39-AF6F-9B70-7CFC5591C5B8}"/>
                </a:ext>
              </a:extLst>
            </p:cNvPr>
            <p:cNvSpPr>
              <a:spLocks/>
            </p:cNvSpPr>
            <p:nvPr/>
          </p:nvSpPr>
          <p:spPr bwMode="auto">
            <a:xfrm rot="9503113">
              <a:off x="3936" y="2736"/>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22" name="Freeform 30">
              <a:extLst>
                <a:ext uri="{FF2B5EF4-FFF2-40B4-BE49-F238E27FC236}">
                  <a16:creationId xmlns:a16="http://schemas.microsoft.com/office/drawing/2014/main" id="{43A6285D-B677-4B5A-0270-8D95BCD0CA8D}"/>
                </a:ext>
              </a:extLst>
            </p:cNvPr>
            <p:cNvSpPr>
              <a:spLocks/>
            </p:cNvSpPr>
            <p:nvPr/>
          </p:nvSpPr>
          <p:spPr bwMode="auto">
            <a:xfrm rot="9503113">
              <a:off x="4032" y="2064"/>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23" name="Freeform 31">
              <a:extLst>
                <a:ext uri="{FF2B5EF4-FFF2-40B4-BE49-F238E27FC236}">
                  <a16:creationId xmlns:a16="http://schemas.microsoft.com/office/drawing/2014/main" id="{8BC5D8EE-3BBA-7BE6-87F7-FAEC2A1C746A}"/>
                </a:ext>
              </a:extLst>
            </p:cNvPr>
            <p:cNvSpPr>
              <a:spLocks/>
            </p:cNvSpPr>
            <p:nvPr/>
          </p:nvSpPr>
          <p:spPr bwMode="auto">
            <a:xfrm rot="5400000">
              <a:off x="3864" y="3192"/>
              <a:ext cx="208" cy="256"/>
            </a:xfrm>
            <a:custGeom>
              <a:avLst/>
              <a:gdLst>
                <a:gd name="T0" fmla="*/ 208 w 208"/>
                <a:gd name="T1" fmla="*/ 256 h 256"/>
                <a:gd name="T2" fmla="*/ 16 w 208"/>
                <a:gd name="T3" fmla="*/ 112 h 256"/>
                <a:gd name="T4" fmla="*/ 112 w 208"/>
                <a:gd name="T5" fmla="*/ 16 h 256"/>
                <a:gd name="T6" fmla="*/ 208 w 208"/>
                <a:gd name="T7" fmla="*/ 208 h 256"/>
              </a:gdLst>
              <a:ahLst/>
              <a:cxnLst>
                <a:cxn ang="0">
                  <a:pos x="T0" y="T1"/>
                </a:cxn>
                <a:cxn ang="0">
                  <a:pos x="T2" y="T3"/>
                </a:cxn>
                <a:cxn ang="0">
                  <a:pos x="T4" y="T5"/>
                </a:cxn>
                <a:cxn ang="0">
                  <a:pos x="T6" y="T7"/>
                </a:cxn>
              </a:cxnLst>
              <a:rect l="0" t="0" r="r" b="b"/>
              <a:pathLst>
                <a:path w="208" h="256">
                  <a:moveTo>
                    <a:pt x="208" y="256"/>
                  </a:moveTo>
                  <a:cubicBezTo>
                    <a:pt x="120" y="204"/>
                    <a:pt x="32" y="152"/>
                    <a:pt x="16" y="112"/>
                  </a:cubicBezTo>
                  <a:cubicBezTo>
                    <a:pt x="0" y="72"/>
                    <a:pt x="80" y="0"/>
                    <a:pt x="112" y="16"/>
                  </a:cubicBezTo>
                  <a:cubicBezTo>
                    <a:pt x="144" y="32"/>
                    <a:pt x="168" y="152"/>
                    <a:pt x="208" y="208"/>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24" name="Freeform 32">
              <a:extLst>
                <a:ext uri="{FF2B5EF4-FFF2-40B4-BE49-F238E27FC236}">
                  <a16:creationId xmlns:a16="http://schemas.microsoft.com/office/drawing/2014/main" id="{96D7BA0A-F1C0-8AAB-535A-100BD400C414}"/>
                </a:ext>
              </a:extLst>
            </p:cNvPr>
            <p:cNvSpPr>
              <a:spLocks/>
            </p:cNvSpPr>
            <p:nvPr/>
          </p:nvSpPr>
          <p:spPr bwMode="auto">
            <a:xfrm rot="10800000">
              <a:off x="2832" y="3312"/>
              <a:ext cx="208" cy="256"/>
            </a:xfrm>
            <a:custGeom>
              <a:avLst/>
              <a:gdLst>
                <a:gd name="T0" fmla="*/ 208 w 208"/>
                <a:gd name="T1" fmla="*/ 256 h 256"/>
                <a:gd name="T2" fmla="*/ 16 w 208"/>
                <a:gd name="T3" fmla="*/ 112 h 256"/>
                <a:gd name="T4" fmla="*/ 112 w 208"/>
                <a:gd name="T5" fmla="*/ 16 h 256"/>
                <a:gd name="T6" fmla="*/ 208 w 208"/>
                <a:gd name="T7" fmla="*/ 208 h 256"/>
              </a:gdLst>
              <a:ahLst/>
              <a:cxnLst>
                <a:cxn ang="0">
                  <a:pos x="T0" y="T1"/>
                </a:cxn>
                <a:cxn ang="0">
                  <a:pos x="T2" y="T3"/>
                </a:cxn>
                <a:cxn ang="0">
                  <a:pos x="T4" y="T5"/>
                </a:cxn>
                <a:cxn ang="0">
                  <a:pos x="T6" y="T7"/>
                </a:cxn>
              </a:cxnLst>
              <a:rect l="0" t="0" r="r" b="b"/>
              <a:pathLst>
                <a:path w="208" h="256">
                  <a:moveTo>
                    <a:pt x="208" y="256"/>
                  </a:moveTo>
                  <a:cubicBezTo>
                    <a:pt x="120" y="204"/>
                    <a:pt x="32" y="152"/>
                    <a:pt x="16" y="112"/>
                  </a:cubicBezTo>
                  <a:cubicBezTo>
                    <a:pt x="0" y="72"/>
                    <a:pt x="80" y="0"/>
                    <a:pt x="112" y="16"/>
                  </a:cubicBezTo>
                  <a:cubicBezTo>
                    <a:pt x="144" y="32"/>
                    <a:pt x="168" y="152"/>
                    <a:pt x="208" y="208"/>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194" name="Rectangle 2">
            <a:extLst>
              <a:ext uri="{FF2B5EF4-FFF2-40B4-BE49-F238E27FC236}">
                <a16:creationId xmlns:a16="http://schemas.microsoft.com/office/drawing/2014/main" id="{A5327495-FC95-E3DF-A2D2-355495AFF1F2}"/>
              </a:ext>
            </a:extLst>
          </p:cNvPr>
          <p:cNvSpPr>
            <a:spLocks noGrp="1" noChangeArrowheads="1"/>
          </p:cNvSpPr>
          <p:nvPr>
            <p:ph type="body" idx="1"/>
          </p:nvPr>
        </p:nvSpPr>
        <p:spPr/>
        <p:txBody>
          <a:bodyPr>
            <a:normAutofit fontScale="92500" lnSpcReduction="10000"/>
          </a:bodyPr>
          <a:lstStyle/>
          <a:p>
            <a:pPr>
              <a:lnSpc>
                <a:spcPct val="90000"/>
              </a:lnSpc>
            </a:pPr>
            <a:r>
              <a:rPr lang="en-US" altLang="en-US" sz="2400" dirty="0"/>
              <a:t>Consider a relation </a:t>
            </a:r>
            <a:r>
              <a:rPr lang="en-US" altLang="en-US" sz="2400" i="1" dirty="0"/>
              <a:t>R</a:t>
            </a:r>
            <a:r>
              <a:rPr lang="en-US" altLang="en-US" sz="2400" dirty="0"/>
              <a:t>:</a:t>
            </a:r>
          </a:p>
          <a:p>
            <a:pPr lvl="1">
              <a:lnSpc>
                <a:spcPct val="90000"/>
              </a:lnSpc>
            </a:pPr>
            <a:r>
              <a:rPr lang="en-US" altLang="en-US" sz="2000" dirty="0"/>
              <a:t>From our MapQuest example in the last slide set</a:t>
            </a:r>
          </a:p>
          <a:p>
            <a:pPr lvl="1">
              <a:lnSpc>
                <a:spcPct val="90000"/>
              </a:lnSpc>
            </a:pPr>
            <a:r>
              <a:rPr lang="en-US" altLang="en-US" sz="2000" dirty="0"/>
              <a:t>Note that it is not reflexive</a:t>
            </a:r>
          </a:p>
          <a:p>
            <a:pPr algn="l">
              <a:lnSpc>
                <a:spcPct val="90000"/>
              </a:lnSpc>
            </a:pPr>
            <a:endParaRPr lang="en-US" altLang="en-US" sz="2400" dirty="0"/>
          </a:p>
          <a:p>
            <a:pPr algn="l">
              <a:lnSpc>
                <a:spcPct val="90000"/>
              </a:lnSpc>
            </a:pPr>
            <a:r>
              <a:rPr lang="en-US" altLang="en-US" sz="2400" dirty="0"/>
              <a:t>We want to add edges to </a:t>
            </a:r>
            <a:br>
              <a:rPr lang="en-US" altLang="en-US" sz="2400" dirty="0"/>
            </a:br>
            <a:r>
              <a:rPr lang="en-US" altLang="en-US" sz="2400" dirty="0"/>
              <a:t>make the relation reflexive</a:t>
            </a:r>
          </a:p>
          <a:p>
            <a:pPr>
              <a:lnSpc>
                <a:spcPct val="90000"/>
              </a:lnSpc>
            </a:pPr>
            <a:endParaRPr lang="en-US" altLang="en-US" sz="2400" dirty="0"/>
          </a:p>
          <a:p>
            <a:pPr algn="l">
              <a:lnSpc>
                <a:spcPct val="90000"/>
              </a:lnSpc>
            </a:pPr>
            <a:r>
              <a:rPr lang="en-US" altLang="en-US" sz="2400" dirty="0"/>
              <a:t>By adding those edges, </a:t>
            </a:r>
            <a:br>
              <a:rPr lang="en-US" altLang="en-US" sz="2400" dirty="0"/>
            </a:br>
            <a:r>
              <a:rPr lang="en-US" altLang="en-US" sz="2400" dirty="0"/>
              <a:t>we have made a non-</a:t>
            </a:r>
            <a:br>
              <a:rPr lang="en-US" altLang="en-US" sz="2400" dirty="0"/>
            </a:br>
            <a:r>
              <a:rPr lang="en-US" altLang="en-US" sz="2400" dirty="0"/>
              <a:t>reflexive relation </a:t>
            </a:r>
            <a:r>
              <a:rPr lang="en-US" altLang="en-US" sz="2400" i="1" dirty="0"/>
              <a:t>R</a:t>
            </a:r>
            <a:r>
              <a:rPr lang="en-US" altLang="en-US" sz="2400" dirty="0"/>
              <a:t> into </a:t>
            </a:r>
            <a:br>
              <a:rPr lang="en-US" altLang="en-US" sz="2400" dirty="0"/>
            </a:br>
            <a:r>
              <a:rPr lang="en-US" altLang="en-US" sz="2400" dirty="0"/>
              <a:t>a reflexive relation</a:t>
            </a:r>
          </a:p>
          <a:p>
            <a:pPr>
              <a:lnSpc>
                <a:spcPct val="90000"/>
              </a:lnSpc>
            </a:pPr>
            <a:endParaRPr lang="en-US" altLang="en-US" sz="2400" dirty="0"/>
          </a:p>
          <a:p>
            <a:pPr>
              <a:lnSpc>
                <a:spcPct val="90000"/>
              </a:lnSpc>
            </a:pPr>
            <a:r>
              <a:rPr lang="en-US" altLang="en-US" sz="2400" dirty="0"/>
              <a:t>This new relation is called the </a:t>
            </a:r>
            <a:r>
              <a:rPr lang="en-US" altLang="en-US" sz="2400" b="1" dirty="0"/>
              <a:t>reflexive closure</a:t>
            </a:r>
            <a:r>
              <a:rPr lang="en-US" altLang="en-US" sz="2400" dirty="0"/>
              <a:t> of </a:t>
            </a:r>
            <a:r>
              <a:rPr lang="en-US" altLang="en-US" sz="2400" i="1" dirty="0"/>
              <a:t>R</a:t>
            </a:r>
          </a:p>
        </p:txBody>
      </p:sp>
      <p:sp>
        <p:nvSpPr>
          <p:cNvPr id="8200" name="Rectangle 8">
            <a:extLst>
              <a:ext uri="{FF2B5EF4-FFF2-40B4-BE49-F238E27FC236}">
                <a16:creationId xmlns:a16="http://schemas.microsoft.com/office/drawing/2014/main" id="{4A93FDF7-8641-BE13-3CA4-32E62C5042E1}"/>
              </a:ext>
            </a:extLst>
          </p:cNvPr>
          <p:cNvSpPr>
            <a:spLocks noGrp="1" noChangeArrowheads="1"/>
          </p:cNvSpPr>
          <p:nvPr>
            <p:ph type="title"/>
          </p:nvPr>
        </p:nvSpPr>
        <p:spPr>
          <a:xfrm>
            <a:off x="583422" y="160838"/>
            <a:ext cx="7886700" cy="857252"/>
          </a:xfrm>
        </p:spPr>
        <p:txBody>
          <a:bodyPr>
            <a:normAutofit/>
          </a:bodyPr>
          <a:lstStyle/>
          <a:p>
            <a:r>
              <a:rPr lang="en-US" altLang="en-US" sz="5400" b="1" dirty="0">
                <a:solidFill>
                  <a:srgbClr val="C00000"/>
                </a:solidFill>
                <a:effectLst>
                  <a:outerShdw blurRad="38100" dist="38100" dir="2700000" algn="tl">
                    <a:srgbClr val="000000">
                      <a:alpha val="43137"/>
                    </a:srgbClr>
                  </a:outerShdw>
                </a:effectLst>
              </a:rPr>
              <a:t>Reflexive closure</a:t>
            </a:r>
          </a:p>
        </p:txBody>
      </p:sp>
      <p:grpSp>
        <p:nvGrpSpPr>
          <p:cNvPr id="8201" name="Group 9">
            <a:extLst>
              <a:ext uri="{FF2B5EF4-FFF2-40B4-BE49-F238E27FC236}">
                <a16:creationId xmlns:a16="http://schemas.microsoft.com/office/drawing/2014/main" id="{A6E51C55-F9E0-8B53-2274-45615B7AC1E0}"/>
              </a:ext>
            </a:extLst>
          </p:cNvPr>
          <p:cNvGrpSpPr>
            <a:grpSpLocks/>
          </p:cNvGrpSpPr>
          <p:nvPr/>
        </p:nvGrpSpPr>
        <p:grpSpPr bwMode="auto">
          <a:xfrm>
            <a:off x="4724400" y="2362200"/>
            <a:ext cx="3898900" cy="3124200"/>
            <a:chOff x="2112" y="1488"/>
            <a:chExt cx="2456" cy="1968"/>
          </a:xfrm>
        </p:grpSpPr>
        <p:sp>
          <p:nvSpPr>
            <p:cNvPr id="8202" name="Line 10">
              <a:extLst>
                <a:ext uri="{FF2B5EF4-FFF2-40B4-BE49-F238E27FC236}">
                  <a16:creationId xmlns:a16="http://schemas.microsoft.com/office/drawing/2014/main" id="{2791D57C-3692-58DE-52C0-E024C08A56F3}"/>
                </a:ext>
              </a:extLst>
            </p:cNvPr>
            <p:cNvSpPr>
              <a:spLocks noChangeShapeType="1"/>
            </p:cNvSpPr>
            <p:nvPr/>
          </p:nvSpPr>
          <p:spPr bwMode="auto">
            <a:xfrm flipH="1">
              <a:off x="4424" y="1536"/>
              <a:ext cx="96" cy="62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3" name="Line 11">
              <a:extLst>
                <a:ext uri="{FF2B5EF4-FFF2-40B4-BE49-F238E27FC236}">
                  <a16:creationId xmlns:a16="http://schemas.microsoft.com/office/drawing/2014/main" id="{B09D6F4E-1B62-3BE8-65DC-9443AAE3BD5A}"/>
                </a:ext>
              </a:extLst>
            </p:cNvPr>
            <p:cNvSpPr>
              <a:spLocks noChangeShapeType="1"/>
            </p:cNvSpPr>
            <p:nvPr/>
          </p:nvSpPr>
          <p:spPr bwMode="auto">
            <a:xfrm flipH="1">
              <a:off x="4328" y="2208"/>
              <a:ext cx="96" cy="480"/>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4" name="Line 12">
              <a:extLst>
                <a:ext uri="{FF2B5EF4-FFF2-40B4-BE49-F238E27FC236}">
                  <a16:creationId xmlns:a16="http://schemas.microsoft.com/office/drawing/2014/main" id="{FD442E32-FDE6-AC40-7706-744AA395B9F1}"/>
                </a:ext>
              </a:extLst>
            </p:cNvPr>
            <p:cNvSpPr>
              <a:spLocks noChangeShapeType="1"/>
            </p:cNvSpPr>
            <p:nvPr/>
          </p:nvSpPr>
          <p:spPr bwMode="auto">
            <a:xfrm>
              <a:off x="2312" y="2400"/>
              <a:ext cx="960"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5" name="Line 13">
              <a:extLst>
                <a:ext uri="{FF2B5EF4-FFF2-40B4-BE49-F238E27FC236}">
                  <a16:creationId xmlns:a16="http://schemas.microsoft.com/office/drawing/2014/main" id="{31941DB8-D56E-30DF-C490-57C915B49A90}"/>
                </a:ext>
              </a:extLst>
            </p:cNvPr>
            <p:cNvSpPr>
              <a:spLocks noChangeShapeType="1"/>
            </p:cNvSpPr>
            <p:nvPr/>
          </p:nvSpPr>
          <p:spPr bwMode="auto">
            <a:xfrm>
              <a:off x="3320" y="2592"/>
              <a:ext cx="960"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6" name="Freeform 14">
              <a:extLst>
                <a:ext uri="{FF2B5EF4-FFF2-40B4-BE49-F238E27FC236}">
                  <a16:creationId xmlns:a16="http://schemas.microsoft.com/office/drawing/2014/main" id="{0DF19D9C-A7B8-0F39-8816-9CB9890CD4AA}"/>
                </a:ext>
              </a:extLst>
            </p:cNvPr>
            <p:cNvSpPr>
              <a:spLocks/>
            </p:cNvSpPr>
            <p:nvPr/>
          </p:nvSpPr>
          <p:spPr bwMode="auto">
            <a:xfrm>
              <a:off x="2216" y="2448"/>
              <a:ext cx="112" cy="432"/>
            </a:xfrm>
            <a:custGeom>
              <a:avLst/>
              <a:gdLst>
                <a:gd name="T0" fmla="*/ 0 w 112"/>
                <a:gd name="T1" fmla="*/ 432 h 432"/>
                <a:gd name="T2" fmla="*/ 96 w 112"/>
                <a:gd name="T3" fmla="*/ 192 h 432"/>
                <a:gd name="T4" fmla="*/ 96 w 112"/>
                <a:gd name="T5" fmla="*/ 0 h 432"/>
              </a:gdLst>
              <a:ahLst/>
              <a:cxnLst>
                <a:cxn ang="0">
                  <a:pos x="T0" y="T1"/>
                </a:cxn>
                <a:cxn ang="0">
                  <a:pos x="T2" y="T3"/>
                </a:cxn>
                <a:cxn ang="0">
                  <a:pos x="T4" y="T5"/>
                </a:cxn>
              </a:cxnLst>
              <a:rect l="0" t="0" r="r" b="b"/>
              <a:pathLst>
                <a:path w="112" h="432">
                  <a:moveTo>
                    <a:pt x="0" y="432"/>
                  </a:moveTo>
                  <a:cubicBezTo>
                    <a:pt x="40" y="348"/>
                    <a:pt x="80" y="264"/>
                    <a:pt x="96" y="192"/>
                  </a:cubicBezTo>
                  <a:cubicBezTo>
                    <a:pt x="112" y="120"/>
                    <a:pt x="104" y="88"/>
                    <a:pt x="96"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7" name="Freeform 15">
              <a:extLst>
                <a:ext uri="{FF2B5EF4-FFF2-40B4-BE49-F238E27FC236}">
                  <a16:creationId xmlns:a16="http://schemas.microsoft.com/office/drawing/2014/main" id="{40392CD3-ABDA-9FCC-9749-EF927B62821D}"/>
                </a:ext>
              </a:extLst>
            </p:cNvPr>
            <p:cNvSpPr>
              <a:spLocks/>
            </p:cNvSpPr>
            <p:nvPr/>
          </p:nvSpPr>
          <p:spPr bwMode="auto">
            <a:xfrm>
              <a:off x="2200" y="2400"/>
              <a:ext cx="112" cy="432"/>
            </a:xfrm>
            <a:custGeom>
              <a:avLst/>
              <a:gdLst>
                <a:gd name="T0" fmla="*/ 112 w 112"/>
                <a:gd name="T1" fmla="*/ 0 h 432"/>
                <a:gd name="T2" fmla="*/ 16 w 112"/>
                <a:gd name="T3" fmla="*/ 192 h 432"/>
                <a:gd name="T4" fmla="*/ 16 w 112"/>
                <a:gd name="T5" fmla="*/ 432 h 432"/>
              </a:gdLst>
              <a:ahLst/>
              <a:cxnLst>
                <a:cxn ang="0">
                  <a:pos x="T0" y="T1"/>
                </a:cxn>
                <a:cxn ang="0">
                  <a:pos x="T2" y="T3"/>
                </a:cxn>
                <a:cxn ang="0">
                  <a:pos x="T4" y="T5"/>
                </a:cxn>
              </a:cxnLst>
              <a:rect l="0" t="0" r="r" b="b"/>
              <a:pathLst>
                <a:path w="112" h="432">
                  <a:moveTo>
                    <a:pt x="112" y="0"/>
                  </a:moveTo>
                  <a:cubicBezTo>
                    <a:pt x="72" y="60"/>
                    <a:pt x="32" y="120"/>
                    <a:pt x="16" y="192"/>
                  </a:cubicBezTo>
                  <a:cubicBezTo>
                    <a:pt x="0" y="264"/>
                    <a:pt x="8" y="344"/>
                    <a:pt x="16" y="432"/>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8" name="Freeform 16">
              <a:extLst>
                <a:ext uri="{FF2B5EF4-FFF2-40B4-BE49-F238E27FC236}">
                  <a16:creationId xmlns:a16="http://schemas.microsoft.com/office/drawing/2014/main" id="{ED2A7339-C3EA-AB39-02CE-E261DEDE32DA}"/>
                </a:ext>
              </a:extLst>
            </p:cNvPr>
            <p:cNvSpPr>
              <a:spLocks/>
            </p:cNvSpPr>
            <p:nvPr/>
          </p:nvSpPr>
          <p:spPr bwMode="auto">
            <a:xfrm>
              <a:off x="2168" y="2928"/>
              <a:ext cx="120" cy="480"/>
            </a:xfrm>
            <a:custGeom>
              <a:avLst/>
              <a:gdLst>
                <a:gd name="T0" fmla="*/ 0 w 120"/>
                <a:gd name="T1" fmla="*/ 480 h 480"/>
                <a:gd name="T2" fmla="*/ 96 w 120"/>
                <a:gd name="T3" fmla="*/ 288 h 480"/>
                <a:gd name="T4" fmla="*/ 96 w 120"/>
                <a:gd name="T5" fmla="*/ 0 h 480"/>
              </a:gdLst>
              <a:ahLst/>
              <a:cxnLst>
                <a:cxn ang="0">
                  <a:pos x="T0" y="T1"/>
                </a:cxn>
                <a:cxn ang="0">
                  <a:pos x="T2" y="T3"/>
                </a:cxn>
                <a:cxn ang="0">
                  <a:pos x="T4" y="T5"/>
                </a:cxn>
              </a:cxnLst>
              <a:rect l="0" t="0" r="r" b="b"/>
              <a:pathLst>
                <a:path w="120" h="480">
                  <a:moveTo>
                    <a:pt x="0" y="480"/>
                  </a:moveTo>
                  <a:cubicBezTo>
                    <a:pt x="40" y="424"/>
                    <a:pt x="80" y="368"/>
                    <a:pt x="96" y="288"/>
                  </a:cubicBezTo>
                  <a:cubicBezTo>
                    <a:pt x="112" y="208"/>
                    <a:pt x="120" y="112"/>
                    <a:pt x="96"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09" name="Freeform 17">
              <a:extLst>
                <a:ext uri="{FF2B5EF4-FFF2-40B4-BE49-F238E27FC236}">
                  <a16:creationId xmlns:a16="http://schemas.microsoft.com/office/drawing/2014/main" id="{01EDABC7-5AED-3F6C-ADA1-118B0C0B1D14}"/>
                </a:ext>
              </a:extLst>
            </p:cNvPr>
            <p:cNvSpPr>
              <a:spLocks/>
            </p:cNvSpPr>
            <p:nvPr/>
          </p:nvSpPr>
          <p:spPr bwMode="auto">
            <a:xfrm>
              <a:off x="2112" y="2880"/>
              <a:ext cx="104" cy="480"/>
            </a:xfrm>
            <a:custGeom>
              <a:avLst/>
              <a:gdLst>
                <a:gd name="T0" fmla="*/ 104 w 104"/>
                <a:gd name="T1" fmla="*/ 0 h 480"/>
                <a:gd name="T2" fmla="*/ 8 w 104"/>
                <a:gd name="T3" fmla="*/ 240 h 480"/>
                <a:gd name="T4" fmla="*/ 56 w 104"/>
                <a:gd name="T5" fmla="*/ 480 h 480"/>
              </a:gdLst>
              <a:ahLst/>
              <a:cxnLst>
                <a:cxn ang="0">
                  <a:pos x="T0" y="T1"/>
                </a:cxn>
                <a:cxn ang="0">
                  <a:pos x="T2" y="T3"/>
                </a:cxn>
                <a:cxn ang="0">
                  <a:pos x="T4" y="T5"/>
                </a:cxn>
              </a:cxnLst>
              <a:rect l="0" t="0" r="r" b="b"/>
              <a:pathLst>
                <a:path w="104" h="480">
                  <a:moveTo>
                    <a:pt x="104" y="0"/>
                  </a:moveTo>
                  <a:cubicBezTo>
                    <a:pt x="60" y="80"/>
                    <a:pt x="16" y="160"/>
                    <a:pt x="8" y="240"/>
                  </a:cubicBezTo>
                  <a:cubicBezTo>
                    <a:pt x="0" y="320"/>
                    <a:pt x="40" y="408"/>
                    <a:pt x="56" y="48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210" name="Oval 18">
              <a:extLst>
                <a:ext uri="{FF2B5EF4-FFF2-40B4-BE49-F238E27FC236}">
                  <a16:creationId xmlns:a16="http://schemas.microsoft.com/office/drawing/2014/main" id="{2A5B2F56-C5B1-C03B-80D9-B979FF7C489F}"/>
                </a:ext>
              </a:extLst>
            </p:cNvPr>
            <p:cNvSpPr>
              <a:spLocks noChangeArrowheads="1"/>
            </p:cNvSpPr>
            <p:nvPr/>
          </p:nvSpPr>
          <p:spPr bwMode="auto">
            <a:xfrm>
              <a:off x="4472" y="148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1" name="Oval 19">
              <a:extLst>
                <a:ext uri="{FF2B5EF4-FFF2-40B4-BE49-F238E27FC236}">
                  <a16:creationId xmlns:a16="http://schemas.microsoft.com/office/drawing/2014/main" id="{79F51200-3985-0215-C03A-ACE6006444A6}"/>
                </a:ext>
              </a:extLst>
            </p:cNvPr>
            <p:cNvSpPr>
              <a:spLocks noChangeArrowheads="1"/>
            </p:cNvSpPr>
            <p:nvPr/>
          </p:nvSpPr>
          <p:spPr bwMode="auto">
            <a:xfrm>
              <a:off x="4376" y="216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2" name="Oval 20">
              <a:extLst>
                <a:ext uri="{FF2B5EF4-FFF2-40B4-BE49-F238E27FC236}">
                  <a16:creationId xmlns:a16="http://schemas.microsoft.com/office/drawing/2014/main" id="{04377754-A0F5-07E5-C8C9-045C672FE80C}"/>
                </a:ext>
              </a:extLst>
            </p:cNvPr>
            <p:cNvSpPr>
              <a:spLocks noChangeArrowheads="1"/>
            </p:cNvSpPr>
            <p:nvPr/>
          </p:nvSpPr>
          <p:spPr bwMode="auto">
            <a:xfrm>
              <a:off x="2264" y="23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3" name="Oval 21">
              <a:extLst>
                <a:ext uri="{FF2B5EF4-FFF2-40B4-BE49-F238E27FC236}">
                  <a16:creationId xmlns:a16="http://schemas.microsoft.com/office/drawing/2014/main" id="{C4B55748-62C0-F61F-F385-6300E75439EE}"/>
                </a:ext>
              </a:extLst>
            </p:cNvPr>
            <p:cNvSpPr>
              <a:spLocks noChangeArrowheads="1"/>
            </p:cNvSpPr>
            <p:nvPr/>
          </p:nvSpPr>
          <p:spPr bwMode="auto">
            <a:xfrm>
              <a:off x="3272" y="254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4" name="Oval 22">
              <a:extLst>
                <a:ext uri="{FF2B5EF4-FFF2-40B4-BE49-F238E27FC236}">
                  <a16:creationId xmlns:a16="http://schemas.microsoft.com/office/drawing/2014/main" id="{C48DB226-DD11-DEC3-2FDF-DB09F67F65BC}"/>
                </a:ext>
              </a:extLst>
            </p:cNvPr>
            <p:cNvSpPr>
              <a:spLocks noChangeArrowheads="1"/>
            </p:cNvSpPr>
            <p:nvPr/>
          </p:nvSpPr>
          <p:spPr bwMode="auto">
            <a:xfrm>
              <a:off x="4280" y="268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5" name="Oval 23">
              <a:extLst>
                <a:ext uri="{FF2B5EF4-FFF2-40B4-BE49-F238E27FC236}">
                  <a16:creationId xmlns:a16="http://schemas.microsoft.com/office/drawing/2014/main" id="{C6EB135A-164D-A2D0-D89A-16ACC248C3EC}"/>
                </a:ext>
              </a:extLst>
            </p:cNvPr>
            <p:cNvSpPr>
              <a:spLocks noChangeArrowheads="1"/>
            </p:cNvSpPr>
            <p:nvPr/>
          </p:nvSpPr>
          <p:spPr bwMode="auto">
            <a:xfrm>
              <a:off x="2168" y="283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6" name="Oval 24">
              <a:extLst>
                <a:ext uri="{FF2B5EF4-FFF2-40B4-BE49-F238E27FC236}">
                  <a16:creationId xmlns:a16="http://schemas.microsoft.com/office/drawing/2014/main" id="{5813130D-20A2-BAED-97F1-4083F8E027F4}"/>
                </a:ext>
              </a:extLst>
            </p:cNvPr>
            <p:cNvSpPr>
              <a:spLocks noChangeArrowheads="1"/>
            </p:cNvSpPr>
            <p:nvPr/>
          </p:nvSpPr>
          <p:spPr bwMode="auto">
            <a:xfrm>
              <a:off x="2120" y="336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964760" y="2018160"/>
              <a:ext cx="3983040" cy="3518640"/>
            </p14:xfrm>
          </p:contentPart>
        </mc:Choice>
        <mc:Fallback xmlns="">
          <p:pic>
            <p:nvPicPr>
              <p:cNvPr id="2" name="Ink 1"/>
              <p:cNvPicPr/>
              <p:nvPr/>
            </p:nvPicPr>
            <p:blipFill>
              <a:blip r:embed="rId3"/>
              <a:stretch>
                <a:fillRect/>
              </a:stretch>
            </p:blipFill>
            <p:spPr>
              <a:xfrm>
                <a:off x="4955400" y="2008800"/>
                <a:ext cx="4001760" cy="3537360"/>
              </a:xfrm>
              <a:prstGeom prst="rect">
                <a:avLst/>
              </a:prstGeom>
            </p:spPr>
          </p:pic>
        </mc:Fallback>
      </mc:AlternateContent>
      <p:sp>
        <p:nvSpPr>
          <p:cNvPr id="4" name="Rectangle 3">
            <a:extLst>
              <a:ext uri="{FF2B5EF4-FFF2-40B4-BE49-F238E27FC236}">
                <a16:creationId xmlns:a16="http://schemas.microsoft.com/office/drawing/2014/main" id="{80856A97-9EF9-A22C-8BD7-780E1244B0D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20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194">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819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821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8194">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819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18F3545-5D8C-CB08-FF34-2BEA1F5856C7}"/>
              </a:ext>
            </a:extLst>
          </p:cNvPr>
          <p:cNvSpPr>
            <a:spLocks noGrp="1"/>
          </p:cNvSpPr>
          <p:nvPr>
            <p:ph type="sldNum" sz="quarter" idx="12"/>
          </p:nvPr>
        </p:nvSpPr>
        <p:spPr/>
        <p:txBody>
          <a:bodyPr/>
          <a:lstStyle/>
          <a:p>
            <a:fld id="{16112B21-B704-4BA4-9D0E-D4CAA032C4C3}" type="slidenum">
              <a:rPr lang="en-US" altLang="en-US"/>
              <a:pPr/>
              <a:t>83</a:t>
            </a:fld>
            <a:endParaRPr lang="en-US" altLang="en-US"/>
          </a:p>
        </p:txBody>
      </p:sp>
      <p:sp>
        <p:nvSpPr>
          <p:cNvPr id="10242" name="Rectangle 2">
            <a:extLst>
              <a:ext uri="{FF2B5EF4-FFF2-40B4-BE49-F238E27FC236}">
                <a16:creationId xmlns:a16="http://schemas.microsoft.com/office/drawing/2014/main" id="{2717289F-E000-065E-AB24-6BB5311928D3}"/>
              </a:ext>
            </a:extLst>
          </p:cNvPr>
          <p:cNvSpPr>
            <a:spLocks noGrp="1" noChangeArrowheads="1"/>
          </p:cNvSpPr>
          <p:nvPr>
            <p:ph type="title"/>
          </p:nvPr>
        </p:nvSpPr>
        <p:spPr>
          <a:xfrm>
            <a:off x="628650" y="21271"/>
            <a:ext cx="7886700" cy="854073"/>
          </a:xfrm>
        </p:spPr>
        <p:txBody>
          <a:bodyPr>
            <a:normAutofit/>
          </a:bodyPr>
          <a:lstStyle/>
          <a:p>
            <a:pPr algn="ctr"/>
            <a:r>
              <a:rPr lang="en-US" altLang="en-US" sz="4000" b="1" dirty="0">
                <a:solidFill>
                  <a:srgbClr val="C00000"/>
                </a:solidFill>
                <a:effectLst>
                  <a:outerShdw blurRad="38100" dist="38100" dir="2700000" algn="tl">
                    <a:srgbClr val="000000">
                      <a:alpha val="43137"/>
                    </a:srgbClr>
                  </a:outerShdw>
                </a:effectLst>
              </a:rPr>
              <a:t>Reflexive closure</a:t>
            </a:r>
            <a:endParaRPr lang="en-US" altLang="en-US" sz="3600" dirty="0"/>
          </a:p>
        </p:txBody>
      </p:sp>
      <p:sp>
        <p:nvSpPr>
          <p:cNvPr id="10243" name="Rectangle 3">
            <a:extLst>
              <a:ext uri="{FF2B5EF4-FFF2-40B4-BE49-F238E27FC236}">
                <a16:creationId xmlns:a16="http://schemas.microsoft.com/office/drawing/2014/main" id="{625D2726-A64A-18EA-92A4-0386B137BDD7}"/>
              </a:ext>
            </a:extLst>
          </p:cNvPr>
          <p:cNvSpPr>
            <a:spLocks noGrp="1" noChangeArrowheads="1"/>
          </p:cNvSpPr>
          <p:nvPr>
            <p:ph type="body" idx="1"/>
          </p:nvPr>
        </p:nvSpPr>
        <p:spPr>
          <a:xfrm>
            <a:off x="152400" y="990600"/>
            <a:ext cx="8839200" cy="4351338"/>
          </a:xfrm>
        </p:spPr>
        <p:txBody>
          <a:bodyPr>
            <a:normAutofit/>
          </a:bodyPr>
          <a:lstStyle/>
          <a:p>
            <a:r>
              <a:rPr lang="en-US" altLang="en-US" sz="2800" dirty="0"/>
              <a:t>In order to find the reflexive closure of a relation </a:t>
            </a:r>
            <a:r>
              <a:rPr lang="en-US" altLang="en-US" sz="2800" i="1" dirty="0"/>
              <a:t>R</a:t>
            </a:r>
            <a:r>
              <a:rPr lang="en-US" altLang="en-US" sz="2800" dirty="0"/>
              <a:t>, we add a loop at each node that does not have one</a:t>
            </a:r>
          </a:p>
          <a:p>
            <a:endParaRPr lang="en-US" altLang="en-US" sz="2800" dirty="0"/>
          </a:p>
          <a:p>
            <a:r>
              <a:rPr lang="en-US" altLang="en-US" sz="2800" dirty="0"/>
              <a:t>The reflexive closure of </a:t>
            </a:r>
            <a:r>
              <a:rPr lang="en-US" altLang="en-US" sz="2800" i="1" dirty="0"/>
              <a:t>R</a:t>
            </a:r>
            <a:r>
              <a:rPr lang="en-US" altLang="en-US" sz="2800" dirty="0"/>
              <a:t> is </a:t>
            </a:r>
            <a:r>
              <a:rPr lang="en-US" altLang="en-US" sz="2800" i="1" dirty="0"/>
              <a:t>R</a:t>
            </a:r>
            <a:r>
              <a:rPr lang="en-US" altLang="en-US" sz="2800" dirty="0"/>
              <a:t> U</a:t>
            </a:r>
            <a:r>
              <a:rPr lang="en-US" altLang="en-US" sz="2800" dirty="0">
                <a:sym typeface="Symbol" panose="05050102010706020507" pitchFamily="18" charset="2"/>
              </a:rPr>
              <a:t></a:t>
            </a:r>
          </a:p>
          <a:p>
            <a:pPr lvl="1"/>
            <a:r>
              <a:rPr lang="en-US" altLang="en-US" sz="2400" dirty="0">
                <a:sym typeface="Symbol" panose="05050102010706020507" pitchFamily="18" charset="2"/>
              </a:rPr>
              <a:t>Where  = { (</a:t>
            </a:r>
            <a:r>
              <a:rPr lang="en-US" altLang="en-US" sz="2400" i="1" dirty="0" err="1">
                <a:sym typeface="Symbol" panose="05050102010706020507" pitchFamily="18" charset="2"/>
              </a:rPr>
              <a:t>a,a</a:t>
            </a:r>
            <a:r>
              <a:rPr lang="en-US" altLang="en-US" sz="2400" dirty="0">
                <a:sym typeface="Symbol" panose="05050102010706020507" pitchFamily="18" charset="2"/>
              </a:rPr>
              <a:t>) | </a:t>
            </a:r>
            <a:r>
              <a:rPr lang="en-US" altLang="en-US" sz="2400" i="1" dirty="0">
                <a:sym typeface="Symbol" panose="05050102010706020507" pitchFamily="18" charset="2"/>
              </a:rPr>
              <a:t>a</a:t>
            </a:r>
            <a:r>
              <a:rPr lang="en-US" altLang="en-US" sz="2400" dirty="0">
                <a:sym typeface="Symbol" panose="05050102010706020507" pitchFamily="18" charset="2"/>
              </a:rPr>
              <a:t>  </a:t>
            </a:r>
            <a:r>
              <a:rPr lang="en-US" altLang="en-US" sz="2400" i="1" dirty="0">
                <a:sym typeface="Symbol" panose="05050102010706020507" pitchFamily="18" charset="2"/>
              </a:rPr>
              <a:t>R</a:t>
            </a:r>
            <a:r>
              <a:rPr lang="en-US" altLang="en-US" sz="2400" dirty="0">
                <a:sym typeface="Symbol" panose="05050102010706020507" pitchFamily="18" charset="2"/>
              </a:rPr>
              <a:t> }</a:t>
            </a:r>
          </a:p>
          <a:p>
            <a:pPr lvl="2"/>
            <a:r>
              <a:rPr lang="en-US" altLang="en-US" sz="1800" dirty="0">
                <a:sym typeface="Symbol" panose="05050102010706020507" pitchFamily="18" charset="2"/>
              </a:rPr>
              <a:t>Called the “diagonal relation”</a:t>
            </a:r>
          </a:p>
          <a:p>
            <a:pPr lvl="1"/>
            <a:r>
              <a:rPr lang="en-US" altLang="en-US" sz="2400" dirty="0">
                <a:sym typeface="Symbol" panose="05050102010706020507" pitchFamily="18" charset="2"/>
              </a:rPr>
              <a:t>With matrices, we set the diagonal to all 1’s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84480" y="2152080"/>
              <a:ext cx="3402720" cy="1321920"/>
            </p14:xfrm>
          </p:contentPart>
        </mc:Choice>
        <mc:Fallback xmlns="">
          <p:pic>
            <p:nvPicPr>
              <p:cNvPr id="2" name="Ink 1"/>
              <p:cNvPicPr/>
              <p:nvPr/>
            </p:nvPicPr>
            <p:blipFill>
              <a:blip r:embed="rId3"/>
              <a:stretch>
                <a:fillRect/>
              </a:stretch>
            </p:blipFill>
            <p:spPr>
              <a:xfrm>
                <a:off x="4875120" y="2142720"/>
                <a:ext cx="3421440" cy="1340640"/>
              </a:xfrm>
              <a:prstGeom prst="rect">
                <a:avLst/>
              </a:prstGeom>
            </p:spPr>
          </p:pic>
        </mc:Fallback>
      </mc:AlternateContent>
      <p:sp>
        <p:nvSpPr>
          <p:cNvPr id="4" name="Rectangle 3">
            <a:extLst>
              <a:ext uri="{FF2B5EF4-FFF2-40B4-BE49-F238E27FC236}">
                <a16:creationId xmlns:a16="http://schemas.microsoft.com/office/drawing/2014/main" id="{010AA609-09FE-A4B9-0148-AC5E423E3CDE}"/>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A184624-E73A-87D1-D9D7-895F88D6A650}"/>
              </a:ext>
            </a:extLst>
          </p:cNvPr>
          <p:cNvSpPr>
            <a:spLocks noGrp="1"/>
          </p:cNvSpPr>
          <p:nvPr>
            <p:ph type="sldNum" sz="quarter" idx="12"/>
          </p:nvPr>
        </p:nvSpPr>
        <p:spPr/>
        <p:txBody>
          <a:bodyPr/>
          <a:lstStyle/>
          <a:p>
            <a:fld id="{AF5C1F52-BA14-431E-98E5-748AAC01561E}" type="slidenum">
              <a:rPr lang="en-US" altLang="en-US"/>
              <a:pPr/>
              <a:t>84</a:t>
            </a:fld>
            <a:endParaRPr lang="en-US" altLang="en-US"/>
          </a:p>
        </p:txBody>
      </p:sp>
      <p:sp>
        <p:nvSpPr>
          <p:cNvPr id="13315" name="Rectangle 3">
            <a:extLst>
              <a:ext uri="{FF2B5EF4-FFF2-40B4-BE49-F238E27FC236}">
                <a16:creationId xmlns:a16="http://schemas.microsoft.com/office/drawing/2014/main" id="{E6056025-A891-CB28-6B92-6F0A25DCCCAD}"/>
              </a:ext>
            </a:extLst>
          </p:cNvPr>
          <p:cNvSpPr>
            <a:spLocks noGrp="1" noChangeArrowheads="1"/>
          </p:cNvSpPr>
          <p:nvPr>
            <p:ph type="body" idx="1"/>
          </p:nvPr>
        </p:nvSpPr>
        <p:spPr/>
        <p:txBody>
          <a:bodyPr/>
          <a:lstStyle/>
          <a:p>
            <a:r>
              <a:rPr lang="en-US" altLang="en-US" sz="2400" dirty="0"/>
              <a:t>Let </a:t>
            </a:r>
            <a:r>
              <a:rPr lang="en-US" altLang="en-US" sz="2400" i="1" dirty="0"/>
              <a:t>R</a:t>
            </a:r>
            <a:r>
              <a:rPr lang="en-US" altLang="en-US" sz="2400" dirty="0"/>
              <a:t> be a relation on the set { 0, 1, 2, 3 } containing the ordered pairs (0,1), (1,1), (1,2), (2,0), (2,2), and (3,0)</a:t>
            </a:r>
          </a:p>
          <a:p>
            <a:r>
              <a:rPr lang="en-US" altLang="en-US" sz="2400" dirty="0"/>
              <a:t>What is the reflexive closure of </a:t>
            </a:r>
            <a:r>
              <a:rPr lang="en-US" altLang="en-US" sz="2400" i="1" dirty="0"/>
              <a:t>R</a:t>
            </a:r>
            <a:r>
              <a:rPr lang="en-US" altLang="en-US" sz="2400" dirty="0"/>
              <a:t>?</a:t>
            </a:r>
          </a:p>
          <a:p>
            <a:r>
              <a:rPr lang="en-US" altLang="en-US" sz="2400" dirty="0"/>
              <a:t>We add all pairs of edges (</a:t>
            </a:r>
            <a:r>
              <a:rPr lang="en-US" altLang="en-US" sz="2400" i="1" dirty="0" err="1"/>
              <a:t>a,a</a:t>
            </a:r>
            <a:r>
              <a:rPr lang="en-US" altLang="en-US" sz="2400" dirty="0"/>
              <a:t>) that do not already exist</a:t>
            </a:r>
          </a:p>
          <a:p>
            <a:endParaRPr lang="en-US" altLang="en-US" dirty="0"/>
          </a:p>
        </p:txBody>
      </p:sp>
      <p:grpSp>
        <p:nvGrpSpPr>
          <p:cNvPr id="13331" name="Group 19">
            <a:extLst>
              <a:ext uri="{FF2B5EF4-FFF2-40B4-BE49-F238E27FC236}">
                <a16:creationId xmlns:a16="http://schemas.microsoft.com/office/drawing/2014/main" id="{8E671E92-CC96-D0F5-03A4-0DE3796E740A}"/>
              </a:ext>
            </a:extLst>
          </p:cNvPr>
          <p:cNvGrpSpPr>
            <a:grpSpLocks/>
          </p:cNvGrpSpPr>
          <p:nvPr/>
        </p:nvGrpSpPr>
        <p:grpSpPr bwMode="auto">
          <a:xfrm>
            <a:off x="609600" y="3581400"/>
            <a:ext cx="584200" cy="2451100"/>
            <a:chOff x="384" y="2256"/>
            <a:chExt cx="368" cy="1544"/>
          </a:xfrm>
        </p:grpSpPr>
        <p:sp>
          <p:nvSpPr>
            <p:cNvPr id="13332" name="Freeform 20">
              <a:extLst>
                <a:ext uri="{FF2B5EF4-FFF2-40B4-BE49-F238E27FC236}">
                  <a16:creationId xmlns:a16="http://schemas.microsoft.com/office/drawing/2014/main" id="{B4997FCE-A562-9877-8BB0-A6C0424392D7}"/>
                </a:ext>
              </a:extLst>
            </p:cNvPr>
            <p:cNvSpPr>
              <a:spLocks/>
            </p:cNvSpPr>
            <p:nvPr/>
          </p:nvSpPr>
          <p:spPr bwMode="auto">
            <a:xfrm>
              <a:off x="384" y="2256"/>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3" name="Freeform 21">
              <a:extLst>
                <a:ext uri="{FF2B5EF4-FFF2-40B4-BE49-F238E27FC236}">
                  <a16:creationId xmlns:a16="http://schemas.microsoft.com/office/drawing/2014/main" id="{DAAA0DE2-ADF8-BE43-6F98-01CF76792748}"/>
                </a:ext>
              </a:extLst>
            </p:cNvPr>
            <p:cNvSpPr>
              <a:spLocks/>
            </p:cNvSpPr>
            <p:nvPr/>
          </p:nvSpPr>
          <p:spPr bwMode="auto">
            <a:xfrm>
              <a:off x="384" y="3456"/>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FF0000"/>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3316" name="Group 4">
            <a:extLst>
              <a:ext uri="{FF2B5EF4-FFF2-40B4-BE49-F238E27FC236}">
                <a16:creationId xmlns:a16="http://schemas.microsoft.com/office/drawing/2014/main" id="{8D77FB28-CFA0-8ED5-C920-513A0B44E927}"/>
              </a:ext>
            </a:extLst>
          </p:cNvPr>
          <p:cNvGrpSpPr>
            <a:grpSpLocks/>
          </p:cNvGrpSpPr>
          <p:nvPr/>
        </p:nvGrpSpPr>
        <p:grpSpPr bwMode="auto">
          <a:xfrm>
            <a:off x="762000" y="3657600"/>
            <a:ext cx="3098800" cy="2374900"/>
            <a:chOff x="480" y="2304"/>
            <a:chExt cx="1952" cy="1496"/>
          </a:xfrm>
        </p:grpSpPr>
        <p:sp>
          <p:nvSpPr>
            <p:cNvPr id="13317" name="Text Box 5">
              <a:extLst>
                <a:ext uri="{FF2B5EF4-FFF2-40B4-BE49-F238E27FC236}">
                  <a16:creationId xmlns:a16="http://schemas.microsoft.com/office/drawing/2014/main" id="{EADC15D6-9C99-6A63-1AB7-13E03BE9524A}"/>
                </a:ext>
              </a:extLst>
            </p:cNvPr>
            <p:cNvSpPr txBox="1">
              <a:spLocks noChangeArrowheads="1"/>
            </p:cNvSpPr>
            <p:nvPr/>
          </p:nvSpPr>
          <p:spPr bwMode="auto">
            <a:xfrm>
              <a:off x="480" y="2304"/>
              <a:ext cx="19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0</a:t>
              </a:r>
            </a:p>
          </p:txBody>
        </p:sp>
        <p:sp>
          <p:nvSpPr>
            <p:cNvPr id="13318" name="Text Box 6">
              <a:extLst>
                <a:ext uri="{FF2B5EF4-FFF2-40B4-BE49-F238E27FC236}">
                  <a16:creationId xmlns:a16="http://schemas.microsoft.com/office/drawing/2014/main" id="{AB3192BB-BA0B-0F5C-9C39-06E283BBFA84}"/>
                </a:ext>
              </a:extLst>
            </p:cNvPr>
            <p:cNvSpPr txBox="1">
              <a:spLocks noChangeArrowheads="1"/>
            </p:cNvSpPr>
            <p:nvPr/>
          </p:nvSpPr>
          <p:spPr bwMode="auto">
            <a:xfrm>
              <a:off x="2112" y="2304"/>
              <a:ext cx="19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1</a:t>
              </a:r>
            </a:p>
          </p:txBody>
        </p:sp>
        <p:sp>
          <p:nvSpPr>
            <p:cNvPr id="13319" name="Text Box 7">
              <a:extLst>
                <a:ext uri="{FF2B5EF4-FFF2-40B4-BE49-F238E27FC236}">
                  <a16:creationId xmlns:a16="http://schemas.microsoft.com/office/drawing/2014/main" id="{AD48AFDB-B8DC-928A-4804-32AF3F26A831}"/>
                </a:ext>
              </a:extLst>
            </p:cNvPr>
            <p:cNvSpPr txBox="1">
              <a:spLocks noChangeArrowheads="1"/>
            </p:cNvSpPr>
            <p:nvPr/>
          </p:nvSpPr>
          <p:spPr bwMode="auto">
            <a:xfrm>
              <a:off x="480" y="3456"/>
              <a:ext cx="19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3</a:t>
              </a:r>
            </a:p>
          </p:txBody>
        </p:sp>
        <p:sp>
          <p:nvSpPr>
            <p:cNvPr id="13320" name="Text Box 8">
              <a:extLst>
                <a:ext uri="{FF2B5EF4-FFF2-40B4-BE49-F238E27FC236}">
                  <a16:creationId xmlns:a16="http://schemas.microsoft.com/office/drawing/2014/main" id="{ECFC8E1C-6D70-5E44-0F98-FAC41D828196}"/>
                </a:ext>
              </a:extLst>
            </p:cNvPr>
            <p:cNvSpPr txBox="1">
              <a:spLocks noChangeArrowheads="1"/>
            </p:cNvSpPr>
            <p:nvPr/>
          </p:nvSpPr>
          <p:spPr bwMode="auto">
            <a:xfrm>
              <a:off x="2112" y="3456"/>
              <a:ext cx="19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2</a:t>
              </a:r>
            </a:p>
          </p:txBody>
        </p:sp>
        <p:sp>
          <p:nvSpPr>
            <p:cNvPr id="13321" name="Freeform 9">
              <a:extLst>
                <a:ext uri="{FF2B5EF4-FFF2-40B4-BE49-F238E27FC236}">
                  <a16:creationId xmlns:a16="http://schemas.microsoft.com/office/drawing/2014/main" id="{9269930D-C19A-1EFA-3060-C0B50B52109C}"/>
                </a:ext>
              </a:extLst>
            </p:cNvPr>
            <p:cNvSpPr>
              <a:spLocks/>
            </p:cNvSpPr>
            <p:nvPr/>
          </p:nvSpPr>
          <p:spPr bwMode="auto">
            <a:xfrm rot="9503113">
              <a:off x="2064" y="2304"/>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2" name="Freeform 10">
              <a:extLst>
                <a:ext uri="{FF2B5EF4-FFF2-40B4-BE49-F238E27FC236}">
                  <a16:creationId xmlns:a16="http://schemas.microsoft.com/office/drawing/2014/main" id="{5D074B13-BC6B-C74A-9869-D578A52F3420}"/>
                </a:ext>
              </a:extLst>
            </p:cNvPr>
            <p:cNvSpPr>
              <a:spLocks/>
            </p:cNvSpPr>
            <p:nvPr/>
          </p:nvSpPr>
          <p:spPr bwMode="auto">
            <a:xfrm rot="9503113">
              <a:off x="2064" y="3456"/>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3" name="Line 11">
              <a:extLst>
                <a:ext uri="{FF2B5EF4-FFF2-40B4-BE49-F238E27FC236}">
                  <a16:creationId xmlns:a16="http://schemas.microsoft.com/office/drawing/2014/main" id="{89828D05-DF62-5E99-67CF-37B26930CA37}"/>
                </a:ext>
              </a:extLst>
            </p:cNvPr>
            <p:cNvSpPr>
              <a:spLocks noChangeShapeType="1"/>
            </p:cNvSpPr>
            <p:nvPr/>
          </p:nvSpPr>
          <p:spPr bwMode="auto">
            <a:xfrm>
              <a:off x="768" y="2496"/>
              <a:ext cx="1248"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Line 12">
              <a:extLst>
                <a:ext uri="{FF2B5EF4-FFF2-40B4-BE49-F238E27FC236}">
                  <a16:creationId xmlns:a16="http://schemas.microsoft.com/office/drawing/2014/main" id="{56A89E3F-019E-394F-6AF9-9890EDD52EA6}"/>
                </a:ext>
              </a:extLst>
            </p:cNvPr>
            <p:cNvSpPr>
              <a:spLocks noChangeShapeType="1"/>
            </p:cNvSpPr>
            <p:nvPr/>
          </p:nvSpPr>
          <p:spPr bwMode="auto">
            <a:xfrm>
              <a:off x="2064" y="2496"/>
              <a:ext cx="0" cy="110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5" name="Line 13">
              <a:extLst>
                <a:ext uri="{FF2B5EF4-FFF2-40B4-BE49-F238E27FC236}">
                  <a16:creationId xmlns:a16="http://schemas.microsoft.com/office/drawing/2014/main" id="{989E5035-CD22-8A4B-66E0-9FE255C63494}"/>
                </a:ext>
              </a:extLst>
            </p:cNvPr>
            <p:cNvSpPr>
              <a:spLocks noChangeShapeType="1"/>
            </p:cNvSpPr>
            <p:nvPr/>
          </p:nvSpPr>
          <p:spPr bwMode="auto">
            <a:xfrm flipH="1" flipV="1">
              <a:off x="816" y="2544"/>
              <a:ext cx="1248" cy="110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6" name="Line 14">
              <a:extLst>
                <a:ext uri="{FF2B5EF4-FFF2-40B4-BE49-F238E27FC236}">
                  <a16:creationId xmlns:a16="http://schemas.microsoft.com/office/drawing/2014/main" id="{B9DC6448-EE0B-ABA3-8B04-70F74C063B08}"/>
                </a:ext>
              </a:extLst>
            </p:cNvPr>
            <p:cNvSpPr>
              <a:spLocks noChangeShapeType="1"/>
            </p:cNvSpPr>
            <p:nvPr/>
          </p:nvSpPr>
          <p:spPr bwMode="auto">
            <a:xfrm flipV="1">
              <a:off x="768" y="2544"/>
              <a:ext cx="0" cy="110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7" name="Oval 15">
              <a:extLst>
                <a:ext uri="{FF2B5EF4-FFF2-40B4-BE49-F238E27FC236}">
                  <a16:creationId xmlns:a16="http://schemas.microsoft.com/office/drawing/2014/main" id="{398B0826-41B7-4489-E674-7CCF82635D7A}"/>
                </a:ext>
              </a:extLst>
            </p:cNvPr>
            <p:cNvSpPr>
              <a:spLocks noChangeArrowheads="1"/>
            </p:cNvSpPr>
            <p:nvPr/>
          </p:nvSpPr>
          <p:spPr bwMode="auto">
            <a:xfrm>
              <a:off x="720" y="36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8" name="Oval 16">
              <a:extLst>
                <a:ext uri="{FF2B5EF4-FFF2-40B4-BE49-F238E27FC236}">
                  <a16:creationId xmlns:a16="http://schemas.microsoft.com/office/drawing/2014/main" id="{A816DC3B-C8E7-7427-5C15-F0041FCA8CB7}"/>
                </a:ext>
              </a:extLst>
            </p:cNvPr>
            <p:cNvSpPr>
              <a:spLocks noChangeArrowheads="1"/>
            </p:cNvSpPr>
            <p:nvPr/>
          </p:nvSpPr>
          <p:spPr bwMode="auto">
            <a:xfrm>
              <a:off x="2016"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29" name="Oval 17">
              <a:extLst>
                <a:ext uri="{FF2B5EF4-FFF2-40B4-BE49-F238E27FC236}">
                  <a16:creationId xmlns:a16="http://schemas.microsoft.com/office/drawing/2014/main" id="{BA9278AB-C931-533A-4DA9-1DD0FC1C73BF}"/>
                </a:ext>
              </a:extLst>
            </p:cNvPr>
            <p:cNvSpPr>
              <a:spLocks noChangeArrowheads="1"/>
            </p:cNvSpPr>
            <p:nvPr/>
          </p:nvSpPr>
          <p:spPr bwMode="auto">
            <a:xfrm>
              <a:off x="2016" y="36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30" name="Oval 18">
              <a:extLst>
                <a:ext uri="{FF2B5EF4-FFF2-40B4-BE49-F238E27FC236}">
                  <a16:creationId xmlns:a16="http://schemas.microsoft.com/office/drawing/2014/main" id="{89CED4C2-85CF-1B8D-9611-222E19B8EE07}"/>
                </a:ext>
              </a:extLst>
            </p:cNvPr>
            <p:cNvSpPr>
              <a:spLocks noChangeArrowheads="1"/>
            </p:cNvSpPr>
            <p:nvPr/>
          </p:nvSpPr>
          <p:spPr bwMode="auto">
            <a:xfrm>
              <a:off x="720"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3334" name="Text Box 22">
            <a:extLst>
              <a:ext uri="{FF2B5EF4-FFF2-40B4-BE49-F238E27FC236}">
                <a16:creationId xmlns:a16="http://schemas.microsoft.com/office/drawing/2014/main" id="{2FA43274-0B92-22E5-9187-9A8DABD2BD97}"/>
              </a:ext>
            </a:extLst>
          </p:cNvPr>
          <p:cNvSpPr txBox="1">
            <a:spLocks noChangeArrowheads="1"/>
          </p:cNvSpPr>
          <p:nvPr/>
        </p:nvSpPr>
        <p:spPr bwMode="auto">
          <a:xfrm>
            <a:off x="5868988" y="4038600"/>
            <a:ext cx="223520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We add edges:</a:t>
            </a:r>
          </a:p>
          <a:p>
            <a:r>
              <a:rPr lang="en-US" altLang="en-US" sz="2400"/>
              <a:t>(0,0), (3,3)</a:t>
            </a:r>
          </a:p>
        </p:txBody>
      </p:sp>
      <p:sp>
        <p:nvSpPr>
          <p:cNvPr id="2" name="Rectangle 2">
            <a:extLst>
              <a:ext uri="{FF2B5EF4-FFF2-40B4-BE49-F238E27FC236}">
                <a16:creationId xmlns:a16="http://schemas.microsoft.com/office/drawing/2014/main" id="{104E92AE-16A1-235C-8139-ACA3539A0875}"/>
              </a:ext>
            </a:extLst>
          </p:cNvPr>
          <p:cNvSpPr>
            <a:spLocks noGrp="1" noChangeArrowheads="1"/>
          </p:cNvSpPr>
          <p:nvPr>
            <p:ph type="title"/>
          </p:nvPr>
        </p:nvSpPr>
        <p:spPr>
          <a:xfrm>
            <a:off x="628650" y="21271"/>
            <a:ext cx="7886700" cy="854073"/>
          </a:xfrm>
        </p:spPr>
        <p:txBody>
          <a:bodyPr>
            <a:normAutofit/>
          </a:bodyPr>
          <a:lstStyle/>
          <a:p>
            <a:pPr algn="ctr"/>
            <a:r>
              <a:rPr lang="en-US" altLang="en-US" sz="4000" b="1" dirty="0">
                <a:solidFill>
                  <a:srgbClr val="C00000"/>
                </a:solidFill>
                <a:effectLst>
                  <a:outerShdw blurRad="38100" dist="38100" dir="2700000" algn="tl">
                    <a:srgbClr val="000000">
                      <a:alpha val="43137"/>
                    </a:srgbClr>
                  </a:outerShdw>
                </a:effectLst>
              </a:rPr>
              <a:t>Reflexive closure</a:t>
            </a:r>
            <a:endParaRPr lang="en-US" altLang="en-US" sz="3600"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562840" y="2348640"/>
              <a:ext cx="4777560" cy="1107360"/>
            </p14:xfrm>
          </p:contentPart>
        </mc:Choice>
        <mc:Fallback xmlns="">
          <p:pic>
            <p:nvPicPr>
              <p:cNvPr id="4" name="Ink 3"/>
              <p:cNvPicPr/>
              <p:nvPr/>
            </p:nvPicPr>
            <p:blipFill>
              <a:blip r:embed="rId3"/>
              <a:stretch>
                <a:fillRect/>
              </a:stretch>
            </p:blipFill>
            <p:spPr>
              <a:xfrm>
                <a:off x="2553480" y="2339280"/>
                <a:ext cx="4796280" cy="1126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33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9A90803-9BDD-6374-D3A4-BEEA412D1B2B}"/>
              </a:ext>
            </a:extLst>
          </p:cNvPr>
          <p:cNvSpPr>
            <a:spLocks noGrp="1"/>
          </p:cNvSpPr>
          <p:nvPr>
            <p:ph type="sldNum" sz="quarter" idx="12"/>
          </p:nvPr>
        </p:nvSpPr>
        <p:spPr/>
        <p:txBody>
          <a:bodyPr/>
          <a:lstStyle/>
          <a:p>
            <a:fld id="{55A10FD6-680E-4B04-8B8B-E9D3A2EFDB27}" type="slidenum">
              <a:rPr lang="en-US" altLang="en-US"/>
              <a:pPr/>
              <a:t>85</a:t>
            </a:fld>
            <a:endParaRPr lang="en-US" altLang="en-US"/>
          </a:p>
        </p:txBody>
      </p:sp>
      <p:sp>
        <p:nvSpPr>
          <p:cNvPr id="5123" name="Rectangle 3">
            <a:extLst>
              <a:ext uri="{FF2B5EF4-FFF2-40B4-BE49-F238E27FC236}">
                <a16:creationId xmlns:a16="http://schemas.microsoft.com/office/drawing/2014/main" id="{B4936FB0-C7E7-3195-9715-CD9580F3901A}"/>
              </a:ext>
            </a:extLst>
          </p:cNvPr>
          <p:cNvSpPr>
            <a:spLocks noGrp="1" noChangeArrowheads="1"/>
          </p:cNvSpPr>
          <p:nvPr>
            <p:ph type="body" idx="1"/>
          </p:nvPr>
        </p:nvSpPr>
        <p:spPr/>
        <p:txBody>
          <a:bodyPr>
            <a:normAutofit fontScale="92500" lnSpcReduction="10000"/>
          </a:bodyPr>
          <a:lstStyle/>
          <a:p>
            <a:pPr>
              <a:lnSpc>
                <a:spcPct val="90000"/>
              </a:lnSpc>
            </a:pPr>
            <a:r>
              <a:rPr lang="en-US" altLang="en-US" sz="2400"/>
              <a:t>Consider a relation </a:t>
            </a:r>
            <a:r>
              <a:rPr lang="en-US" altLang="en-US" sz="2400" i="1"/>
              <a:t>R</a:t>
            </a:r>
            <a:r>
              <a:rPr lang="en-US" altLang="en-US" sz="2400"/>
              <a:t>:</a:t>
            </a:r>
          </a:p>
          <a:p>
            <a:pPr lvl="1">
              <a:lnSpc>
                <a:spcPct val="90000"/>
              </a:lnSpc>
            </a:pPr>
            <a:r>
              <a:rPr lang="en-US" altLang="en-US" sz="2000"/>
              <a:t>From our MapQuest example in the last slide set</a:t>
            </a:r>
          </a:p>
          <a:p>
            <a:pPr lvl="1">
              <a:lnSpc>
                <a:spcPct val="90000"/>
              </a:lnSpc>
            </a:pPr>
            <a:r>
              <a:rPr lang="en-US" altLang="en-US" sz="2000"/>
              <a:t>Note that it is not symmetric</a:t>
            </a:r>
          </a:p>
          <a:p>
            <a:pPr algn="l">
              <a:lnSpc>
                <a:spcPct val="90000"/>
              </a:lnSpc>
            </a:pPr>
            <a:endParaRPr lang="en-US" altLang="en-US" sz="2400"/>
          </a:p>
          <a:p>
            <a:pPr algn="l">
              <a:lnSpc>
                <a:spcPct val="90000"/>
              </a:lnSpc>
            </a:pPr>
            <a:r>
              <a:rPr lang="en-US" altLang="en-US" sz="2400"/>
              <a:t>We want to add edges to </a:t>
            </a:r>
            <a:br>
              <a:rPr lang="en-US" altLang="en-US" sz="2400"/>
            </a:br>
            <a:r>
              <a:rPr lang="en-US" altLang="en-US" sz="2400"/>
              <a:t>make the relation symmetric</a:t>
            </a:r>
          </a:p>
          <a:p>
            <a:pPr>
              <a:lnSpc>
                <a:spcPct val="90000"/>
              </a:lnSpc>
            </a:pPr>
            <a:endParaRPr lang="en-US" altLang="en-US" sz="2400"/>
          </a:p>
          <a:p>
            <a:pPr algn="l">
              <a:lnSpc>
                <a:spcPct val="90000"/>
              </a:lnSpc>
            </a:pPr>
            <a:r>
              <a:rPr lang="en-US" altLang="en-US" sz="2400"/>
              <a:t>By adding those edges, </a:t>
            </a:r>
            <a:br>
              <a:rPr lang="en-US" altLang="en-US" sz="2400"/>
            </a:br>
            <a:r>
              <a:rPr lang="en-US" altLang="en-US" sz="2400"/>
              <a:t>we have made a non-</a:t>
            </a:r>
            <a:br>
              <a:rPr lang="en-US" altLang="en-US" sz="2400"/>
            </a:br>
            <a:r>
              <a:rPr lang="en-US" altLang="en-US" sz="2400"/>
              <a:t>symmetric relation </a:t>
            </a:r>
            <a:r>
              <a:rPr lang="en-US" altLang="en-US" sz="2400" i="1"/>
              <a:t>R</a:t>
            </a:r>
            <a:r>
              <a:rPr lang="en-US" altLang="en-US" sz="2400"/>
              <a:t> into </a:t>
            </a:r>
            <a:br>
              <a:rPr lang="en-US" altLang="en-US" sz="2400"/>
            </a:br>
            <a:r>
              <a:rPr lang="en-US" altLang="en-US" sz="2400"/>
              <a:t>a symmetric relation</a:t>
            </a:r>
          </a:p>
          <a:p>
            <a:pPr>
              <a:lnSpc>
                <a:spcPct val="90000"/>
              </a:lnSpc>
            </a:pPr>
            <a:endParaRPr lang="en-US" altLang="en-US" sz="2400"/>
          </a:p>
          <a:p>
            <a:pPr>
              <a:lnSpc>
                <a:spcPct val="90000"/>
              </a:lnSpc>
            </a:pPr>
            <a:r>
              <a:rPr lang="en-US" altLang="en-US" sz="2400"/>
              <a:t>This new relation is called the </a:t>
            </a:r>
            <a:r>
              <a:rPr lang="en-US" altLang="en-US" sz="2400" b="1"/>
              <a:t>symmetric closure</a:t>
            </a:r>
            <a:r>
              <a:rPr lang="en-US" altLang="en-US" sz="2400"/>
              <a:t> of </a:t>
            </a:r>
            <a:r>
              <a:rPr lang="en-US" altLang="en-US" sz="2400" i="1"/>
              <a:t>R</a:t>
            </a:r>
          </a:p>
        </p:txBody>
      </p:sp>
      <p:grpSp>
        <p:nvGrpSpPr>
          <p:cNvPr id="5148" name="Group 28">
            <a:extLst>
              <a:ext uri="{FF2B5EF4-FFF2-40B4-BE49-F238E27FC236}">
                <a16:creationId xmlns:a16="http://schemas.microsoft.com/office/drawing/2014/main" id="{59570478-C1B9-51FE-69B9-0F4CB9EB7A3D}"/>
              </a:ext>
            </a:extLst>
          </p:cNvPr>
          <p:cNvGrpSpPr>
            <a:grpSpLocks/>
          </p:cNvGrpSpPr>
          <p:nvPr/>
        </p:nvGrpSpPr>
        <p:grpSpPr bwMode="auto">
          <a:xfrm>
            <a:off x="5105400" y="2514600"/>
            <a:ext cx="3530600" cy="1930400"/>
            <a:chOff x="2352" y="1584"/>
            <a:chExt cx="2224" cy="1216"/>
          </a:xfrm>
        </p:grpSpPr>
        <p:sp>
          <p:nvSpPr>
            <p:cNvPr id="5141" name="Freeform 21">
              <a:extLst>
                <a:ext uri="{FF2B5EF4-FFF2-40B4-BE49-F238E27FC236}">
                  <a16:creationId xmlns:a16="http://schemas.microsoft.com/office/drawing/2014/main" id="{5FDB3296-317E-2F2A-D58E-075F225F3FE0}"/>
                </a:ext>
              </a:extLst>
            </p:cNvPr>
            <p:cNvSpPr>
              <a:spLocks/>
            </p:cNvSpPr>
            <p:nvPr/>
          </p:nvSpPr>
          <p:spPr bwMode="auto">
            <a:xfrm>
              <a:off x="2352" y="2448"/>
              <a:ext cx="960" cy="144"/>
            </a:xfrm>
            <a:custGeom>
              <a:avLst/>
              <a:gdLst>
                <a:gd name="T0" fmla="*/ 960 w 960"/>
                <a:gd name="T1" fmla="*/ 144 h 144"/>
                <a:gd name="T2" fmla="*/ 384 w 960"/>
                <a:gd name="T3" fmla="*/ 96 h 144"/>
                <a:gd name="T4" fmla="*/ 0 w 960"/>
                <a:gd name="T5" fmla="*/ 0 h 144"/>
              </a:gdLst>
              <a:ahLst/>
              <a:cxnLst>
                <a:cxn ang="0">
                  <a:pos x="T0" y="T1"/>
                </a:cxn>
                <a:cxn ang="0">
                  <a:pos x="T2" y="T3"/>
                </a:cxn>
                <a:cxn ang="0">
                  <a:pos x="T4" y="T5"/>
                </a:cxn>
              </a:cxnLst>
              <a:rect l="0" t="0" r="r" b="b"/>
              <a:pathLst>
                <a:path w="960" h="144">
                  <a:moveTo>
                    <a:pt x="960" y="144"/>
                  </a:moveTo>
                  <a:cubicBezTo>
                    <a:pt x="752" y="132"/>
                    <a:pt x="544" y="120"/>
                    <a:pt x="384" y="96"/>
                  </a:cubicBezTo>
                  <a:cubicBezTo>
                    <a:pt x="224" y="72"/>
                    <a:pt x="144" y="40"/>
                    <a:pt x="0" y="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3" name="Freeform 23">
              <a:extLst>
                <a:ext uri="{FF2B5EF4-FFF2-40B4-BE49-F238E27FC236}">
                  <a16:creationId xmlns:a16="http://schemas.microsoft.com/office/drawing/2014/main" id="{4F66C3C4-F39B-AAF7-1A56-12017472723C}"/>
                </a:ext>
              </a:extLst>
            </p:cNvPr>
            <p:cNvSpPr>
              <a:spLocks/>
            </p:cNvSpPr>
            <p:nvPr/>
          </p:nvSpPr>
          <p:spPr bwMode="auto">
            <a:xfrm>
              <a:off x="3360" y="2640"/>
              <a:ext cx="960" cy="160"/>
            </a:xfrm>
            <a:custGeom>
              <a:avLst/>
              <a:gdLst>
                <a:gd name="T0" fmla="*/ 960 w 960"/>
                <a:gd name="T1" fmla="*/ 96 h 160"/>
                <a:gd name="T2" fmla="*/ 336 w 960"/>
                <a:gd name="T3" fmla="*/ 144 h 160"/>
                <a:gd name="T4" fmla="*/ 0 w 960"/>
                <a:gd name="T5" fmla="*/ 0 h 160"/>
              </a:gdLst>
              <a:ahLst/>
              <a:cxnLst>
                <a:cxn ang="0">
                  <a:pos x="T0" y="T1"/>
                </a:cxn>
                <a:cxn ang="0">
                  <a:pos x="T2" y="T3"/>
                </a:cxn>
                <a:cxn ang="0">
                  <a:pos x="T4" y="T5"/>
                </a:cxn>
              </a:cxnLst>
              <a:rect l="0" t="0" r="r" b="b"/>
              <a:pathLst>
                <a:path w="960" h="160">
                  <a:moveTo>
                    <a:pt x="960" y="96"/>
                  </a:moveTo>
                  <a:cubicBezTo>
                    <a:pt x="728" y="128"/>
                    <a:pt x="496" y="160"/>
                    <a:pt x="336" y="144"/>
                  </a:cubicBezTo>
                  <a:cubicBezTo>
                    <a:pt x="176" y="128"/>
                    <a:pt x="120" y="72"/>
                    <a:pt x="0" y="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5" name="Freeform 25">
              <a:extLst>
                <a:ext uri="{FF2B5EF4-FFF2-40B4-BE49-F238E27FC236}">
                  <a16:creationId xmlns:a16="http://schemas.microsoft.com/office/drawing/2014/main" id="{46F02CAE-AAA6-A549-C6EA-8F31CB764B5C}"/>
                </a:ext>
              </a:extLst>
            </p:cNvPr>
            <p:cNvSpPr>
              <a:spLocks/>
            </p:cNvSpPr>
            <p:nvPr/>
          </p:nvSpPr>
          <p:spPr bwMode="auto">
            <a:xfrm>
              <a:off x="4464" y="1584"/>
              <a:ext cx="112" cy="576"/>
            </a:xfrm>
            <a:custGeom>
              <a:avLst/>
              <a:gdLst>
                <a:gd name="T0" fmla="*/ 96 w 112"/>
                <a:gd name="T1" fmla="*/ 0 h 576"/>
                <a:gd name="T2" fmla="*/ 96 w 112"/>
                <a:gd name="T3" fmla="*/ 384 h 576"/>
                <a:gd name="T4" fmla="*/ 0 w 112"/>
                <a:gd name="T5" fmla="*/ 576 h 576"/>
              </a:gdLst>
              <a:ahLst/>
              <a:cxnLst>
                <a:cxn ang="0">
                  <a:pos x="T0" y="T1"/>
                </a:cxn>
                <a:cxn ang="0">
                  <a:pos x="T2" y="T3"/>
                </a:cxn>
                <a:cxn ang="0">
                  <a:pos x="T4" y="T5"/>
                </a:cxn>
              </a:cxnLst>
              <a:rect l="0" t="0" r="r" b="b"/>
              <a:pathLst>
                <a:path w="112" h="576">
                  <a:moveTo>
                    <a:pt x="96" y="0"/>
                  </a:moveTo>
                  <a:cubicBezTo>
                    <a:pt x="104" y="144"/>
                    <a:pt x="112" y="288"/>
                    <a:pt x="96" y="384"/>
                  </a:cubicBezTo>
                  <a:cubicBezTo>
                    <a:pt x="80" y="480"/>
                    <a:pt x="72" y="480"/>
                    <a:pt x="0" y="576"/>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46" name="Freeform 26">
              <a:extLst>
                <a:ext uri="{FF2B5EF4-FFF2-40B4-BE49-F238E27FC236}">
                  <a16:creationId xmlns:a16="http://schemas.microsoft.com/office/drawing/2014/main" id="{5C935B42-DFB0-9EEF-875E-1ABDC93B9125}"/>
                </a:ext>
              </a:extLst>
            </p:cNvPr>
            <p:cNvSpPr>
              <a:spLocks/>
            </p:cNvSpPr>
            <p:nvPr/>
          </p:nvSpPr>
          <p:spPr bwMode="auto">
            <a:xfrm>
              <a:off x="4368" y="2200"/>
              <a:ext cx="112" cy="488"/>
            </a:xfrm>
            <a:custGeom>
              <a:avLst/>
              <a:gdLst>
                <a:gd name="T0" fmla="*/ 48 w 112"/>
                <a:gd name="T1" fmla="*/ 8 h 488"/>
                <a:gd name="T2" fmla="*/ 96 w 112"/>
                <a:gd name="T3" fmla="*/ 56 h 488"/>
                <a:gd name="T4" fmla="*/ 96 w 112"/>
                <a:gd name="T5" fmla="*/ 344 h 488"/>
                <a:gd name="T6" fmla="*/ 0 w 112"/>
                <a:gd name="T7" fmla="*/ 488 h 488"/>
              </a:gdLst>
              <a:ahLst/>
              <a:cxnLst>
                <a:cxn ang="0">
                  <a:pos x="T0" y="T1"/>
                </a:cxn>
                <a:cxn ang="0">
                  <a:pos x="T2" y="T3"/>
                </a:cxn>
                <a:cxn ang="0">
                  <a:pos x="T4" y="T5"/>
                </a:cxn>
                <a:cxn ang="0">
                  <a:pos x="T6" y="T7"/>
                </a:cxn>
              </a:cxnLst>
              <a:rect l="0" t="0" r="r" b="b"/>
              <a:pathLst>
                <a:path w="112" h="488">
                  <a:moveTo>
                    <a:pt x="48" y="8"/>
                  </a:moveTo>
                  <a:cubicBezTo>
                    <a:pt x="68" y="4"/>
                    <a:pt x="88" y="0"/>
                    <a:pt x="96" y="56"/>
                  </a:cubicBezTo>
                  <a:cubicBezTo>
                    <a:pt x="104" y="112"/>
                    <a:pt x="112" y="272"/>
                    <a:pt x="96" y="344"/>
                  </a:cubicBezTo>
                  <a:cubicBezTo>
                    <a:pt x="80" y="416"/>
                    <a:pt x="80" y="416"/>
                    <a:pt x="0" y="488"/>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5122" name="Rectangle 2">
            <a:extLst>
              <a:ext uri="{FF2B5EF4-FFF2-40B4-BE49-F238E27FC236}">
                <a16:creationId xmlns:a16="http://schemas.microsoft.com/office/drawing/2014/main" id="{58013CC9-8095-BBFD-BDCB-40F0ED45A5F1}"/>
              </a:ext>
            </a:extLst>
          </p:cNvPr>
          <p:cNvSpPr>
            <a:spLocks noGrp="1" noChangeArrowheads="1"/>
          </p:cNvSpPr>
          <p:nvPr>
            <p:ph type="title"/>
          </p:nvPr>
        </p:nvSpPr>
        <p:spPr/>
        <p:txBody>
          <a:bodyPr>
            <a:normAutofit/>
          </a:bodyPr>
          <a:lstStyle/>
          <a:p>
            <a:pPr algn="ctr"/>
            <a:r>
              <a:rPr lang="en-US" altLang="en-US" sz="4400" b="1" dirty="0">
                <a:solidFill>
                  <a:srgbClr val="C00000"/>
                </a:solidFill>
                <a:effectLst>
                  <a:outerShdw blurRad="38100" dist="38100" dir="2700000" algn="tl">
                    <a:srgbClr val="000000">
                      <a:alpha val="43137"/>
                    </a:srgbClr>
                  </a:outerShdw>
                </a:effectLst>
              </a:rPr>
              <a:t>Symmetric closure</a:t>
            </a:r>
          </a:p>
        </p:txBody>
      </p:sp>
      <p:grpSp>
        <p:nvGrpSpPr>
          <p:cNvPr id="5147" name="Group 27">
            <a:extLst>
              <a:ext uri="{FF2B5EF4-FFF2-40B4-BE49-F238E27FC236}">
                <a16:creationId xmlns:a16="http://schemas.microsoft.com/office/drawing/2014/main" id="{AA3A5AA5-FB86-7161-A020-18A765B3A5C3}"/>
              </a:ext>
            </a:extLst>
          </p:cNvPr>
          <p:cNvGrpSpPr>
            <a:grpSpLocks/>
          </p:cNvGrpSpPr>
          <p:nvPr/>
        </p:nvGrpSpPr>
        <p:grpSpPr bwMode="auto">
          <a:xfrm>
            <a:off x="4724400" y="2362200"/>
            <a:ext cx="3898900" cy="3124200"/>
            <a:chOff x="2112" y="1488"/>
            <a:chExt cx="2456" cy="1968"/>
          </a:xfrm>
        </p:grpSpPr>
        <p:sp>
          <p:nvSpPr>
            <p:cNvPr id="5125" name="Line 5">
              <a:extLst>
                <a:ext uri="{FF2B5EF4-FFF2-40B4-BE49-F238E27FC236}">
                  <a16:creationId xmlns:a16="http://schemas.microsoft.com/office/drawing/2014/main" id="{86CCDDDD-3406-6BBD-05F8-E8E376182025}"/>
                </a:ext>
              </a:extLst>
            </p:cNvPr>
            <p:cNvSpPr>
              <a:spLocks noChangeShapeType="1"/>
            </p:cNvSpPr>
            <p:nvPr/>
          </p:nvSpPr>
          <p:spPr bwMode="auto">
            <a:xfrm flipH="1">
              <a:off x="4424" y="1536"/>
              <a:ext cx="96" cy="62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6" name="Line 6">
              <a:extLst>
                <a:ext uri="{FF2B5EF4-FFF2-40B4-BE49-F238E27FC236}">
                  <a16:creationId xmlns:a16="http://schemas.microsoft.com/office/drawing/2014/main" id="{E68CB1BD-32D6-3843-FCD3-B687B39B1DF5}"/>
                </a:ext>
              </a:extLst>
            </p:cNvPr>
            <p:cNvSpPr>
              <a:spLocks noChangeShapeType="1"/>
            </p:cNvSpPr>
            <p:nvPr/>
          </p:nvSpPr>
          <p:spPr bwMode="auto">
            <a:xfrm flipH="1">
              <a:off x="4328" y="2208"/>
              <a:ext cx="96" cy="480"/>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7" name="Line 7">
              <a:extLst>
                <a:ext uri="{FF2B5EF4-FFF2-40B4-BE49-F238E27FC236}">
                  <a16:creationId xmlns:a16="http://schemas.microsoft.com/office/drawing/2014/main" id="{CEC5A5C3-F4E7-AA14-FE56-356C2AC7AA6C}"/>
                </a:ext>
              </a:extLst>
            </p:cNvPr>
            <p:cNvSpPr>
              <a:spLocks noChangeShapeType="1"/>
            </p:cNvSpPr>
            <p:nvPr/>
          </p:nvSpPr>
          <p:spPr bwMode="auto">
            <a:xfrm>
              <a:off x="2312" y="2400"/>
              <a:ext cx="960"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8" name="Line 8">
              <a:extLst>
                <a:ext uri="{FF2B5EF4-FFF2-40B4-BE49-F238E27FC236}">
                  <a16:creationId xmlns:a16="http://schemas.microsoft.com/office/drawing/2014/main" id="{5B469DD7-A9E7-1313-976D-C5F44C99CC9A}"/>
                </a:ext>
              </a:extLst>
            </p:cNvPr>
            <p:cNvSpPr>
              <a:spLocks noChangeShapeType="1"/>
            </p:cNvSpPr>
            <p:nvPr/>
          </p:nvSpPr>
          <p:spPr bwMode="auto">
            <a:xfrm>
              <a:off x="3320" y="2592"/>
              <a:ext cx="960"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29" name="Freeform 9">
              <a:extLst>
                <a:ext uri="{FF2B5EF4-FFF2-40B4-BE49-F238E27FC236}">
                  <a16:creationId xmlns:a16="http://schemas.microsoft.com/office/drawing/2014/main" id="{25D4BE3B-ACD5-FB9B-ACAC-53BB39DA045C}"/>
                </a:ext>
              </a:extLst>
            </p:cNvPr>
            <p:cNvSpPr>
              <a:spLocks/>
            </p:cNvSpPr>
            <p:nvPr/>
          </p:nvSpPr>
          <p:spPr bwMode="auto">
            <a:xfrm>
              <a:off x="2216" y="2448"/>
              <a:ext cx="112" cy="432"/>
            </a:xfrm>
            <a:custGeom>
              <a:avLst/>
              <a:gdLst>
                <a:gd name="T0" fmla="*/ 0 w 112"/>
                <a:gd name="T1" fmla="*/ 432 h 432"/>
                <a:gd name="T2" fmla="*/ 96 w 112"/>
                <a:gd name="T3" fmla="*/ 192 h 432"/>
                <a:gd name="T4" fmla="*/ 96 w 112"/>
                <a:gd name="T5" fmla="*/ 0 h 432"/>
              </a:gdLst>
              <a:ahLst/>
              <a:cxnLst>
                <a:cxn ang="0">
                  <a:pos x="T0" y="T1"/>
                </a:cxn>
                <a:cxn ang="0">
                  <a:pos x="T2" y="T3"/>
                </a:cxn>
                <a:cxn ang="0">
                  <a:pos x="T4" y="T5"/>
                </a:cxn>
              </a:cxnLst>
              <a:rect l="0" t="0" r="r" b="b"/>
              <a:pathLst>
                <a:path w="112" h="432">
                  <a:moveTo>
                    <a:pt x="0" y="432"/>
                  </a:moveTo>
                  <a:cubicBezTo>
                    <a:pt x="40" y="348"/>
                    <a:pt x="80" y="264"/>
                    <a:pt x="96" y="192"/>
                  </a:cubicBezTo>
                  <a:cubicBezTo>
                    <a:pt x="112" y="120"/>
                    <a:pt x="104" y="88"/>
                    <a:pt x="96"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0" name="Freeform 10">
              <a:extLst>
                <a:ext uri="{FF2B5EF4-FFF2-40B4-BE49-F238E27FC236}">
                  <a16:creationId xmlns:a16="http://schemas.microsoft.com/office/drawing/2014/main" id="{9D8BEE0B-05B3-5C0E-E99B-7F4749856889}"/>
                </a:ext>
              </a:extLst>
            </p:cNvPr>
            <p:cNvSpPr>
              <a:spLocks/>
            </p:cNvSpPr>
            <p:nvPr/>
          </p:nvSpPr>
          <p:spPr bwMode="auto">
            <a:xfrm>
              <a:off x="2200" y="2400"/>
              <a:ext cx="112" cy="432"/>
            </a:xfrm>
            <a:custGeom>
              <a:avLst/>
              <a:gdLst>
                <a:gd name="T0" fmla="*/ 112 w 112"/>
                <a:gd name="T1" fmla="*/ 0 h 432"/>
                <a:gd name="T2" fmla="*/ 16 w 112"/>
                <a:gd name="T3" fmla="*/ 192 h 432"/>
                <a:gd name="T4" fmla="*/ 16 w 112"/>
                <a:gd name="T5" fmla="*/ 432 h 432"/>
              </a:gdLst>
              <a:ahLst/>
              <a:cxnLst>
                <a:cxn ang="0">
                  <a:pos x="T0" y="T1"/>
                </a:cxn>
                <a:cxn ang="0">
                  <a:pos x="T2" y="T3"/>
                </a:cxn>
                <a:cxn ang="0">
                  <a:pos x="T4" y="T5"/>
                </a:cxn>
              </a:cxnLst>
              <a:rect l="0" t="0" r="r" b="b"/>
              <a:pathLst>
                <a:path w="112" h="432">
                  <a:moveTo>
                    <a:pt x="112" y="0"/>
                  </a:moveTo>
                  <a:cubicBezTo>
                    <a:pt x="72" y="60"/>
                    <a:pt x="32" y="120"/>
                    <a:pt x="16" y="192"/>
                  </a:cubicBezTo>
                  <a:cubicBezTo>
                    <a:pt x="0" y="264"/>
                    <a:pt x="8" y="344"/>
                    <a:pt x="16" y="432"/>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1" name="Freeform 11">
              <a:extLst>
                <a:ext uri="{FF2B5EF4-FFF2-40B4-BE49-F238E27FC236}">
                  <a16:creationId xmlns:a16="http://schemas.microsoft.com/office/drawing/2014/main" id="{91BDAE63-DE71-CD65-83F5-BCE348A7962D}"/>
                </a:ext>
              </a:extLst>
            </p:cNvPr>
            <p:cNvSpPr>
              <a:spLocks/>
            </p:cNvSpPr>
            <p:nvPr/>
          </p:nvSpPr>
          <p:spPr bwMode="auto">
            <a:xfrm>
              <a:off x="2168" y="2928"/>
              <a:ext cx="120" cy="480"/>
            </a:xfrm>
            <a:custGeom>
              <a:avLst/>
              <a:gdLst>
                <a:gd name="T0" fmla="*/ 0 w 120"/>
                <a:gd name="T1" fmla="*/ 480 h 480"/>
                <a:gd name="T2" fmla="*/ 96 w 120"/>
                <a:gd name="T3" fmla="*/ 288 h 480"/>
                <a:gd name="T4" fmla="*/ 96 w 120"/>
                <a:gd name="T5" fmla="*/ 0 h 480"/>
              </a:gdLst>
              <a:ahLst/>
              <a:cxnLst>
                <a:cxn ang="0">
                  <a:pos x="T0" y="T1"/>
                </a:cxn>
                <a:cxn ang="0">
                  <a:pos x="T2" y="T3"/>
                </a:cxn>
                <a:cxn ang="0">
                  <a:pos x="T4" y="T5"/>
                </a:cxn>
              </a:cxnLst>
              <a:rect l="0" t="0" r="r" b="b"/>
              <a:pathLst>
                <a:path w="120" h="480">
                  <a:moveTo>
                    <a:pt x="0" y="480"/>
                  </a:moveTo>
                  <a:cubicBezTo>
                    <a:pt x="40" y="424"/>
                    <a:pt x="80" y="368"/>
                    <a:pt x="96" y="288"/>
                  </a:cubicBezTo>
                  <a:cubicBezTo>
                    <a:pt x="112" y="208"/>
                    <a:pt x="120" y="112"/>
                    <a:pt x="96"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2" name="Freeform 12">
              <a:extLst>
                <a:ext uri="{FF2B5EF4-FFF2-40B4-BE49-F238E27FC236}">
                  <a16:creationId xmlns:a16="http://schemas.microsoft.com/office/drawing/2014/main" id="{D4FE8800-7C1E-7C44-5200-6869C550C928}"/>
                </a:ext>
              </a:extLst>
            </p:cNvPr>
            <p:cNvSpPr>
              <a:spLocks/>
            </p:cNvSpPr>
            <p:nvPr/>
          </p:nvSpPr>
          <p:spPr bwMode="auto">
            <a:xfrm>
              <a:off x="2112" y="2880"/>
              <a:ext cx="104" cy="480"/>
            </a:xfrm>
            <a:custGeom>
              <a:avLst/>
              <a:gdLst>
                <a:gd name="T0" fmla="*/ 104 w 104"/>
                <a:gd name="T1" fmla="*/ 0 h 480"/>
                <a:gd name="T2" fmla="*/ 8 w 104"/>
                <a:gd name="T3" fmla="*/ 240 h 480"/>
                <a:gd name="T4" fmla="*/ 56 w 104"/>
                <a:gd name="T5" fmla="*/ 480 h 480"/>
              </a:gdLst>
              <a:ahLst/>
              <a:cxnLst>
                <a:cxn ang="0">
                  <a:pos x="T0" y="T1"/>
                </a:cxn>
                <a:cxn ang="0">
                  <a:pos x="T2" y="T3"/>
                </a:cxn>
                <a:cxn ang="0">
                  <a:pos x="T4" y="T5"/>
                </a:cxn>
              </a:cxnLst>
              <a:rect l="0" t="0" r="r" b="b"/>
              <a:pathLst>
                <a:path w="104" h="480">
                  <a:moveTo>
                    <a:pt x="104" y="0"/>
                  </a:moveTo>
                  <a:cubicBezTo>
                    <a:pt x="60" y="80"/>
                    <a:pt x="16" y="160"/>
                    <a:pt x="8" y="240"/>
                  </a:cubicBezTo>
                  <a:cubicBezTo>
                    <a:pt x="0" y="320"/>
                    <a:pt x="40" y="408"/>
                    <a:pt x="56" y="48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133" name="Oval 13">
              <a:extLst>
                <a:ext uri="{FF2B5EF4-FFF2-40B4-BE49-F238E27FC236}">
                  <a16:creationId xmlns:a16="http://schemas.microsoft.com/office/drawing/2014/main" id="{2520BD83-58C1-725C-4DC9-E6C97B627156}"/>
                </a:ext>
              </a:extLst>
            </p:cNvPr>
            <p:cNvSpPr>
              <a:spLocks noChangeArrowheads="1"/>
            </p:cNvSpPr>
            <p:nvPr/>
          </p:nvSpPr>
          <p:spPr bwMode="auto">
            <a:xfrm>
              <a:off x="4472" y="148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4" name="Oval 14">
              <a:extLst>
                <a:ext uri="{FF2B5EF4-FFF2-40B4-BE49-F238E27FC236}">
                  <a16:creationId xmlns:a16="http://schemas.microsoft.com/office/drawing/2014/main" id="{662FB628-9948-FA39-350F-4AA288744B72}"/>
                </a:ext>
              </a:extLst>
            </p:cNvPr>
            <p:cNvSpPr>
              <a:spLocks noChangeArrowheads="1"/>
            </p:cNvSpPr>
            <p:nvPr/>
          </p:nvSpPr>
          <p:spPr bwMode="auto">
            <a:xfrm>
              <a:off x="4376" y="216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5" name="Oval 15">
              <a:extLst>
                <a:ext uri="{FF2B5EF4-FFF2-40B4-BE49-F238E27FC236}">
                  <a16:creationId xmlns:a16="http://schemas.microsoft.com/office/drawing/2014/main" id="{DCB0182F-6A44-5427-36B0-70945877F8AB}"/>
                </a:ext>
              </a:extLst>
            </p:cNvPr>
            <p:cNvSpPr>
              <a:spLocks noChangeArrowheads="1"/>
            </p:cNvSpPr>
            <p:nvPr/>
          </p:nvSpPr>
          <p:spPr bwMode="auto">
            <a:xfrm>
              <a:off x="2264" y="23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6" name="Oval 16">
              <a:extLst>
                <a:ext uri="{FF2B5EF4-FFF2-40B4-BE49-F238E27FC236}">
                  <a16:creationId xmlns:a16="http://schemas.microsoft.com/office/drawing/2014/main" id="{0CEF6B15-D7CF-9758-93E7-B178F701B43D}"/>
                </a:ext>
              </a:extLst>
            </p:cNvPr>
            <p:cNvSpPr>
              <a:spLocks noChangeArrowheads="1"/>
            </p:cNvSpPr>
            <p:nvPr/>
          </p:nvSpPr>
          <p:spPr bwMode="auto">
            <a:xfrm>
              <a:off x="3272" y="254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7" name="Oval 17">
              <a:extLst>
                <a:ext uri="{FF2B5EF4-FFF2-40B4-BE49-F238E27FC236}">
                  <a16:creationId xmlns:a16="http://schemas.microsoft.com/office/drawing/2014/main" id="{968ED248-5673-A21C-A898-C5CCED87E997}"/>
                </a:ext>
              </a:extLst>
            </p:cNvPr>
            <p:cNvSpPr>
              <a:spLocks noChangeArrowheads="1"/>
            </p:cNvSpPr>
            <p:nvPr/>
          </p:nvSpPr>
          <p:spPr bwMode="auto">
            <a:xfrm>
              <a:off x="4280" y="268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8" name="Oval 18">
              <a:extLst>
                <a:ext uri="{FF2B5EF4-FFF2-40B4-BE49-F238E27FC236}">
                  <a16:creationId xmlns:a16="http://schemas.microsoft.com/office/drawing/2014/main" id="{E2B7F7FF-5167-93D9-0E08-F92F99FD79BB}"/>
                </a:ext>
              </a:extLst>
            </p:cNvPr>
            <p:cNvSpPr>
              <a:spLocks noChangeArrowheads="1"/>
            </p:cNvSpPr>
            <p:nvPr/>
          </p:nvSpPr>
          <p:spPr bwMode="auto">
            <a:xfrm>
              <a:off x="2168" y="283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9" name="Oval 19">
              <a:extLst>
                <a:ext uri="{FF2B5EF4-FFF2-40B4-BE49-F238E27FC236}">
                  <a16:creationId xmlns:a16="http://schemas.microsoft.com/office/drawing/2014/main" id="{8ADE885D-6959-2A53-F60D-D314EBA9F3ED}"/>
                </a:ext>
              </a:extLst>
            </p:cNvPr>
            <p:cNvSpPr>
              <a:spLocks noChangeArrowheads="1"/>
            </p:cNvSpPr>
            <p:nvPr/>
          </p:nvSpPr>
          <p:spPr bwMode="auto">
            <a:xfrm>
              <a:off x="2120" y="336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715000" y="1276920"/>
              <a:ext cx="3268800" cy="3331080"/>
            </p14:xfrm>
          </p:contentPart>
        </mc:Choice>
        <mc:Fallback xmlns="">
          <p:pic>
            <p:nvPicPr>
              <p:cNvPr id="2" name="Ink 1"/>
              <p:cNvPicPr/>
              <p:nvPr/>
            </p:nvPicPr>
            <p:blipFill>
              <a:blip r:embed="rId3"/>
              <a:stretch>
                <a:fillRect/>
              </a:stretch>
            </p:blipFill>
            <p:spPr>
              <a:xfrm>
                <a:off x="5705640" y="1267560"/>
                <a:ext cx="3287520" cy="3349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123">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14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12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1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1ABDEDB-ACD9-DD80-3538-BBB0C40AE56B}"/>
              </a:ext>
            </a:extLst>
          </p:cNvPr>
          <p:cNvSpPr>
            <a:spLocks noGrp="1"/>
          </p:cNvSpPr>
          <p:nvPr>
            <p:ph type="sldNum" sz="quarter" idx="12"/>
          </p:nvPr>
        </p:nvSpPr>
        <p:spPr/>
        <p:txBody>
          <a:bodyPr/>
          <a:lstStyle/>
          <a:p>
            <a:fld id="{54774266-00EB-429C-B733-0B37D18E343D}" type="slidenum">
              <a:rPr lang="en-US" altLang="en-US"/>
              <a:pPr/>
              <a:t>86</a:t>
            </a:fld>
            <a:endParaRPr lang="en-US" altLang="en-US"/>
          </a:p>
        </p:txBody>
      </p:sp>
      <p:sp>
        <p:nvSpPr>
          <p:cNvPr id="11266" name="Rectangle 2">
            <a:extLst>
              <a:ext uri="{FF2B5EF4-FFF2-40B4-BE49-F238E27FC236}">
                <a16:creationId xmlns:a16="http://schemas.microsoft.com/office/drawing/2014/main" id="{D9FB2BF4-1B79-21DC-FAB7-F6E23FD23AB9}"/>
              </a:ext>
            </a:extLst>
          </p:cNvPr>
          <p:cNvSpPr>
            <a:spLocks noGrp="1" noChangeArrowheads="1"/>
          </p:cNvSpPr>
          <p:nvPr>
            <p:ph type="title"/>
          </p:nvPr>
        </p:nvSpPr>
        <p:spPr/>
        <p:txBody>
          <a:bodyPr/>
          <a:lstStyle/>
          <a:p>
            <a:pPr algn="ctr"/>
            <a:r>
              <a:rPr lang="en-US" altLang="en-US" sz="3600" b="1" dirty="0">
                <a:solidFill>
                  <a:srgbClr val="C00000"/>
                </a:solidFill>
                <a:effectLst>
                  <a:outerShdw blurRad="38100" dist="38100" dir="2700000" algn="tl">
                    <a:srgbClr val="000000">
                      <a:alpha val="43137"/>
                    </a:srgbClr>
                  </a:outerShdw>
                </a:effectLst>
              </a:rPr>
              <a:t>Symmetric closure</a:t>
            </a:r>
            <a:endParaRPr lang="en-US" altLang="en-US" dirty="0"/>
          </a:p>
        </p:txBody>
      </p:sp>
      <p:sp>
        <p:nvSpPr>
          <p:cNvPr id="11267" name="Rectangle 3">
            <a:extLst>
              <a:ext uri="{FF2B5EF4-FFF2-40B4-BE49-F238E27FC236}">
                <a16:creationId xmlns:a16="http://schemas.microsoft.com/office/drawing/2014/main" id="{E18BECF8-FD7C-27B1-4B4E-7127F21ED767}"/>
              </a:ext>
            </a:extLst>
          </p:cNvPr>
          <p:cNvSpPr>
            <a:spLocks noGrp="1" noChangeArrowheads="1"/>
          </p:cNvSpPr>
          <p:nvPr>
            <p:ph type="body" idx="1"/>
          </p:nvPr>
        </p:nvSpPr>
        <p:spPr/>
        <p:txBody>
          <a:bodyPr>
            <a:normAutofit/>
          </a:bodyPr>
          <a:lstStyle/>
          <a:p>
            <a:r>
              <a:rPr lang="en-US" altLang="en-US" sz="2800" dirty="0"/>
              <a:t>In order to find the symmetric closure of a relation </a:t>
            </a:r>
            <a:r>
              <a:rPr lang="en-US" altLang="en-US" sz="2800" i="1" dirty="0"/>
              <a:t>R</a:t>
            </a:r>
            <a:r>
              <a:rPr lang="en-US" altLang="en-US" sz="2800" dirty="0"/>
              <a:t>, we add an edge from </a:t>
            </a:r>
            <a:r>
              <a:rPr lang="en-US" altLang="en-US" sz="2800" i="1" dirty="0"/>
              <a:t>a</a:t>
            </a:r>
            <a:r>
              <a:rPr lang="en-US" altLang="en-US" sz="2800" dirty="0"/>
              <a:t> to </a:t>
            </a:r>
            <a:r>
              <a:rPr lang="en-US" altLang="en-US" sz="2800" i="1" dirty="0"/>
              <a:t>b</a:t>
            </a:r>
            <a:r>
              <a:rPr lang="en-US" altLang="en-US" sz="2800" dirty="0"/>
              <a:t>, where there is already an edge from </a:t>
            </a:r>
            <a:r>
              <a:rPr lang="en-US" altLang="en-US" sz="2800" i="1" dirty="0"/>
              <a:t>b</a:t>
            </a:r>
            <a:r>
              <a:rPr lang="en-US" altLang="en-US" sz="2800" dirty="0"/>
              <a:t> to </a:t>
            </a:r>
            <a:r>
              <a:rPr lang="en-US" altLang="en-US" sz="2800" i="1" dirty="0"/>
              <a:t>a</a:t>
            </a:r>
          </a:p>
          <a:p>
            <a:endParaRPr lang="en-US" altLang="en-US" sz="2800" dirty="0"/>
          </a:p>
          <a:p>
            <a:r>
              <a:rPr lang="en-US" altLang="en-US" sz="2800" dirty="0"/>
              <a:t>The symmetric closure of </a:t>
            </a:r>
            <a:r>
              <a:rPr lang="en-US" altLang="en-US" sz="2800" i="1" dirty="0"/>
              <a:t>R</a:t>
            </a:r>
            <a:r>
              <a:rPr lang="en-US" altLang="en-US" sz="2800" dirty="0"/>
              <a:t> is </a:t>
            </a:r>
            <a:r>
              <a:rPr lang="en-US" altLang="en-US" sz="2800" i="1" dirty="0"/>
              <a:t>R</a:t>
            </a:r>
            <a:r>
              <a:rPr lang="en-US" altLang="en-US" sz="2800" dirty="0"/>
              <a:t> U </a:t>
            </a:r>
            <a:r>
              <a:rPr lang="en-US" altLang="en-US" sz="2800" i="1" dirty="0">
                <a:sym typeface="Symbol" panose="05050102010706020507" pitchFamily="18" charset="2"/>
              </a:rPr>
              <a:t>R</a:t>
            </a:r>
            <a:r>
              <a:rPr lang="en-US" altLang="en-US" sz="2800" baseline="30000" dirty="0">
                <a:sym typeface="Symbol" panose="05050102010706020507" pitchFamily="18" charset="2"/>
              </a:rPr>
              <a:t>-1</a:t>
            </a:r>
          </a:p>
          <a:p>
            <a:pPr lvl="1"/>
            <a:r>
              <a:rPr lang="en-US" altLang="en-US" sz="2400" dirty="0">
                <a:sym typeface="Symbol" panose="05050102010706020507" pitchFamily="18" charset="2"/>
              </a:rPr>
              <a:t>If </a:t>
            </a:r>
            <a:r>
              <a:rPr lang="en-US" altLang="en-US" sz="2400" i="1" dirty="0">
                <a:sym typeface="Symbol" panose="05050102010706020507" pitchFamily="18" charset="2"/>
              </a:rPr>
              <a:t>R</a:t>
            </a:r>
            <a:r>
              <a:rPr lang="en-US" altLang="en-US" sz="2400" dirty="0">
                <a:sym typeface="Symbol" panose="05050102010706020507" pitchFamily="18" charset="2"/>
              </a:rPr>
              <a:t> = { (</a:t>
            </a:r>
            <a:r>
              <a:rPr lang="en-US" altLang="en-US" sz="2400" i="1" dirty="0" err="1">
                <a:sym typeface="Symbol" panose="05050102010706020507" pitchFamily="18" charset="2"/>
              </a:rPr>
              <a:t>a,b</a:t>
            </a:r>
            <a:r>
              <a:rPr lang="en-US" altLang="en-US" sz="2400" dirty="0">
                <a:sym typeface="Symbol" panose="05050102010706020507" pitchFamily="18" charset="2"/>
              </a:rPr>
              <a:t>) | … }</a:t>
            </a:r>
          </a:p>
          <a:p>
            <a:pPr lvl="1"/>
            <a:r>
              <a:rPr lang="en-US" altLang="en-US" sz="2400" dirty="0">
                <a:sym typeface="Symbol" panose="05050102010706020507" pitchFamily="18" charset="2"/>
              </a:rPr>
              <a:t>Then </a:t>
            </a:r>
            <a:r>
              <a:rPr lang="en-US" altLang="en-US" sz="2400" i="1" dirty="0">
                <a:sym typeface="Symbol" panose="05050102010706020507" pitchFamily="18" charset="2"/>
              </a:rPr>
              <a:t>R</a:t>
            </a:r>
            <a:r>
              <a:rPr lang="en-US" altLang="en-US" sz="2400" baseline="30000" dirty="0">
                <a:sym typeface="Symbol" panose="05050102010706020507" pitchFamily="18" charset="2"/>
              </a:rPr>
              <a:t>-1</a:t>
            </a:r>
            <a:r>
              <a:rPr lang="en-US" altLang="en-US" sz="2400" dirty="0">
                <a:sym typeface="Symbol" panose="05050102010706020507" pitchFamily="18" charset="2"/>
              </a:rPr>
              <a:t> = { (</a:t>
            </a:r>
            <a:r>
              <a:rPr lang="en-US" altLang="en-US" sz="2400" i="1" dirty="0" err="1">
                <a:sym typeface="Symbol" panose="05050102010706020507" pitchFamily="18" charset="2"/>
              </a:rPr>
              <a:t>b,a</a:t>
            </a:r>
            <a:r>
              <a:rPr lang="en-US" altLang="en-US" sz="2400" dirty="0">
                <a:sym typeface="Symbol" panose="05050102010706020507" pitchFamily="18" charset="2"/>
              </a:rPr>
              <a:t>) | …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009400" y="1187640"/>
              <a:ext cx="2527560" cy="2947320"/>
            </p14:xfrm>
          </p:contentPart>
        </mc:Choice>
        <mc:Fallback xmlns="">
          <p:pic>
            <p:nvPicPr>
              <p:cNvPr id="2" name="Ink 1"/>
              <p:cNvPicPr/>
              <p:nvPr/>
            </p:nvPicPr>
            <p:blipFill>
              <a:blip r:embed="rId3"/>
              <a:stretch>
                <a:fillRect/>
              </a:stretch>
            </p:blipFill>
            <p:spPr>
              <a:xfrm>
                <a:off x="5000040" y="1178280"/>
                <a:ext cx="2546280" cy="2966040"/>
              </a:xfrm>
              <a:prstGeom prst="rect">
                <a:avLst/>
              </a:prstGeom>
            </p:spPr>
          </p:pic>
        </mc:Fallback>
      </mc:AlternateContent>
      <p:sp>
        <p:nvSpPr>
          <p:cNvPr id="4" name="Rectangle 3">
            <a:extLst>
              <a:ext uri="{FF2B5EF4-FFF2-40B4-BE49-F238E27FC236}">
                <a16:creationId xmlns:a16="http://schemas.microsoft.com/office/drawing/2014/main" id="{41FF4553-812D-562A-B641-3FF366E00C0C}"/>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C2649B1E-8048-C4DD-AC41-D2C02F7FEC52}"/>
              </a:ext>
            </a:extLst>
          </p:cNvPr>
          <p:cNvSpPr>
            <a:spLocks noGrp="1"/>
          </p:cNvSpPr>
          <p:nvPr>
            <p:ph type="sldNum" sz="quarter" idx="12"/>
          </p:nvPr>
        </p:nvSpPr>
        <p:spPr/>
        <p:txBody>
          <a:bodyPr/>
          <a:lstStyle/>
          <a:p>
            <a:fld id="{3C163508-0269-403F-94D2-186E30666BA8}" type="slidenum">
              <a:rPr lang="en-US" altLang="en-US"/>
              <a:pPr/>
              <a:t>87</a:t>
            </a:fld>
            <a:endParaRPr lang="en-US" altLang="en-US"/>
          </a:p>
        </p:txBody>
      </p:sp>
      <p:sp>
        <p:nvSpPr>
          <p:cNvPr id="12291" name="Rectangle 3">
            <a:extLst>
              <a:ext uri="{FF2B5EF4-FFF2-40B4-BE49-F238E27FC236}">
                <a16:creationId xmlns:a16="http://schemas.microsoft.com/office/drawing/2014/main" id="{78D4CE62-443C-87AD-B8EC-8B3D64D7C282}"/>
              </a:ext>
            </a:extLst>
          </p:cNvPr>
          <p:cNvSpPr>
            <a:spLocks noGrp="1" noChangeArrowheads="1"/>
          </p:cNvSpPr>
          <p:nvPr>
            <p:ph type="body" idx="1"/>
          </p:nvPr>
        </p:nvSpPr>
        <p:spPr/>
        <p:txBody>
          <a:bodyPr/>
          <a:lstStyle/>
          <a:p>
            <a:r>
              <a:rPr lang="en-US" altLang="en-US" sz="2400"/>
              <a:t>Let </a:t>
            </a:r>
            <a:r>
              <a:rPr lang="en-US" altLang="en-US" sz="2400" i="1"/>
              <a:t>R</a:t>
            </a:r>
            <a:r>
              <a:rPr lang="en-US" altLang="en-US" sz="2400"/>
              <a:t> be a relation on the set { 0, 1, 2, 3 } containing the ordered pairs (0,1), (1,1), (1,2), (2,0), (2,2), and (3,0)</a:t>
            </a:r>
          </a:p>
          <a:p>
            <a:r>
              <a:rPr lang="en-US" altLang="en-US" sz="2400"/>
              <a:t>What is the symmetric closure of </a:t>
            </a:r>
            <a:r>
              <a:rPr lang="en-US" altLang="en-US" sz="2400" i="1"/>
              <a:t>R</a:t>
            </a:r>
            <a:r>
              <a:rPr lang="en-US" altLang="en-US" sz="2400"/>
              <a:t>?</a:t>
            </a:r>
          </a:p>
          <a:p>
            <a:r>
              <a:rPr lang="en-US" altLang="en-US" sz="2400"/>
              <a:t>We add all pairs of edges (</a:t>
            </a:r>
            <a:r>
              <a:rPr lang="en-US" altLang="en-US" sz="2400" i="1"/>
              <a:t>a,b</a:t>
            </a:r>
            <a:r>
              <a:rPr lang="en-US" altLang="en-US" sz="2400"/>
              <a:t>) where (</a:t>
            </a:r>
            <a:r>
              <a:rPr lang="en-US" altLang="en-US" sz="2400" i="1"/>
              <a:t>b,a</a:t>
            </a:r>
            <a:r>
              <a:rPr lang="en-US" altLang="en-US" sz="2400"/>
              <a:t>) exists</a:t>
            </a:r>
          </a:p>
          <a:p>
            <a:pPr lvl="1"/>
            <a:r>
              <a:rPr lang="en-US" altLang="en-US" sz="2000"/>
              <a:t>We make all “single” edges into anti-parallel pairs</a:t>
            </a:r>
          </a:p>
        </p:txBody>
      </p:sp>
      <p:grpSp>
        <p:nvGrpSpPr>
          <p:cNvPr id="12332" name="Group 44">
            <a:extLst>
              <a:ext uri="{FF2B5EF4-FFF2-40B4-BE49-F238E27FC236}">
                <a16:creationId xmlns:a16="http://schemas.microsoft.com/office/drawing/2014/main" id="{7BFB24C4-3BCE-6232-CB4F-88160DEFEA86}"/>
              </a:ext>
            </a:extLst>
          </p:cNvPr>
          <p:cNvGrpSpPr>
            <a:grpSpLocks/>
          </p:cNvGrpSpPr>
          <p:nvPr/>
        </p:nvGrpSpPr>
        <p:grpSpPr bwMode="auto">
          <a:xfrm>
            <a:off x="952500" y="3810000"/>
            <a:ext cx="2324100" cy="2057400"/>
            <a:chOff x="600" y="2400"/>
            <a:chExt cx="1464" cy="1296"/>
          </a:xfrm>
        </p:grpSpPr>
        <p:sp>
          <p:nvSpPr>
            <p:cNvPr id="12328" name="Freeform 40">
              <a:extLst>
                <a:ext uri="{FF2B5EF4-FFF2-40B4-BE49-F238E27FC236}">
                  <a16:creationId xmlns:a16="http://schemas.microsoft.com/office/drawing/2014/main" id="{D78E23EC-FE1C-D1FB-50A7-643D17A813A8}"/>
                </a:ext>
              </a:extLst>
            </p:cNvPr>
            <p:cNvSpPr>
              <a:spLocks/>
            </p:cNvSpPr>
            <p:nvPr/>
          </p:nvSpPr>
          <p:spPr bwMode="auto">
            <a:xfrm>
              <a:off x="816" y="2400"/>
              <a:ext cx="1248" cy="48"/>
            </a:xfrm>
            <a:custGeom>
              <a:avLst/>
              <a:gdLst>
                <a:gd name="T0" fmla="*/ 1248 w 1248"/>
                <a:gd name="T1" fmla="*/ 48 h 48"/>
                <a:gd name="T2" fmla="*/ 624 w 1248"/>
                <a:gd name="T3" fmla="*/ 0 h 48"/>
                <a:gd name="T4" fmla="*/ 0 w 1248"/>
                <a:gd name="T5" fmla="*/ 48 h 48"/>
              </a:gdLst>
              <a:ahLst/>
              <a:cxnLst>
                <a:cxn ang="0">
                  <a:pos x="T0" y="T1"/>
                </a:cxn>
                <a:cxn ang="0">
                  <a:pos x="T2" y="T3"/>
                </a:cxn>
                <a:cxn ang="0">
                  <a:pos x="T4" y="T5"/>
                </a:cxn>
              </a:cxnLst>
              <a:rect l="0" t="0" r="r" b="b"/>
              <a:pathLst>
                <a:path w="1248" h="48">
                  <a:moveTo>
                    <a:pt x="1248" y="48"/>
                  </a:moveTo>
                  <a:cubicBezTo>
                    <a:pt x="1040" y="24"/>
                    <a:pt x="832" y="0"/>
                    <a:pt x="624" y="0"/>
                  </a:cubicBezTo>
                  <a:cubicBezTo>
                    <a:pt x="416" y="0"/>
                    <a:pt x="192" y="16"/>
                    <a:pt x="0" y="48"/>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9" name="Freeform 41">
              <a:extLst>
                <a:ext uri="{FF2B5EF4-FFF2-40B4-BE49-F238E27FC236}">
                  <a16:creationId xmlns:a16="http://schemas.microsoft.com/office/drawing/2014/main" id="{D507B46E-D546-EE24-362F-8523A3FF16D3}"/>
                </a:ext>
              </a:extLst>
            </p:cNvPr>
            <p:cNvSpPr>
              <a:spLocks/>
            </p:cNvSpPr>
            <p:nvPr/>
          </p:nvSpPr>
          <p:spPr bwMode="auto">
            <a:xfrm>
              <a:off x="1896" y="2544"/>
              <a:ext cx="168" cy="1104"/>
            </a:xfrm>
            <a:custGeom>
              <a:avLst/>
              <a:gdLst>
                <a:gd name="T0" fmla="*/ 168 w 168"/>
                <a:gd name="T1" fmla="*/ 1104 h 1104"/>
                <a:gd name="T2" fmla="*/ 24 w 168"/>
                <a:gd name="T3" fmla="*/ 816 h 1104"/>
                <a:gd name="T4" fmla="*/ 24 w 168"/>
                <a:gd name="T5" fmla="*/ 240 h 1104"/>
                <a:gd name="T6" fmla="*/ 120 w 168"/>
                <a:gd name="T7" fmla="*/ 0 h 1104"/>
              </a:gdLst>
              <a:ahLst/>
              <a:cxnLst>
                <a:cxn ang="0">
                  <a:pos x="T0" y="T1"/>
                </a:cxn>
                <a:cxn ang="0">
                  <a:pos x="T2" y="T3"/>
                </a:cxn>
                <a:cxn ang="0">
                  <a:pos x="T4" y="T5"/>
                </a:cxn>
                <a:cxn ang="0">
                  <a:pos x="T6" y="T7"/>
                </a:cxn>
              </a:cxnLst>
              <a:rect l="0" t="0" r="r" b="b"/>
              <a:pathLst>
                <a:path w="168" h="1104">
                  <a:moveTo>
                    <a:pt x="168" y="1104"/>
                  </a:moveTo>
                  <a:cubicBezTo>
                    <a:pt x="108" y="1032"/>
                    <a:pt x="48" y="960"/>
                    <a:pt x="24" y="816"/>
                  </a:cubicBezTo>
                  <a:cubicBezTo>
                    <a:pt x="0" y="672"/>
                    <a:pt x="8" y="376"/>
                    <a:pt x="24" y="240"/>
                  </a:cubicBezTo>
                  <a:cubicBezTo>
                    <a:pt x="40" y="104"/>
                    <a:pt x="56" y="144"/>
                    <a:pt x="120" y="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0" name="Freeform 42">
              <a:extLst>
                <a:ext uri="{FF2B5EF4-FFF2-40B4-BE49-F238E27FC236}">
                  <a16:creationId xmlns:a16="http://schemas.microsoft.com/office/drawing/2014/main" id="{794A4324-4E5E-36D8-9EED-49B3E80C760F}"/>
                </a:ext>
              </a:extLst>
            </p:cNvPr>
            <p:cNvSpPr>
              <a:spLocks/>
            </p:cNvSpPr>
            <p:nvPr/>
          </p:nvSpPr>
          <p:spPr bwMode="auto">
            <a:xfrm>
              <a:off x="768" y="2496"/>
              <a:ext cx="1248" cy="1200"/>
            </a:xfrm>
            <a:custGeom>
              <a:avLst/>
              <a:gdLst>
                <a:gd name="T0" fmla="*/ 0 w 1248"/>
                <a:gd name="T1" fmla="*/ 0 h 1200"/>
                <a:gd name="T2" fmla="*/ 192 w 1248"/>
                <a:gd name="T3" fmla="*/ 432 h 1200"/>
                <a:gd name="T4" fmla="*/ 864 w 1248"/>
                <a:gd name="T5" fmla="*/ 1056 h 1200"/>
                <a:gd name="T6" fmla="*/ 1248 w 1248"/>
                <a:gd name="T7" fmla="*/ 1200 h 1200"/>
              </a:gdLst>
              <a:ahLst/>
              <a:cxnLst>
                <a:cxn ang="0">
                  <a:pos x="T0" y="T1"/>
                </a:cxn>
                <a:cxn ang="0">
                  <a:pos x="T2" y="T3"/>
                </a:cxn>
                <a:cxn ang="0">
                  <a:pos x="T4" y="T5"/>
                </a:cxn>
                <a:cxn ang="0">
                  <a:pos x="T6" y="T7"/>
                </a:cxn>
              </a:cxnLst>
              <a:rect l="0" t="0" r="r" b="b"/>
              <a:pathLst>
                <a:path w="1248" h="1200">
                  <a:moveTo>
                    <a:pt x="0" y="0"/>
                  </a:moveTo>
                  <a:cubicBezTo>
                    <a:pt x="24" y="128"/>
                    <a:pt x="48" y="256"/>
                    <a:pt x="192" y="432"/>
                  </a:cubicBezTo>
                  <a:cubicBezTo>
                    <a:pt x="336" y="608"/>
                    <a:pt x="688" y="928"/>
                    <a:pt x="864" y="1056"/>
                  </a:cubicBezTo>
                  <a:cubicBezTo>
                    <a:pt x="1040" y="1184"/>
                    <a:pt x="1024" y="1176"/>
                    <a:pt x="1248" y="120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31" name="Freeform 43">
              <a:extLst>
                <a:ext uri="{FF2B5EF4-FFF2-40B4-BE49-F238E27FC236}">
                  <a16:creationId xmlns:a16="http://schemas.microsoft.com/office/drawing/2014/main" id="{A775A277-A4D5-B896-7068-55C9565929F9}"/>
                </a:ext>
              </a:extLst>
            </p:cNvPr>
            <p:cNvSpPr>
              <a:spLocks/>
            </p:cNvSpPr>
            <p:nvPr/>
          </p:nvSpPr>
          <p:spPr bwMode="auto">
            <a:xfrm>
              <a:off x="600" y="2496"/>
              <a:ext cx="168" cy="1104"/>
            </a:xfrm>
            <a:custGeom>
              <a:avLst/>
              <a:gdLst>
                <a:gd name="T0" fmla="*/ 168 w 168"/>
                <a:gd name="T1" fmla="*/ 0 h 1104"/>
                <a:gd name="T2" fmla="*/ 24 w 168"/>
                <a:gd name="T3" fmla="*/ 240 h 1104"/>
                <a:gd name="T4" fmla="*/ 24 w 168"/>
                <a:gd name="T5" fmla="*/ 864 h 1104"/>
                <a:gd name="T6" fmla="*/ 120 w 168"/>
                <a:gd name="T7" fmla="*/ 1104 h 1104"/>
              </a:gdLst>
              <a:ahLst/>
              <a:cxnLst>
                <a:cxn ang="0">
                  <a:pos x="T0" y="T1"/>
                </a:cxn>
                <a:cxn ang="0">
                  <a:pos x="T2" y="T3"/>
                </a:cxn>
                <a:cxn ang="0">
                  <a:pos x="T4" y="T5"/>
                </a:cxn>
                <a:cxn ang="0">
                  <a:pos x="T6" y="T7"/>
                </a:cxn>
              </a:cxnLst>
              <a:rect l="0" t="0" r="r" b="b"/>
              <a:pathLst>
                <a:path w="168" h="1104">
                  <a:moveTo>
                    <a:pt x="168" y="0"/>
                  </a:moveTo>
                  <a:cubicBezTo>
                    <a:pt x="108" y="48"/>
                    <a:pt x="48" y="96"/>
                    <a:pt x="24" y="240"/>
                  </a:cubicBezTo>
                  <a:cubicBezTo>
                    <a:pt x="0" y="384"/>
                    <a:pt x="8" y="720"/>
                    <a:pt x="24" y="864"/>
                  </a:cubicBezTo>
                  <a:cubicBezTo>
                    <a:pt x="40" y="1008"/>
                    <a:pt x="56" y="976"/>
                    <a:pt x="120" y="1104"/>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326" name="Group 38">
            <a:extLst>
              <a:ext uri="{FF2B5EF4-FFF2-40B4-BE49-F238E27FC236}">
                <a16:creationId xmlns:a16="http://schemas.microsoft.com/office/drawing/2014/main" id="{B02092F7-761D-5D93-DE6E-A6B24CD47903}"/>
              </a:ext>
            </a:extLst>
          </p:cNvPr>
          <p:cNvGrpSpPr>
            <a:grpSpLocks/>
          </p:cNvGrpSpPr>
          <p:nvPr/>
        </p:nvGrpSpPr>
        <p:grpSpPr bwMode="auto">
          <a:xfrm>
            <a:off x="762000" y="3657600"/>
            <a:ext cx="3098800" cy="2374900"/>
            <a:chOff x="480" y="2304"/>
            <a:chExt cx="1952" cy="1496"/>
          </a:xfrm>
        </p:grpSpPr>
        <p:sp>
          <p:nvSpPr>
            <p:cNvPr id="12293" name="Text Box 5">
              <a:extLst>
                <a:ext uri="{FF2B5EF4-FFF2-40B4-BE49-F238E27FC236}">
                  <a16:creationId xmlns:a16="http://schemas.microsoft.com/office/drawing/2014/main" id="{9E090FF3-A054-C983-B61F-DF5E0C86B8FB}"/>
                </a:ext>
              </a:extLst>
            </p:cNvPr>
            <p:cNvSpPr txBox="1">
              <a:spLocks noChangeArrowheads="1"/>
            </p:cNvSpPr>
            <p:nvPr/>
          </p:nvSpPr>
          <p:spPr bwMode="auto">
            <a:xfrm>
              <a:off x="480" y="2304"/>
              <a:ext cx="19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0</a:t>
              </a:r>
            </a:p>
          </p:txBody>
        </p:sp>
        <p:sp>
          <p:nvSpPr>
            <p:cNvPr id="12294" name="Text Box 6">
              <a:extLst>
                <a:ext uri="{FF2B5EF4-FFF2-40B4-BE49-F238E27FC236}">
                  <a16:creationId xmlns:a16="http://schemas.microsoft.com/office/drawing/2014/main" id="{F68ACEEF-5E06-59ED-5E56-EBC84352DFBF}"/>
                </a:ext>
              </a:extLst>
            </p:cNvPr>
            <p:cNvSpPr txBox="1">
              <a:spLocks noChangeArrowheads="1"/>
            </p:cNvSpPr>
            <p:nvPr/>
          </p:nvSpPr>
          <p:spPr bwMode="auto">
            <a:xfrm>
              <a:off x="2112" y="2304"/>
              <a:ext cx="19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1</a:t>
              </a:r>
            </a:p>
          </p:txBody>
        </p:sp>
        <p:sp>
          <p:nvSpPr>
            <p:cNvPr id="12295" name="Text Box 7">
              <a:extLst>
                <a:ext uri="{FF2B5EF4-FFF2-40B4-BE49-F238E27FC236}">
                  <a16:creationId xmlns:a16="http://schemas.microsoft.com/office/drawing/2014/main" id="{F2E4E2E1-228E-C13B-1E4E-0A93366DCC6E}"/>
                </a:ext>
              </a:extLst>
            </p:cNvPr>
            <p:cNvSpPr txBox="1">
              <a:spLocks noChangeArrowheads="1"/>
            </p:cNvSpPr>
            <p:nvPr/>
          </p:nvSpPr>
          <p:spPr bwMode="auto">
            <a:xfrm>
              <a:off x="480" y="3456"/>
              <a:ext cx="19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3</a:t>
              </a:r>
            </a:p>
          </p:txBody>
        </p:sp>
        <p:sp>
          <p:nvSpPr>
            <p:cNvPr id="12296" name="Text Box 8">
              <a:extLst>
                <a:ext uri="{FF2B5EF4-FFF2-40B4-BE49-F238E27FC236}">
                  <a16:creationId xmlns:a16="http://schemas.microsoft.com/office/drawing/2014/main" id="{EB8169D1-512A-ECFB-CA71-CFE2BF4A136B}"/>
                </a:ext>
              </a:extLst>
            </p:cNvPr>
            <p:cNvSpPr txBox="1">
              <a:spLocks noChangeArrowheads="1"/>
            </p:cNvSpPr>
            <p:nvPr/>
          </p:nvSpPr>
          <p:spPr bwMode="auto">
            <a:xfrm>
              <a:off x="2112" y="3456"/>
              <a:ext cx="19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2</a:t>
              </a:r>
            </a:p>
          </p:txBody>
        </p:sp>
        <p:sp>
          <p:nvSpPr>
            <p:cNvPr id="12299" name="Freeform 11">
              <a:extLst>
                <a:ext uri="{FF2B5EF4-FFF2-40B4-BE49-F238E27FC236}">
                  <a16:creationId xmlns:a16="http://schemas.microsoft.com/office/drawing/2014/main" id="{AC456E3B-2EA1-F634-1E5A-3F2045FC9ABE}"/>
                </a:ext>
              </a:extLst>
            </p:cNvPr>
            <p:cNvSpPr>
              <a:spLocks/>
            </p:cNvSpPr>
            <p:nvPr/>
          </p:nvSpPr>
          <p:spPr bwMode="auto">
            <a:xfrm rot="9503113">
              <a:off x="2064" y="2304"/>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00" name="Freeform 12">
              <a:extLst>
                <a:ext uri="{FF2B5EF4-FFF2-40B4-BE49-F238E27FC236}">
                  <a16:creationId xmlns:a16="http://schemas.microsoft.com/office/drawing/2014/main" id="{58ACDD94-387F-36A0-C54A-309AD6BCEDF1}"/>
                </a:ext>
              </a:extLst>
            </p:cNvPr>
            <p:cNvSpPr>
              <a:spLocks/>
            </p:cNvSpPr>
            <p:nvPr/>
          </p:nvSpPr>
          <p:spPr bwMode="auto">
            <a:xfrm rot="9503113">
              <a:off x="2064" y="3456"/>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2" name="Line 34">
              <a:extLst>
                <a:ext uri="{FF2B5EF4-FFF2-40B4-BE49-F238E27FC236}">
                  <a16:creationId xmlns:a16="http://schemas.microsoft.com/office/drawing/2014/main" id="{D2D3DE8A-FC16-C6F1-4E7D-C08743A88B17}"/>
                </a:ext>
              </a:extLst>
            </p:cNvPr>
            <p:cNvSpPr>
              <a:spLocks noChangeShapeType="1"/>
            </p:cNvSpPr>
            <p:nvPr/>
          </p:nvSpPr>
          <p:spPr bwMode="auto">
            <a:xfrm>
              <a:off x="768" y="2496"/>
              <a:ext cx="1248" cy="0"/>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3" name="Line 35">
              <a:extLst>
                <a:ext uri="{FF2B5EF4-FFF2-40B4-BE49-F238E27FC236}">
                  <a16:creationId xmlns:a16="http://schemas.microsoft.com/office/drawing/2014/main" id="{93D81903-1BCA-44FD-4242-FF76011D2CB1}"/>
                </a:ext>
              </a:extLst>
            </p:cNvPr>
            <p:cNvSpPr>
              <a:spLocks noChangeShapeType="1"/>
            </p:cNvSpPr>
            <p:nvPr/>
          </p:nvSpPr>
          <p:spPr bwMode="auto">
            <a:xfrm>
              <a:off x="2064" y="2496"/>
              <a:ext cx="0" cy="110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4" name="Line 36">
              <a:extLst>
                <a:ext uri="{FF2B5EF4-FFF2-40B4-BE49-F238E27FC236}">
                  <a16:creationId xmlns:a16="http://schemas.microsoft.com/office/drawing/2014/main" id="{74363AED-519F-BC22-9BD0-4BAD065DC830}"/>
                </a:ext>
              </a:extLst>
            </p:cNvPr>
            <p:cNvSpPr>
              <a:spLocks noChangeShapeType="1"/>
            </p:cNvSpPr>
            <p:nvPr/>
          </p:nvSpPr>
          <p:spPr bwMode="auto">
            <a:xfrm flipH="1" flipV="1">
              <a:off x="816" y="2544"/>
              <a:ext cx="1248" cy="110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25" name="Line 37">
              <a:extLst>
                <a:ext uri="{FF2B5EF4-FFF2-40B4-BE49-F238E27FC236}">
                  <a16:creationId xmlns:a16="http://schemas.microsoft.com/office/drawing/2014/main" id="{2AC90DE8-9F4F-F81E-A523-CE527DCD875B}"/>
                </a:ext>
              </a:extLst>
            </p:cNvPr>
            <p:cNvSpPr>
              <a:spLocks noChangeShapeType="1"/>
            </p:cNvSpPr>
            <p:nvPr/>
          </p:nvSpPr>
          <p:spPr bwMode="auto">
            <a:xfrm flipV="1">
              <a:off x="768" y="2544"/>
              <a:ext cx="0" cy="110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13" name="Oval 25">
              <a:extLst>
                <a:ext uri="{FF2B5EF4-FFF2-40B4-BE49-F238E27FC236}">
                  <a16:creationId xmlns:a16="http://schemas.microsoft.com/office/drawing/2014/main" id="{7F452A2D-4D37-A494-3C0C-DFA737B98B63}"/>
                </a:ext>
              </a:extLst>
            </p:cNvPr>
            <p:cNvSpPr>
              <a:spLocks noChangeArrowheads="1"/>
            </p:cNvSpPr>
            <p:nvPr/>
          </p:nvSpPr>
          <p:spPr bwMode="auto">
            <a:xfrm>
              <a:off x="720" y="36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4" name="Oval 26">
              <a:extLst>
                <a:ext uri="{FF2B5EF4-FFF2-40B4-BE49-F238E27FC236}">
                  <a16:creationId xmlns:a16="http://schemas.microsoft.com/office/drawing/2014/main" id="{51AEB79C-9357-6D09-31EC-8C9296DB4219}"/>
                </a:ext>
              </a:extLst>
            </p:cNvPr>
            <p:cNvSpPr>
              <a:spLocks noChangeArrowheads="1"/>
            </p:cNvSpPr>
            <p:nvPr/>
          </p:nvSpPr>
          <p:spPr bwMode="auto">
            <a:xfrm>
              <a:off x="2016"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5" name="Oval 27">
              <a:extLst>
                <a:ext uri="{FF2B5EF4-FFF2-40B4-BE49-F238E27FC236}">
                  <a16:creationId xmlns:a16="http://schemas.microsoft.com/office/drawing/2014/main" id="{56C191EB-5D2C-A9EF-487F-A33E7284ECAB}"/>
                </a:ext>
              </a:extLst>
            </p:cNvPr>
            <p:cNvSpPr>
              <a:spLocks noChangeArrowheads="1"/>
            </p:cNvSpPr>
            <p:nvPr/>
          </p:nvSpPr>
          <p:spPr bwMode="auto">
            <a:xfrm>
              <a:off x="2016" y="360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6" name="Oval 28">
              <a:extLst>
                <a:ext uri="{FF2B5EF4-FFF2-40B4-BE49-F238E27FC236}">
                  <a16:creationId xmlns:a16="http://schemas.microsoft.com/office/drawing/2014/main" id="{B08B69DE-26D6-9EA0-12F8-7A863C81651D}"/>
                </a:ext>
              </a:extLst>
            </p:cNvPr>
            <p:cNvSpPr>
              <a:spLocks noChangeArrowheads="1"/>
            </p:cNvSpPr>
            <p:nvPr/>
          </p:nvSpPr>
          <p:spPr bwMode="auto">
            <a:xfrm>
              <a:off x="720" y="244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360" name="Text Box 72">
            <a:extLst>
              <a:ext uri="{FF2B5EF4-FFF2-40B4-BE49-F238E27FC236}">
                <a16:creationId xmlns:a16="http://schemas.microsoft.com/office/drawing/2014/main" id="{C60C22E2-A8F8-BBCC-462D-0893B804053C}"/>
              </a:ext>
            </a:extLst>
          </p:cNvPr>
          <p:cNvSpPr txBox="1">
            <a:spLocks noChangeArrowheads="1"/>
          </p:cNvSpPr>
          <p:nvPr/>
        </p:nvSpPr>
        <p:spPr bwMode="auto">
          <a:xfrm>
            <a:off x="5868988" y="4191000"/>
            <a:ext cx="223520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We add edges:</a:t>
            </a:r>
          </a:p>
          <a:p>
            <a:r>
              <a:rPr lang="en-US" altLang="en-US" sz="2400"/>
              <a:t>(0,2), (0,3)</a:t>
            </a:r>
          </a:p>
          <a:p>
            <a:r>
              <a:rPr lang="en-US" altLang="en-US" sz="2400"/>
              <a:t>(1,0), (2,1)</a:t>
            </a:r>
          </a:p>
        </p:txBody>
      </p:sp>
      <p:sp>
        <p:nvSpPr>
          <p:cNvPr id="4" name="TextBox 3">
            <a:extLst>
              <a:ext uri="{FF2B5EF4-FFF2-40B4-BE49-F238E27FC236}">
                <a16:creationId xmlns:a16="http://schemas.microsoft.com/office/drawing/2014/main" id="{8CB6B0A2-C215-7B1A-314C-785605657C3A}"/>
              </a:ext>
            </a:extLst>
          </p:cNvPr>
          <p:cNvSpPr txBox="1"/>
          <p:nvPr/>
        </p:nvSpPr>
        <p:spPr>
          <a:xfrm>
            <a:off x="1981200" y="253442"/>
            <a:ext cx="4572000" cy="646331"/>
          </a:xfrm>
          <a:prstGeom prst="rect">
            <a:avLst/>
          </a:prstGeom>
          <a:noFill/>
        </p:spPr>
        <p:txBody>
          <a:bodyPr wrap="square">
            <a:spAutoFit/>
          </a:bodyPr>
          <a:lstStyle/>
          <a:p>
            <a:pPr algn="ctr"/>
            <a:r>
              <a:rPr lang="en-US" altLang="en-US" sz="3600" b="1" dirty="0">
                <a:solidFill>
                  <a:srgbClr val="C00000"/>
                </a:solidFill>
                <a:effectLst>
                  <a:outerShdw blurRad="38100" dist="38100" dir="2700000" algn="tl">
                    <a:srgbClr val="000000">
                      <a:alpha val="43137"/>
                    </a:srgbClr>
                  </a:outerShdw>
                </a:effectLst>
              </a:rPr>
              <a:t>Symmetric closure</a:t>
            </a:r>
            <a:endParaRPr lang="en-US" sz="3600" dirty="0"/>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553840" y="2357280"/>
              <a:ext cx="5840280" cy="3036600"/>
            </p14:xfrm>
          </p:contentPart>
        </mc:Choice>
        <mc:Fallback xmlns="">
          <p:pic>
            <p:nvPicPr>
              <p:cNvPr id="2" name="Ink 1"/>
              <p:cNvPicPr/>
              <p:nvPr/>
            </p:nvPicPr>
            <p:blipFill>
              <a:blip r:embed="rId3"/>
              <a:stretch>
                <a:fillRect/>
              </a:stretch>
            </p:blipFill>
            <p:spPr>
              <a:xfrm>
                <a:off x="2544480" y="2347920"/>
                <a:ext cx="5859000" cy="3055320"/>
              </a:xfrm>
              <a:prstGeom prst="rect">
                <a:avLst/>
              </a:prstGeom>
            </p:spPr>
          </p:pic>
        </mc:Fallback>
      </mc:AlternateContent>
      <p:sp>
        <p:nvSpPr>
          <p:cNvPr id="5" name="Rectangle 4">
            <a:extLst>
              <a:ext uri="{FF2B5EF4-FFF2-40B4-BE49-F238E27FC236}">
                <a16:creationId xmlns:a16="http://schemas.microsoft.com/office/drawing/2014/main" id="{A7ABE000-A145-56F6-F9CA-FD023DF297DF}"/>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291">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3" end="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3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6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6A54D74E-E558-3DBF-67F5-6069C963804B}"/>
              </a:ext>
            </a:extLst>
          </p:cNvPr>
          <p:cNvSpPr>
            <a:spLocks noGrp="1"/>
          </p:cNvSpPr>
          <p:nvPr>
            <p:ph type="sldNum" sz="quarter" idx="12"/>
          </p:nvPr>
        </p:nvSpPr>
        <p:spPr/>
        <p:txBody>
          <a:bodyPr/>
          <a:lstStyle/>
          <a:p>
            <a:fld id="{38EED980-A6D4-4B28-B451-AAE5CD7B825C}" type="slidenum">
              <a:rPr lang="en-US" altLang="en-US"/>
              <a:pPr/>
              <a:t>88</a:t>
            </a:fld>
            <a:endParaRPr lang="en-US" altLang="en-US"/>
          </a:p>
        </p:txBody>
      </p:sp>
      <p:sp>
        <p:nvSpPr>
          <p:cNvPr id="16386" name="Rectangle 2">
            <a:extLst>
              <a:ext uri="{FF2B5EF4-FFF2-40B4-BE49-F238E27FC236}">
                <a16:creationId xmlns:a16="http://schemas.microsoft.com/office/drawing/2014/main" id="{EDADAE6D-9F85-0369-F50A-281E80CEDD41}"/>
              </a:ext>
            </a:extLst>
          </p:cNvPr>
          <p:cNvSpPr>
            <a:spLocks noGrp="1" noChangeArrowheads="1"/>
          </p:cNvSpPr>
          <p:nvPr>
            <p:ph type="title"/>
          </p:nvPr>
        </p:nvSpPr>
        <p:spPr/>
        <p:txBody>
          <a:bodyPr>
            <a:normAutofit/>
          </a:bodyPr>
          <a:lstStyle/>
          <a:p>
            <a:pPr algn="ctr"/>
            <a:r>
              <a:rPr lang="en-US" altLang="en-US" sz="4400" b="1" dirty="0">
                <a:solidFill>
                  <a:srgbClr val="C00000"/>
                </a:solidFill>
                <a:effectLst>
                  <a:outerShdw blurRad="38100" dist="38100" dir="2700000" algn="tl">
                    <a:srgbClr val="000000">
                      <a:alpha val="43137"/>
                    </a:srgbClr>
                  </a:outerShdw>
                </a:effectLst>
              </a:rPr>
              <a:t>Paths in directed graphs</a:t>
            </a:r>
          </a:p>
        </p:txBody>
      </p:sp>
      <p:sp>
        <p:nvSpPr>
          <p:cNvPr id="16387" name="Rectangle 3">
            <a:extLst>
              <a:ext uri="{FF2B5EF4-FFF2-40B4-BE49-F238E27FC236}">
                <a16:creationId xmlns:a16="http://schemas.microsoft.com/office/drawing/2014/main" id="{0D10C8AC-307D-CC8F-B597-0F501725BA12}"/>
              </a:ext>
            </a:extLst>
          </p:cNvPr>
          <p:cNvSpPr>
            <a:spLocks noGrp="1" noChangeArrowheads="1"/>
          </p:cNvSpPr>
          <p:nvPr>
            <p:ph type="body" idx="1"/>
          </p:nvPr>
        </p:nvSpPr>
        <p:spPr/>
        <p:txBody>
          <a:bodyPr/>
          <a:lstStyle/>
          <a:p>
            <a:r>
              <a:rPr lang="en-US" altLang="en-US" sz="2400"/>
              <a:t>A </a:t>
            </a:r>
            <a:r>
              <a:rPr lang="en-US" altLang="en-US" sz="2400" i="1"/>
              <a:t>path</a:t>
            </a:r>
            <a:r>
              <a:rPr lang="en-US" altLang="en-US" sz="2400"/>
              <a:t> is a sequences of connected edges from vertex </a:t>
            </a:r>
            <a:r>
              <a:rPr lang="en-US" altLang="en-US" sz="2400" i="1"/>
              <a:t>a</a:t>
            </a:r>
            <a:r>
              <a:rPr lang="en-US" altLang="en-US" sz="2400"/>
              <a:t> to vertex </a:t>
            </a:r>
            <a:r>
              <a:rPr lang="en-US" altLang="en-US" sz="2400" i="1"/>
              <a:t>b</a:t>
            </a:r>
          </a:p>
          <a:p>
            <a:endParaRPr lang="en-US" altLang="en-US" sz="2400" i="1"/>
          </a:p>
          <a:p>
            <a:pPr algn="l"/>
            <a:r>
              <a:rPr lang="en-US" altLang="en-US" sz="2400"/>
              <a:t>No path exists from </a:t>
            </a:r>
            <a:br>
              <a:rPr lang="en-US" altLang="en-US" sz="2400"/>
            </a:br>
            <a:r>
              <a:rPr lang="en-US" altLang="en-US" sz="2400"/>
              <a:t>the noted start location</a:t>
            </a:r>
          </a:p>
          <a:p>
            <a:pPr algn="l"/>
            <a:endParaRPr lang="en-US" altLang="en-US" sz="2400"/>
          </a:p>
          <a:p>
            <a:pPr algn="l"/>
            <a:r>
              <a:rPr lang="en-US" altLang="en-US" sz="2400"/>
              <a:t>A path that starts and </a:t>
            </a:r>
            <a:br>
              <a:rPr lang="en-US" altLang="en-US" sz="2400"/>
            </a:br>
            <a:r>
              <a:rPr lang="en-US" altLang="en-US" sz="2400"/>
              <a:t>ends at the same </a:t>
            </a:r>
            <a:br>
              <a:rPr lang="en-US" altLang="en-US" sz="2400"/>
            </a:br>
            <a:r>
              <a:rPr lang="en-US" altLang="en-US" sz="2400"/>
              <a:t>vertex is called a </a:t>
            </a:r>
            <a:br>
              <a:rPr lang="en-US" altLang="en-US" sz="2400"/>
            </a:br>
            <a:r>
              <a:rPr lang="en-US" altLang="en-US" sz="2400"/>
              <a:t>circuit or cycle</a:t>
            </a:r>
          </a:p>
          <a:p>
            <a:pPr lvl="1" algn="l"/>
            <a:r>
              <a:rPr lang="en-US" altLang="en-US" sz="2000"/>
              <a:t>Must have length </a:t>
            </a:r>
            <a:r>
              <a:rPr lang="en-US" altLang="en-US" sz="2000">
                <a:latin typeface="Verdana" panose="020B0604030504040204" pitchFamily="34" charset="0"/>
              </a:rPr>
              <a:t>≥</a:t>
            </a:r>
            <a:r>
              <a:rPr lang="en-US" altLang="en-US" sz="2000"/>
              <a:t>1</a:t>
            </a:r>
          </a:p>
        </p:txBody>
      </p:sp>
      <p:grpSp>
        <p:nvGrpSpPr>
          <p:cNvPr id="16388" name="Group 4">
            <a:extLst>
              <a:ext uri="{FF2B5EF4-FFF2-40B4-BE49-F238E27FC236}">
                <a16:creationId xmlns:a16="http://schemas.microsoft.com/office/drawing/2014/main" id="{DCDAC6BF-B55B-8EA5-D53D-C602D93BE136}"/>
              </a:ext>
            </a:extLst>
          </p:cNvPr>
          <p:cNvGrpSpPr>
            <a:grpSpLocks/>
          </p:cNvGrpSpPr>
          <p:nvPr/>
        </p:nvGrpSpPr>
        <p:grpSpPr bwMode="auto">
          <a:xfrm>
            <a:off x="3810000" y="2286000"/>
            <a:ext cx="3911600" cy="4387850"/>
            <a:chOff x="1624" y="816"/>
            <a:chExt cx="3080" cy="3456"/>
          </a:xfrm>
        </p:grpSpPr>
        <p:sp>
          <p:nvSpPr>
            <p:cNvPr id="16389" name="Line 5">
              <a:extLst>
                <a:ext uri="{FF2B5EF4-FFF2-40B4-BE49-F238E27FC236}">
                  <a16:creationId xmlns:a16="http://schemas.microsoft.com/office/drawing/2014/main" id="{8F0594B5-B29C-1916-C7DD-CC9B350483EA}"/>
                </a:ext>
              </a:extLst>
            </p:cNvPr>
            <p:cNvSpPr>
              <a:spLocks noChangeShapeType="1"/>
            </p:cNvSpPr>
            <p:nvPr/>
          </p:nvSpPr>
          <p:spPr bwMode="auto">
            <a:xfrm flipV="1">
              <a:off x="2928" y="2160"/>
              <a:ext cx="96" cy="62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0" name="Line 6">
              <a:extLst>
                <a:ext uri="{FF2B5EF4-FFF2-40B4-BE49-F238E27FC236}">
                  <a16:creationId xmlns:a16="http://schemas.microsoft.com/office/drawing/2014/main" id="{8CA69E5B-DBE4-CF1C-F658-29645E1EC66F}"/>
                </a:ext>
              </a:extLst>
            </p:cNvPr>
            <p:cNvSpPr>
              <a:spLocks noChangeShapeType="1"/>
            </p:cNvSpPr>
            <p:nvPr/>
          </p:nvSpPr>
          <p:spPr bwMode="auto">
            <a:xfrm flipV="1">
              <a:off x="3072" y="1344"/>
              <a:ext cx="96" cy="720"/>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1" name="Line 7">
              <a:extLst>
                <a:ext uri="{FF2B5EF4-FFF2-40B4-BE49-F238E27FC236}">
                  <a16:creationId xmlns:a16="http://schemas.microsoft.com/office/drawing/2014/main" id="{19B75BD4-D2EA-A2AE-5ECA-D4C2971282CB}"/>
                </a:ext>
              </a:extLst>
            </p:cNvPr>
            <p:cNvSpPr>
              <a:spLocks noChangeShapeType="1"/>
            </p:cNvSpPr>
            <p:nvPr/>
          </p:nvSpPr>
          <p:spPr bwMode="auto">
            <a:xfrm flipH="1">
              <a:off x="4032" y="1440"/>
              <a:ext cx="144" cy="768"/>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2" name="Line 8">
              <a:extLst>
                <a:ext uri="{FF2B5EF4-FFF2-40B4-BE49-F238E27FC236}">
                  <a16:creationId xmlns:a16="http://schemas.microsoft.com/office/drawing/2014/main" id="{8FB35A68-424D-8C97-D41A-DE5B71FC6805}"/>
                </a:ext>
              </a:extLst>
            </p:cNvPr>
            <p:cNvSpPr>
              <a:spLocks noChangeShapeType="1"/>
            </p:cNvSpPr>
            <p:nvPr/>
          </p:nvSpPr>
          <p:spPr bwMode="auto">
            <a:xfrm flipH="1">
              <a:off x="3936" y="2256"/>
              <a:ext cx="96" cy="62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3" name="Line 9">
              <a:extLst>
                <a:ext uri="{FF2B5EF4-FFF2-40B4-BE49-F238E27FC236}">
                  <a16:creationId xmlns:a16="http://schemas.microsoft.com/office/drawing/2014/main" id="{D7918D95-1479-0225-C77F-CD3A86A23276}"/>
                </a:ext>
              </a:extLst>
            </p:cNvPr>
            <p:cNvSpPr>
              <a:spLocks noChangeShapeType="1"/>
            </p:cNvSpPr>
            <p:nvPr/>
          </p:nvSpPr>
          <p:spPr bwMode="auto">
            <a:xfrm flipH="1">
              <a:off x="3840" y="2928"/>
              <a:ext cx="96" cy="480"/>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4" name="Line 10">
              <a:extLst>
                <a:ext uri="{FF2B5EF4-FFF2-40B4-BE49-F238E27FC236}">
                  <a16:creationId xmlns:a16="http://schemas.microsoft.com/office/drawing/2014/main" id="{21EECCBE-DDA1-5B66-4402-EE1043375665}"/>
                </a:ext>
              </a:extLst>
            </p:cNvPr>
            <p:cNvSpPr>
              <a:spLocks noChangeShapeType="1"/>
            </p:cNvSpPr>
            <p:nvPr/>
          </p:nvSpPr>
          <p:spPr bwMode="auto">
            <a:xfrm flipH="1">
              <a:off x="3744" y="3456"/>
              <a:ext cx="96" cy="432"/>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5" name="Line 11">
              <a:extLst>
                <a:ext uri="{FF2B5EF4-FFF2-40B4-BE49-F238E27FC236}">
                  <a16:creationId xmlns:a16="http://schemas.microsoft.com/office/drawing/2014/main" id="{45378A84-BBFA-679D-5D92-84D4EFF26ADE}"/>
                </a:ext>
              </a:extLst>
            </p:cNvPr>
            <p:cNvSpPr>
              <a:spLocks noChangeShapeType="1"/>
            </p:cNvSpPr>
            <p:nvPr/>
          </p:nvSpPr>
          <p:spPr bwMode="auto">
            <a:xfrm flipV="1">
              <a:off x="2736" y="3360"/>
              <a:ext cx="96" cy="432"/>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6" name="Line 12">
              <a:extLst>
                <a:ext uri="{FF2B5EF4-FFF2-40B4-BE49-F238E27FC236}">
                  <a16:creationId xmlns:a16="http://schemas.microsoft.com/office/drawing/2014/main" id="{8C26C549-B78D-4ECE-F88D-75CDB4D0DFB9}"/>
                </a:ext>
              </a:extLst>
            </p:cNvPr>
            <p:cNvSpPr>
              <a:spLocks noChangeShapeType="1"/>
            </p:cNvSpPr>
            <p:nvPr/>
          </p:nvSpPr>
          <p:spPr bwMode="auto">
            <a:xfrm flipV="1">
              <a:off x="2832" y="2832"/>
              <a:ext cx="96" cy="432"/>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7" name="Line 13">
              <a:extLst>
                <a:ext uri="{FF2B5EF4-FFF2-40B4-BE49-F238E27FC236}">
                  <a16:creationId xmlns:a16="http://schemas.microsoft.com/office/drawing/2014/main" id="{779554A3-0C61-07A1-3278-15E0A48FA6D6}"/>
                </a:ext>
              </a:extLst>
            </p:cNvPr>
            <p:cNvSpPr>
              <a:spLocks noChangeShapeType="1"/>
            </p:cNvSpPr>
            <p:nvPr/>
          </p:nvSpPr>
          <p:spPr bwMode="auto">
            <a:xfrm flipV="1">
              <a:off x="3456" y="1392"/>
              <a:ext cx="144" cy="768"/>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8" name="Line 14">
              <a:extLst>
                <a:ext uri="{FF2B5EF4-FFF2-40B4-BE49-F238E27FC236}">
                  <a16:creationId xmlns:a16="http://schemas.microsoft.com/office/drawing/2014/main" id="{F8CB3651-0941-D4E6-31CA-4BE9BD001E89}"/>
                </a:ext>
              </a:extLst>
            </p:cNvPr>
            <p:cNvSpPr>
              <a:spLocks noChangeShapeType="1"/>
            </p:cNvSpPr>
            <p:nvPr/>
          </p:nvSpPr>
          <p:spPr bwMode="auto">
            <a:xfrm flipH="1" flipV="1">
              <a:off x="2976" y="2784"/>
              <a:ext cx="960"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99" name="Line 15">
              <a:extLst>
                <a:ext uri="{FF2B5EF4-FFF2-40B4-BE49-F238E27FC236}">
                  <a16:creationId xmlns:a16="http://schemas.microsoft.com/office/drawing/2014/main" id="{BD1D577A-AE50-2ACD-8627-D8F10DD61D8C}"/>
                </a:ext>
              </a:extLst>
            </p:cNvPr>
            <p:cNvSpPr>
              <a:spLocks noChangeShapeType="1"/>
            </p:cNvSpPr>
            <p:nvPr/>
          </p:nvSpPr>
          <p:spPr bwMode="auto">
            <a:xfrm flipH="1" flipV="1">
              <a:off x="1968" y="2592"/>
              <a:ext cx="960" cy="192"/>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0" name="Freeform 16">
              <a:extLst>
                <a:ext uri="{FF2B5EF4-FFF2-40B4-BE49-F238E27FC236}">
                  <a16:creationId xmlns:a16="http://schemas.microsoft.com/office/drawing/2014/main" id="{FC27ED1C-D36B-A148-C618-F429FEEE743B}"/>
                </a:ext>
              </a:extLst>
            </p:cNvPr>
            <p:cNvSpPr>
              <a:spLocks/>
            </p:cNvSpPr>
            <p:nvPr/>
          </p:nvSpPr>
          <p:spPr bwMode="auto">
            <a:xfrm>
              <a:off x="2016" y="1912"/>
              <a:ext cx="480" cy="56"/>
            </a:xfrm>
            <a:custGeom>
              <a:avLst/>
              <a:gdLst>
                <a:gd name="T0" fmla="*/ 0 w 480"/>
                <a:gd name="T1" fmla="*/ 8 h 56"/>
                <a:gd name="T2" fmla="*/ 288 w 480"/>
                <a:gd name="T3" fmla="*/ 8 h 56"/>
                <a:gd name="T4" fmla="*/ 480 w 480"/>
                <a:gd name="T5" fmla="*/ 56 h 56"/>
              </a:gdLst>
              <a:ahLst/>
              <a:cxnLst>
                <a:cxn ang="0">
                  <a:pos x="T0" y="T1"/>
                </a:cxn>
                <a:cxn ang="0">
                  <a:pos x="T2" y="T3"/>
                </a:cxn>
                <a:cxn ang="0">
                  <a:pos x="T4" y="T5"/>
                </a:cxn>
              </a:cxnLst>
              <a:rect l="0" t="0" r="r" b="b"/>
              <a:pathLst>
                <a:path w="480" h="56">
                  <a:moveTo>
                    <a:pt x="0" y="8"/>
                  </a:moveTo>
                  <a:cubicBezTo>
                    <a:pt x="104" y="4"/>
                    <a:pt x="208" y="0"/>
                    <a:pt x="288" y="8"/>
                  </a:cubicBezTo>
                  <a:cubicBezTo>
                    <a:pt x="368" y="16"/>
                    <a:pt x="392" y="24"/>
                    <a:pt x="480" y="56"/>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1" name="Freeform 17">
              <a:extLst>
                <a:ext uri="{FF2B5EF4-FFF2-40B4-BE49-F238E27FC236}">
                  <a16:creationId xmlns:a16="http://schemas.microsoft.com/office/drawing/2014/main" id="{E82323A6-6ADE-FB8A-C2F8-7AA72D67F322}"/>
                </a:ext>
              </a:extLst>
            </p:cNvPr>
            <p:cNvSpPr>
              <a:spLocks/>
            </p:cNvSpPr>
            <p:nvPr/>
          </p:nvSpPr>
          <p:spPr bwMode="auto">
            <a:xfrm>
              <a:off x="2544" y="2016"/>
              <a:ext cx="480" cy="56"/>
            </a:xfrm>
            <a:custGeom>
              <a:avLst/>
              <a:gdLst>
                <a:gd name="T0" fmla="*/ 0 w 480"/>
                <a:gd name="T1" fmla="*/ 8 h 56"/>
                <a:gd name="T2" fmla="*/ 288 w 480"/>
                <a:gd name="T3" fmla="*/ 8 h 56"/>
                <a:gd name="T4" fmla="*/ 480 w 480"/>
                <a:gd name="T5" fmla="*/ 56 h 56"/>
              </a:gdLst>
              <a:ahLst/>
              <a:cxnLst>
                <a:cxn ang="0">
                  <a:pos x="T0" y="T1"/>
                </a:cxn>
                <a:cxn ang="0">
                  <a:pos x="T2" y="T3"/>
                </a:cxn>
                <a:cxn ang="0">
                  <a:pos x="T4" y="T5"/>
                </a:cxn>
              </a:cxnLst>
              <a:rect l="0" t="0" r="r" b="b"/>
              <a:pathLst>
                <a:path w="480" h="56">
                  <a:moveTo>
                    <a:pt x="0" y="8"/>
                  </a:moveTo>
                  <a:cubicBezTo>
                    <a:pt x="104" y="4"/>
                    <a:pt x="208" y="0"/>
                    <a:pt x="288" y="8"/>
                  </a:cubicBezTo>
                  <a:cubicBezTo>
                    <a:pt x="368" y="16"/>
                    <a:pt x="392" y="24"/>
                    <a:pt x="480" y="56"/>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2" name="Freeform 18">
              <a:extLst>
                <a:ext uri="{FF2B5EF4-FFF2-40B4-BE49-F238E27FC236}">
                  <a16:creationId xmlns:a16="http://schemas.microsoft.com/office/drawing/2014/main" id="{61331387-DB63-FB96-1222-B14B8E0D2B50}"/>
                </a:ext>
              </a:extLst>
            </p:cNvPr>
            <p:cNvSpPr>
              <a:spLocks/>
            </p:cNvSpPr>
            <p:nvPr/>
          </p:nvSpPr>
          <p:spPr bwMode="auto">
            <a:xfrm>
              <a:off x="2016" y="1968"/>
              <a:ext cx="528" cy="56"/>
            </a:xfrm>
            <a:custGeom>
              <a:avLst/>
              <a:gdLst>
                <a:gd name="T0" fmla="*/ 528 w 528"/>
                <a:gd name="T1" fmla="*/ 48 h 56"/>
                <a:gd name="T2" fmla="*/ 240 w 528"/>
                <a:gd name="T3" fmla="*/ 48 h 56"/>
                <a:gd name="T4" fmla="*/ 0 w 528"/>
                <a:gd name="T5" fmla="*/ 0 h 56"/>
              </a:gdLst>
              <a:ahLst/>
              <a:cxnLst>
                <a:cxn ang="0">
                  <a:pos x="T0" y="T1"/>
                </a:cxn>
                <a:cxn ang="0">
                  <a:pos x="T2" y="T3"/>
                </a:cxn>
                <a:cxn ang="0">
                  <a:pos x="T4" y="T5"/>
                </a:cxn>
              </a:cxnLst>
              <a:rect l="0" t="0" r="r" b="b"/>
              <a:pathLst>
                <a:path w="528" h="56">
                  <a:moveTo>
                    <a:pt x="528" y="48"/>
                  </a:moveTo>
                  <a:cubicBezTo>
                    <a:pt x="428" y="52"/>
                    <a:pt x="328" y="56"/>
                    <a:pt x="240" y="48"/>
                  </a:cubicBezTo>
                  <a:cubicBezTo>
                    <a:pt x="152" y="40"/>
                    <a:pt x="72" y="24"/>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3" name="Freeform 19">
              <a:extLst>
                <a:ext uri="{FF2B5EF4-FFF2-40B4-BE49-F238E27FC236}">
                  <a16:creationId xmlns:a16="http://schemas.microsoft.com/office/drawing/2014/main" id="{648E6B4F-7822-EC28-F15E-3B68A41E0953}"/>
                </a:ext>
              </a:extLst>
            </p:cNvPr>
            <p:cNvSpPr>
              <a:spLocks/>
            </p:cNvSpPr>
            <p:nvPr/>
          </p:nvSpPr>
          <p:spPr bwMode="auto">
            <a:xfrm>
              <a:off x="2544" y="2064"/>
              <a:ext cx="528" cy="56"/>
            </a:xfrm>
            <a:custGeom>
              <a:avLst/>
              <a:gdLst>
                <a:gd name="T0" fmla="*/ 528 w 528"/>
                <a:gd name="T1" fmla="*/ 48 h 56"/>
                <a:gd name="T2" fmla="*/ 240 w 528"/>
                <a:gd name="T3" fmla="*/ 48 h 56"/>
                <a:gd name="T4" fmla="*/ 0 w 528"/>
                <a:gd name="T5" fmla="*/ 0 h 56"/>
              </a:gdLst>
              <a:ahLst/>
              <a:cxnLst>
                <a:cxn ang="0">
                  <a:pos x="T0" y="T1"/>
                </a:cxn>
                <a:cxn ang="0">
                  <a:pos x="T2" y="T3"/>
                </a:cxn>
                <a:cxn ang="0">
                  <a:pos x="T4" y="T5"/>
                </a:cxn>
              </a:cxnLst>
              <a:rect l="0" t="0" r="r" b="b"/>
              <a:pathLst>
                <a:path w="528" h="56">
                  <a:moveTo>
                    <a:pt x="528" y="48"/>
                  </a:moveTo>
                  <a:cubicBezTo>
                    <a:pt x="428" y="52"/>
                    <a:pt x="328" y="56"/>
                    <a:pt x="240" y="48"/>
                  </a:cubicBezTo>
                  <a:cubicBezTo>
                    <a:pt x="152" y="40"/>
                    <a:pt x="72" y="24"/>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4" name="Freeform 20">
              <a:extLst>
                <a:ext uri="{FF2B5EF4-FFF2-40B4-BE49-F238E27FC236}">
                  <a16:creationId xmlns:a16="http://schemas.microsoft.com/office/drawing/2014/main" id="{DBD88683-8BFC-B044-7554-707C05AF1B00}"/>
                </a:ext>
              </a:extLst>
            </p:cNvPr>
            <p:cNvSpPr>
              <a:spLocks/>
            </p:cNvSpPr>
            <p:nvPr/>
          </p:nvSpPr>
          <p:spPr bwMode="auto">
            <a:xfrm>
              <a:off x="3504" y="2208"/>
              <a:ext cx="528" cy="56"/>
            </a:xfrm>
            <a:custGeom>
              <a:avLst/>
              <a:gdLst>
                <a:gd name="T0" fmla="*/ 528 w 528"/>
                <a:gd name="T1" fmla="*/ 48 h 56"/>
                <a:gd name="T2" fmla="*/ 240 w 528"/>
                <a:gd name="T3" fmla="*/ 48 h 56"/>
                <a:gd name="T4" fmla="*/ 0 w 528"/>
                <a:gd name="T5" fmla="*/ 0 h 56"/>
              </a:gdLst>
              <a:ahLst/>
              <a:cxnLst>
                <a:cxn ang="0">
                  <a:pos x="T0" y="T1"/>
                </a:cxn>
                <a:cxn ang="0">
                  <a:pos x="T2" y="T3"/>
                </a:cxn>
                <a:cxn ang="0">
                  <a:pos x="T4" y="T5"/>
                </a:cxn>
              </a:cxnLst>
              <a:rect l="0" t="0" r="r" b="b"/>
              <a:pathLst>
                <a:path w="528" h="56">
                  <a:moveTo>
                    <a:pt x="528" y="48"/>
                  </a:moveTo>
                  <a:cubicBezTo>
                    <a:pt x="428" y="52"/>
                    <a:pt x="328" y="56"/>
                    <a:pt x="240" y="48"/>
                  </a:cubicBezTo>
                  <a:cubicBezTo>
                    <a:pt x="152" y="40"/>
                    <a:pt x="72" y="24"/>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5" name="Freeform 21">
              <a:extLst>
                <a:ext uri="{FF2B5EF4-FFF2-40B4-BE49-F238E27FC236}">
                  <a16:creationId xmlns:a16="http://schemas.microsoft.com/office/drawing/2014/main" id="{48A9D06C-0D6B-929D-0A8E-62AF620678CD}"/>
                </a:ext>
              </a:extLst>
            </p:cNvPr>
            <p:cNvSpPr>
              <a:spLocks/>
            </p:cNvSpPr>
            <p:nvPr/>
          </p:nvSpPr>
          <p:spPr bwMode="auto">
            <a:xfrm>
              <a:off x="3456" y="2152"/>
              <a:ext cx="528" cy="56"/>
            </a:xfrm>
            <a:custGeom>
              <a:avLst/>
              <a:gdLst>
                <a:gd name="T0" fmla="*/ 0 w 528"/>
                <a:gd name="T1" fmla="*/ 8 h 56"/>
                <a:gd name="T2" fmla="*/ 48 w 528"/>
                <a:gd name="T3" fmla="*/ 8 h 56"/>
                <a:gd name="T4" fmla="*/ 288 w 528"/>
                <a:gd name="T5" fmla="*/ 8 h 56"/>
                <a:gd name="T6" fmla="*/ 528 w 528"/>
                <a:gd name="T7" fmla="*/ 56 h 56"/>
              </a:gdLst>
              <a:ahLst/>
              <a:cxnLst>
                <a:cxn ang="0">
                  <a:pos x="T0" y="T1"/>
                </a:cxn>
                <a:cxn ang="0">
                  <a:pos x="T2" y="T3"/>
                </a:cxn>
                <a:cxn ang="0">
                  <a:pos x="T4" y="T5"/>
                </a:cxn>
                <a:cxn ang="0">
                  <a:pos x="T6" y="T7"/>
                </a:cxn>
              </a:cxnLst>
              <a:rect l="0" t="0" r="r" b="b"/>
              <a:pathLst>
                <a:path w="528" h="56">
                  <a:moveTo>
                    <a:pt x="0" y="8"/>
                  </a:moveTo>
                  <a:cubicBezTo>
                    <a:pt x="0" y="8"/>
                    <a:pt x="0" y="8"/>
                    <a:pt x="48" y="8"/>
                  </a:cubicBezTo>
                  <a:cubicBezTo>
                    <a:pt x="96" y="8"/>
                    <a:pt x="208" y="0"/>
                    <a:pt x="288" y="8"/>
                  </a:cubicBezTo>
                  <a:cubicBezTo>
                    <a:pt x="368" y="16"/>
                    <a:pt x="432" y="40"/>
                    <a:pt x="528" y="56"/>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6" name="Freeform 22">
              <a:extLst>
                <a:ext uri="{FF2B5EF4-FFF2-40B4-BE49-F238E27FC236}">
                  <a16:creationId xmlns:a16="http://schemas.microsoft.com/office/drawing/2014/main" id="{950BE7E3-2A55-53CF-9C09-0E4BC50E1CAF}"/>
                </a:ext>
              </a:extLst>
            </p:cNvPr>
            <p:cNvSpPr>
              <a:spLocks/>
            </p:cNvSpPr>
            <p:nvPr/>
          </p:nvSpPr>
          <p:spPr bwMode="auto">
            <a:xfrm>
              <a:off x="2112" y="1096"/>
              <a:ext cx="480" cy="56"/>
            </a:xfrm>
            <a:custGeom>
              <a:avLst/>
              <a:gdLst>
                <a:gd name="T0" fmla="*/ 0 w 480"/>
                <a:gd name="T1" fmla="*/ 8 h 56"/>
                <a:gd name="T2" fmla="*/ 288 w 480"/>
                <a:gd name="T3" fmla="*/ 8 h 56"/>
                <a:gd name="T4" fmla="*/ 480 w 480"/>
                <a:gd name="T5" fmla="*/ 56 h 56"/>
              </a:gdLst>
              <a:ahLst/>
              <a:cxnLst>
                <a:cxn ang="0">
                  <a:pos x="T0" y="T1"/>
                </a:cxn>
                <a:cxn ang="0">
                  <a:pos x="T2" y="T3"/>
                </a:cxn>
                <a:cxn ang="0">
                  <a:pos x="T4" y="T5"/>
                </a:cxn>
              </a:cxnLst>
              <a:rect l="0" t="0" r="r" b="b"/>
              <a:pathLst>
                <a:path w="480" h="56">
                  <a:moveTo>
                    <a:pt x="0" y="8"/>
                  </a:moveTo>
                  <a:cubicBezTo>
                    <a:pt x="104" y="4"/>
                    <a:pt x="208" y="0"/>
                    <a:pt x="288" y="8"/>
                  </a:cubicBezTo>
                  <a:cubicBezTo>
                    <a:pt x="368" y="16"/>
                    <a:pt x="392" y="24"/>
                    <a:pt x="480" y="56"/>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7" name="Freeform 23">
              <a:extLst>
                <a:ext uri="{FF2B5EF4-FFF2-40B4-BE49-F238E27FC236}">
                  <a16:creationId xmlns:a16="http://schemas.microsoft.com/office/drawing/2014/main" id="{389EEA25-0396-4EFC-389F-3A181D77ADE2}"/>
                </a:ext>
              </a:extLst>
            </p:cNvPr>
            <p:cNvSpPr>
              <a:spLocks/>
            </p:cNvSpPr>
            <p:nvPr/>
          </p:nvSpPr>
          <p:spPr bwMode="auto">
            <a:xfrm>
              <a:off x="2640" y="1200"/>
              <a:ext cx="480" cy="56"/>
            </a:xfrm>
            <a:custGeom>
              <a:avLst/>
              <a:gdLst>
                <a:gd name="T0" fmla="*/ 0 w 480"/>
                <a:gd name="T1" fmla="*/ 8 h 56"/>
                <a:gd name="T2" fmla="*/ 288 w 480"/>
                <a:gd name="T3" fmla="*/ 8 h 56"/>
                <a:gd name="T4" fmla="*/ 480 w 480"/>
                <a:gd name="T5" fmla="*/ 56 h 56"/>
              </a:gdLst>
              <a:ahLst/>
              <a:cxnLst>
                <a:cxn ang="0">
                  <a:pos x="T0" y="T1"/>
                </a:cxn>
                <a:cxn ang="0">
                  <a:pos x="T2" y="T3"/>
                </a:cxn>
                <a:cxn ang="0">
                  <a:pos x="T4" y="T5"/>
                </a:cxn>
              </a:cxnLst>
              <a:rect l="0" t="0" r="r" b="b"/>
              <a:pathLst>
                <a:path w="480" h="56">
                  <a:moveTo>
                    <a:pt x="0" y="8"/>
                  </a:moveTo>
                  <a:cubicBezTo>
                    <a:pt x="104" y="4"/>
                    <a:pt x="208" y="0"/>
                    <a:pt x="288" y="8"/>
                  </a:cubicBezTo>
                  <a:cubicBezTo>
                    <a:pt x="368" y="16"/>
                    <a:pt x="392" y="24"/>
                    <a:pt x="480" y="56"/>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8" name="Freeform 24">
              <a:extLst>
                <a:ext uri="{FF2B5EF4-FFF2-40B4-BE49-F238E27FC236}">
                  <a16:creationId xmlns:a16="http://schemas.microsoft.com/office/drawing/2014/main" id="{E66D9C4E-D677-B074-7A83-314FE0C44ED3}"/>
                </a:ext>
              </a:extLst>
            </p:cNvPr>
            <p:cNvSpPr>
              <a:spLocks/>
            </p:cNvSpPr>
            <p:nvPr/>
          </p:nvSpPr>
          <p:spPr bwMode="auto">
            <a:xfrm>
              <a:off x="2112" y="1152"/>
              <a:ext cx="528" cy="56"/>
            </a:xfrm>
            <a:custGeom>
              <a:avLst/>
              <a:gdLst>
                <a:gd name="T0" fmla="*/ 528 w 528"/>
                <a:gd name="T1" fmla="*/ 48 h 56"/>
                <a:gd name="T2" fmla="*/ 240 w 528"/>
                <a:gd name="T3" fmla="*/ 48 h 56"/>
                <a:gd name="T4" fmla="*/ 0 w 528"/>
                <a:gd name="T5" fmla="*/ 0 h 56"/>
              </a:gdLst>
              <a:ahLst/>
              <a:cxnLst>
                <a:cxn ang="0">
                  <a:pos x="T0" y="T1"/>
                </a:cxn>
                <a:cxn ang="0">
                  <a:pos x="T2" y="T3"/>
                </a:cxn>
                <a:cxn ang="0">
                  <a:pos x="T4" y="T5"/>
                </a:cxn>
              </a:cxnLst>
              <a:rect l="0" t="0" r="r" b="b"/>
              <a:pathLst>
                <a:path w="528" h="56">
                  <a:moveTo>
                    <a:pt x="528" y="48"/>
                  </a:moveTo>
                  <a:cubicBezTo>
                    <a:pt x="428" y="52"/>
                    <a:pt x="328" y="56"/>
                    <a:pt x="240" y="48"/>
                  </a:cubicBezTo>
                  <a:cubicBezTo>
                    <a:pt x="152" y="40"/>
                    <a:pt x="72" y="24"/>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09" name="Freeform 25">
              <a:extLst>
                <a:ext uri="{FF2B5EF4-FFF2-40B4-BE49-F238E27FC236}">
                  <a16:creationId xmlns:a16="http://schemas.microsoft.com/office/drawing/2014/main" id="{535E7A4A-863A-07EF-DB9B-9FDEC015B360}"/>
                </a:ext>
              </a:extLst>
            </p:cNvPr>
            <p:cNvSpPr>
              <a:spLocks/>
            </p:cNvSpPr>
            <p:nvPr/>
          </p:nvSpPr>
          <p:spPr bwMode="auto">
            <a:xfrm>
              <a:off x="2640" y="1248"/>
              <a:ext cx="528" cy="56"/>
            </a:xfrm>
            <a:custGeom>
              <a:avLst/>
              <a:gdLst>
                <a:gd name="T0" fmla="*/ 528 w 528"/>
                <a:gd name="T1" fmla="*/ 48 h 56"/>
                <a:gd name="T2" fmla="*/ 240 w 528"/>
                <a:gd name="T3" fmla="*/ 48 h 56"/>
                <a:gd name="T4" fmla="*/ 0 w 528"/>
                <a:gd name="T5" fmla="*/ 0 h 56"/>
              </a:gdLst>
              <a:ahLst/>
              <a:cxnLst>
                <a:cxn ang="0">
                  <a:pos x="T0" y="T1"/>
                </a:cxn>
                <a:cxn ang="0">
                  <a:pos x="T2" y="T3"/>
                </a:cxn>
                <a:cxn ang="0">
                  <a:pos x="T4" y="T5"/>
                </a:cxn>
              </a:cxnLst>
              <a:rect l="0" t="0" r="r" b="b"/>
              <a:pathLst>
                <a:path w="528" h="56">
                  <a:moveTo>
                    <a:pt x="528" y="48"/>
                  </a:moveTo>
                  <a:cubicBezTo>
                    <a:pt x="428" y="52"/>
                    <a:pt x="328" y="56"/>
                    <a:pt x="240" y="48"/>
                  </a:cubicBezTo>
                  <a:cubicBezTo>
                    <a:pt x="152" y="40"/>
                    <a:pt x="72" y="24"/>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0" name="Freeform 26">
              <a:extLst>
                <a:ext uri="{FF2B5EF4-FFF2-40B4-BE49-F238E27FC236}">
                  <a16:creationId xmlns:a16="http://schemas.microsoft.com/office/drawing/2014/main" id="{E27660ED-B9A0-3D66-A06E-A718563A7A85}"/>
                </a:ext>
              </a:extLst>
            </p:cNvPr>
            <p:cNvSpPr>
              <a:spLocks/>
            </p:cNvSpPr>
            <p:nvPr/>
          </p:nvSpPr>
          <p:spPr bwMode="auto">
            <a:xfrm>
              <a:off x="3648" y="1392"/>
              <a:ext cx="528" cy="56"/>
            </a:xfrm>
            <a:custGeom>
              <a:avLst/>
              <a:gdLst>
                <a:gd name="T0" fmla="*/ 528 w 528"/>
                <a:gd name="T1" fmla="*/ 48 h 56"/>
                <a:gd name="T2" fmla="*/ 240 w 528"/>
                <a:gd name="T3" fmla="*/ 48 h 56"/>
                <a:gd name="T4" fmla="*/ 0 w 528"/>
                <a:gd name="T5" fmla="*/ 0 h 56"/>
              </a:gdLst>
              <a:ahLst/>
              <a:cxnLst>
                <a:cxn ang="0">
                  <a:pos x="T0" y="T1"/>
                </a:cxn>
                <a:cxn ang="0">
                  <a:pos x="T2" y="T3"/>
                </a:cxn>
                <a:cxn ang="0">
                  <a:pos x="T4" y="T5"/>
                </a:cxn>
              </a:cxnLst>
              <a:rect l="0" t="0" r="r" b="b"/>
              <a:pathLst>
                <a:path w="528" h="56">
                  <a:moveTo>
                    <a:pt x="528" y="48"/>
                  </a:moveTo>
                  <a:cubicBezTo>
                    <a:pt x="428" y="52"/>
                    <a:pt x="328" y="56"/>
                    <a:pt x="240" y="48"/>
                  </a:cubicBezTo>
                  <a:cubicBezTo>
                    <a:pt x="152" y="40"/>
                    <a:pt x="72" y="24"/>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1" name="Freeform 27">
              <a:extLst>
                <a:ext uri="{FF2B5EF4-FFF2-40B4-BE49-F238E27FC236}">
                  <a16:creationId xmlns:a16="http://schemas.microsoft.com/office/drawing/2014/main" id="{C850C585-FB2C-E7F9-C763-22E77796346F}"/>
                </a:ext>
              </a:extLst>
            </p:cNvPr>
            <p:cNvSpPr>
              <a:spLocks/>
            </p:cNvSpPr>
            <p:nvPr/>
          </p:nvSpPr>
          <p:spPr bwMode="auto">
            <a:xfrm>
              <a:off x="3600" y="1336"/>
              <a:ext cx="528" cy="56"/>
            </a:xfrm>
            <a:custGeom>
              <a:avLst/>
              <a:gdLst>
                <a:gd name="T0" fmla="*/ 0 w 528"/>
                <a:gd name="T1" fmla="*/ 8 h 56"/>
                <a:gd name="T2" fmla="*/ 48 w 528"/>
                <a:gd name="T3" fmla="*/ 8 h 56"/>
                <a:gd name="T4" fmla="*/ 288 w 528"/>
                <a:gd name="T5" fmla="*/ 8 h 56"/>
                <a:gd name="T6" fmla="*/ 528 w 528"/>
                <a:gd name="T7" fmla="*/ 56 h 56"/>
              </a:gdLst>
              <a:ahLst/>
              <a:cxnLst>
                <a:cxn ang="0">
                  <a:pos x="T0" y="T1"/>
                </a:cxn>
                <a:cxn ang="0">
                  <a:pos x="T2" y="T3"/>
                </a:cxn>
                <a:cxn ang="0">
                  <a:pos x="T4" y="T5"/>
                </a:cxn>
                <a:cxn ang="0">
                  <a:pos x="T6" y="T7"/>
                </a:cxn>
              </a:cxnLst>
              <a:rect l="0" t="0" r="r" b="b"/>
              <a:pathLst>
                <a:path w="528" h="56">
                  <a:moveTo>
                    <a:pt x="0" y="8"/>
                  </a:moveTo>
                  <a:cubicBezTo>
                    <a:pt x="0" y="8"/>
                    <a:pt x="0" y="8"/>
                    <a:pt x="48" y="8"/>
                  </a:cubicBezTo>
                  <a:cubicBezTo>
                    <a:pt x="96" y="8"/>
                    <a:pt x="208" y="0"/>
                    <a:pt x="288" y="8"/>
                  </a:cubicBezTo>
                  <a:cubicBezTo>
                    <a:pt x="368" y="16"/>
                    <a:pt x="432" y="40"/>
                    <a:pt x="528" y="56"/>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2" name="Freeform 28">
              <a:extLst>
                <a:ext uri="{FF2B5EF4-FFF2-40B4-BE49-F238E27FC236}">
                  <a16:creationId xmlns:a16="http://schemas.microsoft.com/office/drawing/2014/main" id="{FD3A8E25-2716-F029-14EF-4F319B38DAFD}"/>
                </a:ext>
              </a:extLst>
            </p:cNvPr>
            <p:cNvSpPr>
              <a:spLocks/>
            </p:cNvSpPr>
            <p:nvPr/>
          </p:nvSpPr>
          <p:spPr bwMode="auto">
            <a:xfrm>
              <a:off x="3072" y="2064"/>
              <a:ext cx="336" cy="48"/>
            </a:xfrm>
            <a:custGeom>
              <a:avLst/>
              <a:gdLst>
                <a:gd name="T0" fmla="*/ 0 w 336"/>
                <a:gd name="T1" fmla="*/ 48 h 48"/>
                <a:gd name="T2" fmla="*/ 192 w 336"/>
                <a:gd name="T3" fmla="*/ 0 h 48"/>
                <a:gd name="T4" fmla="*/ 336 w 336"/>
                <a:gd name="T5" fmla="*/ 48 h 48"/>
              </a:gdLst>
              <a:ahLst/>
              <a:cxnLst>
                <a:cxn ang="0">
                  <a:pos x="T0" y="T1"/>
                </a:cxn>
                <a:cxn ang="0">
                  <a:pos x="T2" y="T3"/>
                </a:cxn>
                <a:cxn ang="0">
                  <a:pos x="T4" y="T5"/>
                </a:cxn>
              </a:cxnLst>
              <a:rect l="0" t="0" r="r" b="b"/>
              <a:pathLst>
                <a:path w="336" h="48">
                  <a:moveTo>
                    <a:pt x="0" y="48"/>
                  </a:moveTo>
                  <a:cubicBezTo>
                    <a:pt x="68" y="24"/>
                    <a:pt x="136" y="0"/>
                    <a:pt x="192" y="0"/>
                  </a:cubicBezTo>
                  <a:cubicBezTo>
                    <a:pt x="248" y="0"/>
                    <a:pt x="240" y="8"/>
                    <a:pt x="336" y="48"/>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3" name="Freeform 29">
              <a:extLst>
                <a:ext uri="{FF2B5EF4-FFF2-40B4-BE49-F238E27FC236}">
                  <a16:creationId xmlns:a16="http://schemas.microsoft.com/office/drawing/2014/main" id="{6D31F398-DCAA-9DCF-177C-0BA00CD75486}"/>
                </a:ext>
              </a:extLst>
            </p:cNvPr>
            <p:cNvSpPr>
              <a:spLocks/>
            </p:cNvSpPr>
            <p:nvPr/>
          </p:nvSpPr>
          <p:spPr bwMode="auto">
            <a:xfrm>
              <a:off x="3120" y="2160"/>
              <a:ext cx="336" cy="48"/>
            </a:xfrm>
            <a:custGeom>
              <a:avLst/>
              <a:gdLst>
                <a:gd name="T0" fmla="*/ 336 w 336"/>
                <a:gd name="T1" fmla="*/ 0 h 48"/>
                <a:gd name="T2" fmla="*/ 144 w 336"/>
                <a:gd name="T3" fmla="*/ 48 h 48"/>
                <a:gd name="T4" fmla="*/ 0 w 336"/>
                <a:gd name="T5" fmla="*/ 0 h 48"/>
              </a:gdLst>
              <a:ahLst/>
              <a:cxnLst>
                <a:cxn ang="0">
                  <a:pos x="T0" y="T1"/>
                </a:cxn>
                <a:cxn ang="0">
                  <a:pos x="T2" y="T3"/>
                </a:cxn>
                <a:cxn ang="0">
                  <a:pos x="T4" y="T5"/>
                </a:cxn>
              </a:cxnLst>
              <a:rect l="0" t="0" r="r" b="b"/>
              <a:pathLst>
                <a:path w="336" h="48">
                  <a:moveTo>
                    <a:pt x="336" y="0"/>
                  </a:moveTo>
                  <a:cubicBezTo>
                    <a:pt x="268" y="24"/>
                    <a:pt x="200" y="48"/>
                    <a:pt x="144" y="48"/>
                  </a:cubicBezTo>
                  <a:cubicBezTo>
                    <a:pt x="88" y="48"/>
                    <a:pt x="88" y="32"/>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4" name="Freeform 30">
              <a:extLst>
                <a:ext uri="{FF2B5EF4-FFF2-40B4-BE49-F238E27FC236}">
                  <a16:creationId xmlns:a16="http://schemas.microsoft.com/office/drawing/2014/main" id="{08303A2B-6683-86A3-7AA3-5152780BAB51}"/>
                </a:ext>
              </a:extLst>
            </p:cNvPr>
            <p:cNvSpPr>
              <a:spLocks/>
            </p:cNvSpPr>
            <p:nvPr/>
          </p:nvSpPr>
          <p:spPr bwMode="auto">
            <a:xfrm>
              <a:off x="3168" y="1248"/>
              <a:ext cx="384" cy="56"/>
            </a:xfrm>
            <a:custGeom>
              <a:avLst/>
              <a:gdLst>
                <a:gd name="T0" fmla="*/ 0 w 384"/>
                <a:gd name="T1" fmla="*/ 48 h 56"/>
                <a:gd name="T2" fmla="*/ 48 w 384"/>
                <a:gd name="T3" fmla="*/ 48 h 56"/>
                <a:gd name="T4" fmla="*/ 192 w 384"/>
                <a:gd name="T5" fmla="*/ 0 h 56"/>
                <a:gd name="T6" fmla="*/ 384 w 384"/>
                <a:gd name="T7" fmla="*/ 48 h 56"/>
              </a:gdLst>
              <a:ahLst/>
              <a:cxnLst>
                <a:cxn ang="0">
                  <a:pos x="T0" y="T1"/>
                </a:cxn>
                <a:cxn ang="0">
                  <a:pos x="T2" y="T3"/>
                </a:cxn>
                <a:cxn ang="0">
                  <a:pos x="T4" y="T5"/>
                </a:cxn>
                <a:cxn ang="0">
                  <a:pos x="T6" y="T7"/>
                </a:cxn>
              </a:cxnLst>
              <a:rect l="0" t="0" r="r" b="b"/>
              <a:pathLst>
                <a:path w="384" h="56">
                  <a:moveTo>
                    <a:pt x="0" y="48"/>
                  </a:moveTo>
                  <a:cubicBezTo>
                    <a:pt x="8" y="52"/>
                    <a:pt x="16" y="56"/>
                    <a:pt x="48" y="48"/>
                  </a:cubicBezTo>
                  <a:cubicBezTo>
                    <a:pt x="80" y="40"/>
                    <a:pt x="136" y="0"/>
                    <a:pt x="192" y="0"/>
                  </a:cubicBezTo>
                  <a:cubicBezTo>
                    <a:pt x="248" y="0"/>
                    <a:pt x="288" y="16"/>
                    <a:pt x="384" y="48"/>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5" name="Freeform 31">
              <a:extLst>
                <a:ext uri="{FF2B5EF4-FFF2-40B4-BE49-F238E27FC236}">
                  <a16:creationId xmlns:a16="http://schemas.microsoft.com/office/drawing/2014/main" id="{1D02F6B6-D3DE-74BB-0DD3-16B2D324FCFD}"/>
                </a:ext>
              </a:extLst>
            </p:cNvPr>
            <p:cNvSpPr>
              <a:spLocks/>
            </p:cNvSpPr>
            <p:nvPr/>
          </p:nvSpPr>
          <p:spPr bwMode="auto">
            <a:xfrm>
              <a:off x="3216" y="1296"/>
              <a:ext cx="384" cy="104"/>
            </a:xfrm>
            <a:custGeom>
              <a:avLst/>
              <a:gdLst>
                <a:gd name="T0" fmla="*/ 384 w 384"/>
                <a:gd name="T1" fmla="*/ 48 h 104"/>
                <a:gd name="T2" fmla="*/ 144 w 384"/>
                <a:gd name="T3" fmla="*/ 96 h 104"/>
                <a:gd name="T4" fmla="*/ 0 w 384"/>
                <a:gd name="T5" fmla="*/ 0 h 104"/>
              </a:gdLst>
              <a:ahLst/>
              <a:cxnLst>
                <a:cxn ang="0">
                  <a:pos x="T0" y="T1"/>
                </a:cxn>
                <a:cxn ang="0">
                  <a:pos x="T2" y="T3"/>
                </a:cxn>
                <a:cxn ang="0">
                  <a:pos x="T4" y="T5"/>
                </a:cxn>
              </a:cxnLst>
              <a:rect l="0" t="0" r="r" b="b"/>
              <a:pathLst>
                <a:path w="384" h="104">
                  <a:moveTo>
                    <a:pt x="384" y="48"/>
                  </a:moveTo>
                  <a:cubicBezTo>
                    <a:pt x="296" y="76"/>
                    <a:pt x="208" y="104"/>
                    <a:pt x="144" y="96"/>
                  </a:cubicBezTo>
                  <a:cubicBezTo>
                    <a:pt x="80" y="88"/>
                    <a:pt x="104" y="72"/>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6" name="Line 32">
              <a:extLst>
                <a:ext uri="{FF2B5EF4-FFF2-40B4-BE49-F238E27FC236}">
                  <a16:creationId xmlns:a16="http://schemas.microsoft.com/office/drawing/2014/main" id="{6EE7187D-1B0D-8927-4A74-481413D241D2}"/>
                </a:ext>
              </a:extLst>
            </p:cNvPr>
            <p:cNvSpPr>
              <a:spLocks noChangeShapeType="1"/>
            </p:cNvSpPr>
            <p:nvPr/>
          </p:nvSpPr>
          <p:spPr bwMode="auto">
            <a:xfrm>
              <a:off x="1824" y="3120"/>
              <a:ext cx="960"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7" name="Line 33">
              <a:extLst>
                <a:ext uri="{FF2B5EF4-FFF2-40B4-BE49-F238E27FC236}">
                  <a16:creationId xmlns:a16="http://schemas.microsoft.com/office/drawing/2014/main" id="{3D15B37A-6CF1-F213-DF77-6F2ED98FDDEF}"/>
                </a:ext>
              </a:extLst>
            </p:cNvPr>
            <p:cNvSpPr>
              <a:spLocks noChangeShapeType="1"/>
            </p:cNvSpPr>
            <p:nvPr/>
          </p:nvSpPr>
          <p:spPr bwMode="auto">
            <a:xfrm flipH="1" flipV="1">
              <a:off x="1776" y="3600"/>
              <a:ext cx="960" cy="192"/>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8" name="Line 34">
              <a:extLst>
                <a:ext uri="{FF2B5EF4-FFF2-40B4-BE49-F238E27FC236}">
                  <a16:creationId xmlns:a16="http://schemas.microsoft.com/office/drawing/2014/main" id="{B600F7F7-C1D7-CF9C-7333-EF5ED4D58227}"/>
                </a:ext>
              </a:extLst>
            </p:cNvPr>
            <p:cNvSpPr>
              <a:spLocks noChangeShapeType="1"/>
            </p:cNvSpPr>
            <p:nvPr/>
          </p:nvSpPr>
          <p:spPr bwMode="auto">
            <a:xfrm>
              <a:off x="2832" y="3312"/>
              <a:ext cx="960"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19" name="Line 35">
              <a:extLst>
                <a:ext uri="{FF2B5EF4-FFF2-40B4-BE49-F238E27FC236}">
                  <a16:creationId xmlns:a16="http://schemas.microsoft.com/office/drawing/2014/main" id="{E086B1E0-FB12-7062-4060-E6ABCC3405C0}"/>
                </a:ext>
              </a:extLst>
            </p:cNvPr>
            <p:cNvSpPr>
              <a:spLocks noChangeShapeType="1"/>
            </p:cNvSpPr>
            <p:nvPr/>
          </p:nvSpPr>
          <p:spPr bwMode="auto">
            <a:xfrm flipH="1" flipV="1">
              <a:off x="2784" y="3792"/>
              <a:ext cx="480" cy="96"/>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0" name="Line 36">
              <a:extLst>
                <a:ext uri="{FF2B5EF4-FFF2-40B4-BE49-F238E27FC236}">
                  <a16:creationId xmlns:a16="http://schemas.microsoft.com/office/drawing/2014/main" id="{74834182-2F05-3FAC-6CB0-FADEF1825152}"/>
                </a:ext>
              </a:extLst>
            </p:cNvPr>
            <p:cNvSpPr>
              <a:spLocks noChangeShapeType="1"/>
            </p:cNvSpPr>
            <p:nvPr/>
          </p:nvSpPr>
          <p:spPr bwMode="auto">
            <a:xfrm flipH="1" flipV="1">
              <a:off x="3312" y="3888"/>
              <a:ext cx="432" cy="48"/>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1" name="Freeform 37">
              <a:extLst>
                <a:ext uri="{FF2B5EF4-FFF2-40B4-BE49-F238E27FC236}">
                  <a16:creationId xmlns:a16="http://schemas.microsoft.com/office/drawing/2014/main" id="{A1333290-B73C-FC43-589C-FA2E7DE0427B}"/>
                </a:ext>
              </a:extLst>
            </p:cNvPr>
            <p:cNvSpPr>
              <a:spLocks/>
            </p:cNvSpPr>
            <p:nvPr/>
          </p:nvSpPr>
          <p:spPr bwMode="auto">
            <a:xfrm>
              <a:off x="4176" y="1392"/>
              <a:ext cx="384" cy="56"/>
            </a:xfrm>
            <a:custGeom>
              <a:avLst/>
              <a:gdLst>
                <a:gd name="T0" fmla="*/ 0 w 384"/>
                <a:gd name="T1" fmla="*/ 48 h 56"/>
                <a:gd name="T2" fmla="*/ 48 w 384"/>
                <a:gd name="T3" fmla="*/ 48 h 56"/>
                <a:gd name="T4" fmla="*/ 192 w 384"/>
                <a:gd name="T5" fmla="*/ 0 h 56"/>
                <a:gd name="T6" fmla="*/ 384 w 384"/>
                <a:gd name="T7" fmla="*/ 48 h 56"/>
              </a:gdLst>
              <a:ahLst/>
              <a:cxnLst>
                <a:cxn ang="0">
                  <a:pos x="T0" y="T1"/>
                </a:cxn>
                <a:cxn ang="0">
                  <a:pos x="T2" y="T3"/>
                </a:cxn>
                <a:cxn ang="0">
                  <a:pos x="T4" y="T5"/>
                </a:cxn>
                <a:cxn ang="0">
                  <a:pos x="T6" y="T7"/>
                </a:cxn>
              </a:cxnLst>
              <a:rect l="0" t="0" r="r" b="b"/>
              <a:pathLst>
                <a:path w="384" h="56">
                  <a:moveTo>
                    <a:pt x="0" y="48"/>
                  </a:moveTo>
                  <a:cubicBezTo>
                    <a:pt x="8" y="52"/>
                    <a:pt x="16" y="56"/>
                    <a:pt x="48" y="48"/>
                  </a:cubicBezTo>
                  <a:cubicBezTo>
                    <a:pt x="80" y="40"/>
                    <a:pt x="136" y="0"/>
                    <a:pt x="192" y="0"/>
                  </a:cubicBezTo>
                  <a:cubicBezTo>
                    <a:pt x="248" y="0"/>
                    <a:pt x="288" y="16"/>
                    <a:pt x="384" y="48"/>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2" name="Freeform 38">
              <a:extLst>
                <a:ext uri="{FF2B5EF4-FFF2-40B4-BE49-F238E27FC236}">
                  <a16:creationId xmlns:a16="http://schemas.microsoft.com/office/drawing/2014/main" id="{780A22C6-BC53-9234-4611-A554EAF3EDBB}"/>
                </a:ext>
              </a:extLst>
            </p:cNvPr>
            <p:cNvSpPr>
              <a:spLocks/>
            </p:cNvSpPr>
            <p:nvPr/>
          </p:nvSpPr>
          <p:spPr bwMode="auto">
            <a:xfrm>
              <a:off x="4224" y="1440"/>
              <a:ext cx="384" cy="104"/>
            </a:xfrm>
            <a:custGeom>
              <a:avLst/>
              <a:gdLst>
                <a:gd name="T0" fmla="*/ 384 w 384"/>
                <a:gd name="T1" fmla="*/ 48 h 104"/>
                <a:gd name="T2" fmla="*/ 144 w 384"/>
                <a:gd name="T3" fmla="*/ 96 h 104"/>
                <a:gd name="T4" fmla="*/ 0 w 384"/>
                <a:gd name="T5" fmla="*/ 0 h 104"/>
              </a:gdLst>
              <a:ahLst/>
              <a:cxnLst>
                <a:cxn ang="0">
                  <a:pos x="T0" y="T1"/>
                </a:cxn>
                <a:cxn ang="0">
                  <a:pos x="T2" y="T3"/>
                </a:cxn>
                <a:cxn ang="0">
                  <a:pos x="T4" y="T5"/>
                </a:cxn>
              </a:cxnLst>
              <a:rect l="0" t="0" r="r" b="b"/>
              <a:pathLst>
                <a:path w="384" h="104">
                  <a:moveTo>
                    <a:pt x="384" y="48"/>
                  </a:moveTo>
                  <a:cubicBezTo>
                    <a:pt x="296" y="76"/>
                    <a:pt x="208" y="104"/>
                    <a:pt x="144" y="96"/>
                  </a:cubicBezTo>
                  <a:cubicBezTo>
                    <a:pt x="80" y="88"/>
                    <a:pt x="104" y="72"/>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3" name="Line 39">
              <a:extLst>
                <a:ext uri="{FF2B5EF4-FFF2-40B4-BE49-F238E27FC236}">
                  <a16:creationId xmlns:a16="http://schemas.microsoft.com/office/drawing/2014/main" id="{50D3AF68-18D0-5510-1435-B6A9DB781CDE}"/>
                </a:ext>
              </a:extLst>
            </p:cNvPr>
            <p:cNvSpPr>
              <a:spLocks noChangeShapeType="1"/>
            </p:cNvSpPr>
            <p:nvPr/>
          </p:nvSpPr>
          <p:spPr bwMode="auto">
            <a:xfrm flipV="1">
              <a:off x="4608" y="816"/>
              <a:ext cx="96" cy="672"/>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4" name="Freeform 40">
              <a:extLst>
                <a:ext uri="{FF2B5EF4-FFF2-40B4-BE49-F238E27FC236}">
                  <a16:creationId xmlns:a16="http://schemas.microsoft.com/office/drawing/2014/main" id="{E95BCF4B-F1D4-F099-6854-B8656A003C3E}"/>
                </a:ext>
              </a:extLst>
            </p:cNvPr>
            <p:cNvSpPr>
              <a:spLocks/>
            </p:cNvSpPr>
            <p:nvPr/>
          </p:nvSpPr>
          <p:spPr bwMode="auto">
            <a:xfrm>
              <a:off x="2016" y="1152"/>
              <a:ext cx="160" cy="768"/>
            </a:xfrm>
            <a:custGeom>
              <a:avLst/>
              <a:gdLst>
                <a:gd name="T0" fmla="*/ 0 w 160"/>
                <a:gd name="T1" fmla="*/ 768 h 768"/>
                <a:gd name="T2" fmla="*/ 144 w 160"/>
                <a:gd name="T3" fmla="*/ 336 h 768"/>
                <a:gd name="T4" fmla="*/ 96 w 160"/>
                <a:gd name="T5" fmla="*/ 0 h 768"/>
              </a:gdLst>
              <a:ahLst/>
              <a:cxnLst>
                <a:cxn ang="0">
                  <a:pos x="T0" y="T1"/>
                </a:cxn>
                <a:cxn ang="0">
                  <a:pos x="T2" y="T3"/>
                </a:cxn>
                <a:cxn ang="0">
                  <a:pos x="T4" y="T5"/>
                </a:cxn>
              </a:cxnLst>
              <a:rect l="0" t="0" r="r" b="b"/>
              <a:pathLst>
                <a:path w="160" h="768">
                  <a:moveTo>
                    <a:pt x="0" y="768"/>
                  </a:moveTo>
                  <a:cubicBezTo>
                    <a:pt x="64" y="616"/>
                    <a:pt x="128" y="464"/>
                    <a:pt x="144" y="336"/>
                  </a:cubicBezTo>
                  <a:cubicBezTo>
                    <a:pt x="160" y="208"/>
                    <a:pt x="120" y="96"/>
                    <a:pt x="96"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5" name="Freeform 41">
              <a:extLst>
                <a:ext uri="{FF2B5EF4-FFF2-40B4-BE49-F238E27FC236}">
                  <a16:creationId xmlns:a16="http://schemas.microsoft.com/office/drawing/2014/main" id="{EAAF7E08-B0D8-DB9A-6A3C-F06026679587}"/>
                </a:ext>
              </a:extLst>
            </p:cNvPr>
            <p:cNvSpPr>
              <a:spLocks/>
            </p:cNvSpPr>
            <p:nvPr/>
          </p:nvSpPr>
          <p:spPr bwMode="auto">
            <a:xfrm>
              <a:off x="2000" y="1104"/>
              <a:ext cx="112" cy="768"/>
            </a:xfrm>
            <a:custGeom>
              <a:avLst/>
              <a:gdLst>
                <a:gd name="T0" fmla="*/ 112 w 112"/>
                <a:gd name="T1" fmla="*/ 0 h 768"/>
                <a:gd name="T2" fmla="*/ 16 w 112"/>
                <a:gd name="T3" fmla="*/ 384 h 768"/>
                <a:gd name="T4" fmla="*/ 16 w 112"/>
                <a:gd name="T5" fmla="*/ 768 h 768"/>
              </a:gdLst>
              <a:ahLst/>
              <a:cxnLst>
                <a:cxn ang="0">
                  <a:pos x="T0" y="T1"/>
                </a:cxn>
                <a:cxn ang="0">
                  <a:pos x="T2" y="T3"/>
                </a:cxn>
                <a:cxn ang="0">
                  <a:pos x="T4" y="T5"/>
                </a:cxn>
              </a:cxnLst>
              <a:rect l="0" t="0" r="r" b="b"/>
              <a:pathLst>
                <a:path w="112" h="768">
                  <a:moveTo>
                    <a:pt x="112" y="0"/>
                  </a:moveTo>
                  <a:cubicBezTo>
                    <a:pt x="72" y="128"/>
                    <a:pt x="32" y="256"/>
                    <a:pt x="16" y="384"/>
                  </a:cubicBezTo>
                  <a:cubicBezTo>
                    <a:pt x="0" y="512"/>
                    <a:pt x="8" y="656"/>
                    <a:pt x="16" y="768"/>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6" name="Freeform 42">
              <a:extLst>
                <a:ext uri="{FF2B5EF4-FFF2-40B4-BE49-F238E27FC236}">
                  <a16:creationId xmlns:a16="http://schemas.microsoft.com/office/drawing/2014/main" id="{DB4693C9-5957-9274-B859-E3B8CDACF6B5}"/>
                </a:ext>
              </a:extLst>
            </p:cNvPr>
            <p:cNvSpPr>
              <a:spLocks/>
            </p:cNvSpPr>
            <p:nvPr/>
          </p:nvSpPr>
          <p:spPr bwMode="auto">
            <a:xfrm>
              <a:off x="1920" y="1968"/>
              <a:ext cx="112" cy="624"/>
            </a:xfrm>
            <a:custGeom>
              <a:avLst/>
              <a:gdLst>
                <a:gd name="T0" fmla="*/ 0 w 112"/>
                <a:gd name="T1" fmla="*/ 624 h 624"/>
                <a:gd name="T2" fmla="*/ 96 w 112"/>
                <a:gd name="T3" fmla="*/ 336 h 624"/>
                <a:gd name="T4" fmla="*/ 96 w 112"/>
                <a:gd name="T5" fmla="*/ 0 h 624"/>
              </a:gdLst>
              <a:ahLst/>
              <a:cxnLst>
                <a:cxn ang="0">
                  <a:pos x="T0" y="T1"/>
                </a:cxn>
                <a:cxn ang="0">
                  <a:pos x="T2" y="T3"/>
                </a:cxn>
                <a:cxn ang="0">
                  <a:pos x="T4" y="T5"/>
                </a:cxn>
              </a:cxnLst>
              <a:rect l="0" t="0" r="r" b="b"/>
              <a:pathLst>
                <a:path w="112" h="624">
                  <a:moveTo>
                    <a:pt x="0" y="624"/>
                  </a:moveTo>
                  <a:cubicBezTo>
                    <a:pt x="40" y="532"/>
                    <a:pt x="80" y="440"/>
                    <a:pt x="96" y="336"/>
                  </a:cubicBezTo>
                  <a:cubicBezTo>
                    <a:pt x="112" y="232"/>
                    <a:pt x="104" y="128"/>
                    <a:pt x="96"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7" name="Freeform 43">
              <a:extLst>
                <a:ext uri="{FF2B5EF4-FFF2-40B4-BE49-F238E27FC236}">
                  <a16:creationId xmlns:a16="http://schemas.microsoft.com/office/drawing/2014/main" id="{C53CE240-AE7B-D37B-5BB1-5C948D94702C}"/>
                </a:ext>
              </a:extLst>
            </p:cNvPr>
            <p:cNvSpPr>
              <a:spLocks/>
            </p:cNvSpPr>
            <p:nvPr/>
          </p:nvSpPr>
          <p:spPr bwMode="auto">
            <a:xfrm>
              <a:off x="1904" y="1920"/>
              <a:ext cx="112" cy="624"/>
            </a:xfrm>
            <a:custGeom>
              <a:avLst/>
              <a:gdLst>
                <a:gd name="T0" fmla="*/ 112 w 112"/>
                <a:gd name="T1" fmla="*/ 0 h 624"/>
                <a:gd name="T2" fmla="*/ 16 w 112"/>
                <a:gd name="T3" fmla="*/ 288 h 624"/>
                <a:gd name="T4" fmla="*/ 16 w 112"/>
                <a:gd name="T5" fmla="*/ 624 h 624"/>
              </a:gdLst>
              <a:ahLst/>
              <a:cxnLst>
                <a:cxn ang="0">
                  <a:pos x="T0" y="T1"/>
                </a:cxn>
                <a:cxn ang="0">
                  <a:pos x="T2" y="T3"/>
                </a:cxn>
                <a:cxn ang="0">
                  <a:pos x="T4" y="T5"/>
                </a:cxn>
              </a:cxnLst>
              <a:rect l="0" t="0" r="r" b="b"/>
              <a:pathLst>
                <a:path w="112" h="624">
                  <a:moveTo>
                    <a:pt x="112" y="0"/>
                  </a:moveTo>
                  <a:cubicBezTo>
                    <a:pt x="72" y="92"/>
                    <a:pt x="32" y="184"/>
                    <a:pt x="16" y="288"/>
                  </a:cubicBezTo>
                  <a:cubicBezTo>
                    <a:pt x="0" y="392"/>
                    <a:pt x="8" y="496"/>
                    <a:pt x="16" y="624"/>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8" name="Freeform 44">
              <a:extLst>
                <a:ext uri="{FF2B5EF4-FFF2-40B4-BE49-F238E27FC236}">
                  <a16:creationId xmlns:a16="http://schemas.microsoft.com/office/drawing/2014/main" id="{2CA26083-BA49-B5A2-20CF-6FC7401D0A72}"/>
                </a:ext>
              </a:extLst>
            </p:cNvPr>
            <p:cNvSpPr>
              <a:spLocks/>
            </p:cNvSpPr>
            <p:nvPr/>
          </p:nvSpPr>
          <p:spPr bwMode="auto">
            <a:xfrm>
              <a:off x="1824" y="2640"/>
              <a:ext cx="112" cy="480"/>
            </a:xfrm>
            <a:custGeom>
              <a:avLst/>
              <a:gdLst>
                <a:gd name="T0" fmla="*/ 0 w 112"/>
                <a:gd name="T1" fmla="*/ 480 h 480"/>
                <a:gd name="T2" fmla="*/ 96 w 112"/>
                <a:gd name="T3" fmla="*/ 240 h 480"/>
                <a:gd name="T4" fmla="*/ 96 w 112"/>
                <a:gd name="T5" fmla="*/ 0 h 480"/>
              </a:gdLst>
              <a:ahLst/>
              <a:cxnLst>
                <a:cxn ang="0">
                  <a:pos x="T0" y="T1"/>
                </a:cxn>
                <a:cxn ang="0">
                  <a:pos x="T2" y="T3"/>
                </a:cxn>
                <a:cxn ang="0">
                  <a:pos x="T4" y="T5"/>
                </a:cxn>
              </a:cxnLst>
              <a:rect l="0" t="0" r="r" b="b"/>
              <a:pathLst>
                <a:path w="112" h="480">
                  <a:moveTo>
                    <a:pt x="0" y="480"/>
                  </a:moveTo>
                  <a:cubicBezTo>
                    <a:pt x="40" y="400"/>
                    <a:pt x="80" y="320"/>
                    <a:pt x="96" y="240"/>
                  </a:cubicBezTo>
                  <a:cubicBezTo>
                    <a:pt x="112" y="160"/>
                    <a:pt x="104" y="96"/>
                    <a:pt x="96"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29" name="Freeform 45">
              <a:extLst>
                <a:ext uri="{FF2B5EF4-FFF2-40B4-BE49-F238E27FC236}">
                  <a16:creationId xmlns:a16="http://schemas.microsoft.com/office/drawing/2014/main" id="{7572F9AD-B942-A1EE-584C-588D27E3340B}"/>
                </a:ext>
              </a:extLst>
            </p:cNvPr>
            <p:cNvSpPr>
              <a:spLocks/>
            </p:cNvSpPr>
            <p:nvPr/>
          </p:nvSpPr>
          <p:spPr bwMode="auto">
            <a:xfrm>
              <a:off x="1760" y="2592"/>
              <a:ext cx="160" cy="480"/>
            </a:xfrm>
            <a:custGeom>
              <a:avLst/>
              <a:gdLst>
                <a:gd name="T0" fmla="*/ 160 w 160"/>
                <a:gd name="T1" fmla="*/ 0 h 480"/>
                <a:gd name="T2" fmla="*/ 16 w 160"/>
                <a:gd name="T3" fmla="*/ 240 h 480"/>
                <a:gd name="T4" fmla="*/ 64 w 160"/>
                <a:gd name="T5" fmla="*/ 480 h 480"/>
              </a:gdLst>
              <a:ahLst/>
              <a:cxnLst>
                <a:cxn ang="0">
                  <a:pos x="T0" y="T1"/>
                </a:cxn>
                <a:cxn ang="0">
                  <a:pos x="T2" y="T3"/>
                </a:cxn>
                <a:cxn ang="0">
                  <a:pos x="T4" y="T5"/>
                </a:cxn>
              </a:cxnLst>
              <a:rect l="0" t="0" r="r" b="b"/>
              <a:pathLst>
                <a:path w="160" h="480">
                  <a:moveTo>
                    <a:pt x="160" y="0"/>
                  </a:moveTo>
                  <a:cubicBezTo>
                    <a:pt x="96" y="80"/>
                    <a:pt x="32" y="160"/>
                    <a:pt x="16" y="240"/>
                  </a:cubicBezTo>
                  <a:cubicBezTo>
                    <a:pt x="0" y="320"/>
                    <a:pt x="48" y="400"/>
                    <a:pt x="64" y="48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0" name="Freeform 46">
              <a:extLst>
                <a:ext uri="{FF2B5EF4-FFF2-40B4-BE49-F238E27FC236}">
                  <a16:creationId xmlns:a16="http://schemas.microsoft.com/office/drawing/2014/main" id="{19FD1D6F-BAE1-C369-7D0E-63A449E8C524}"/>
                </a:ext>
              </a:extLst>
            </p:cNvPr>
            <p:cNvSpPr>
              <a:spLocks/>
            </p:cNvSpPr>
            <p:nvPr/>
          </p:nvSpPr>
          <p:spPr bwMode="auto">
            <a:xfrm>
              <a:off x="1728" y="3168"/>
              <a:ext cx="112" cy="432"/>
            </a:xfrm>
            <a:custGeom>
              <a:avLst/>
              <a:gdLst>
                <a:gd name="T0" fmla="*/ 0 w 112"/>
                <a:gd name="T1" fmla="*/ 432 h 432"/>
                <a:gd name="T2" fmla="*/ 96 w 112"/>
                <a:gd name="T3" fmla="*/ 192 h 432"/>
                <a:gd name="T4" fmla="*/ 96 w 112"/>
                <a:gd name="T5" fmla="*/ 0 h 432"/>
              </a:gdLst>
              <a:ahLst/>
              <a:cxnLst>
                <a:cxn ang="0">
                  <a:pos x="T0" y="T1"/>
                </a:cxn>
                <a:cxn ang="0">
                  <a:pos x="T2" y="T3"/>
                </a:cxn>
                <a:cxn ang="0">
                  <a:pos x="T4" y="T5"/>
                </a:cxn>
              </a:cxnLst>
              <a:rect l="0" t="0" r="r" b="b"/>
              <a:pathLst>
                <a:path w="112" h="432">
                  <a:moveTo>
                    <a:pt x="0" y="432"/>
                  </a:moveTo>
                  <a:cubicBezTo>
                    <a:pt x="40" y="348"/>
                    <a:pt x="80" y="264"/>
                    <a:pt x="96" y="192"/>
                  </a:cubicBezTo>
                  <a:cubicBezTo>
                    <a:pt x="112" y="120"/>
                    <a:pt x="104" y="88"/>
                    <a:pt x="96"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1" name="Freeform 47">
              <a:extLst>
                <a:ext uri="{FF2B5EF4-FFF2-40B4-BE49-F238E27FC236}">
                  <a16:creationId xmlns:a16="http://schemas.microsoft.com/office/drawing/2014/main" id="{BC2282F2-E938-FAB5-753C-B839EF1922BC}"/>
                </a:ext>
              </a:extLst>
            </p:cNvPr>
            <p:cNvSpPr>
              <a:spLocks/>
            </p:cNvSpPr>
            <p:nvPr/>
          </p:nvSpPr>
          <p:spPr bwMode="auto">
            <a:xfrm>
              <a:off x="1712" y="3120"/>
              <a:ext cx="112" cy="432"/>
            </a:xfrm>
            <a:custGeom>
              <a:avLst/>
              <a:gdLst>
                <a:gd name="T0" fmla="*/ 112 w 112"/>
                <a:gd name="T1" fmla="*/ 0 h 432"/>
                <a:gd name="T2" fmla="*/ 16 w 112"/>
                <a:gd name="T3" fmla="*/ 192 h 432"/>
                <a:gd name="T4" fmla="*/ 16 w 112"/>
                <a:gd name="T5" fmla="*/ 432 h 432"/>
              </a:gdLst>
              <a:ahLst/>
              <a:cxnLst>
                <a:cxn ang="0">
                  <a:pos x="T0" y="T1"/>
                </a:cxn>
                <a:cxn ang="0">
                  <a:pos x="T2" y="T3"/>
                </a:cxn>
                <a:cxn ang="0">
                  <a:pos x="T4" y="T5"/>
                </a:cxn>
              </a:cxnLst>
              <a:rect l="0" t="0" r="r" b="b"/>
              <a:pathLst>
                <a:path w="112" h="432">
                  <a:moveTo>
                    <a:pt x="112" y="0"/>
                  </a:moveTo>
                  <a:cubicBezTo>
                    <a:pt x="72" y="60"/>
                    <a:pt x="32" y="120"/>
                    <a:pt x="16" y="192"/>
                  </a:cubicBezTo>
                  <a:cubicBezTo>
                    <a:pt x="0" y="264"/>
                    <a:pt x="8" y="344"/>
                    <a:pt x="16" y="432"/>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2" name="Line 48">
              <a:extLst>
                <a:ext uri="{FF2B5EF4-FFF2-40B4-BE49-F238E27FC236}">
                  <a16:creationId xmlns:a16="http://schemas.microsoft.com/office/drawing/2014/main" id="{20B7EAD6-5F56-D8C2-1066-1A367466A508}"/>
                </a:ext>
              </a:extLst>
            </p:cNvPr>
            <p:cNvSpPr>
              <a:spLocks noChangeShapeType="1"/>
            </p:cNvSpPr>
            <p:nvPr/>
          </p:nvSpPr>
          <p:spPr bwMode="auto">
            <a:xfrm flipH="1" flipV="1">
              <a:off x="3792" y="3936"/>
              <a:ext cx="816"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3" name="Line 49">
              <a:extLst>
                <a:ext uri="{FF2B5EF4-FFF2-40B4-BE49-F238E27FC236}">
                  <a16:creationId xmlns:a16="http://schemas.microsoft.com/office/drawing/2014/main" id="{030B381C-4950-83A3-39F0-07E2EAB97AA7}"/>
                </a:ext>
              </a:extLst>
            </p:cNvPr>
            <p:cNvSpPr>
              <a:spLocks noChangeShapeType="1"/>
            </p:cNvSpPr>
            <p:nvPr/>
          </p:nvSpPr>
          <p:spPr bwMode="auto">
            <a:xfrm>
              <a:off x="3840" y="3456"/>
              <a:ext cx="816"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4" name="Line 50">
              <a:extLst>
                <a:ext uri="{FF2B5EF4-FFF2-40B4-BE49-F238E27FC236}">
                  <a16:creationId xmlns:a16="http://schemas.microsoft.com/office/drawing/2014/main" id="{ABBA1F88-7A94-4D11-3A2C-DBA270FE51BB}"/>
                </a:ext>
              </a:extLst>
            </p:cNvPr>
            <p:cNvSpPr>
              <a:spLocks noChangeShapeType="1"/>
            </p:cNvSpPr>
            <p:nvPr/>
          </p:nvSpPr>
          <p:spPr bwMode="auto">
            <a:xfrm flipV="1">
              <a:off x="4608" y="3648"/>
              <a:ext cx="96" cy="432"/>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5" name="Freeform 51">
              <a:extLst>
                <a:ext uri="{FF2B5EF4-FFF2-40B4-BE49-F238E27FC236}">
                  <a16:creationId xmlns:a16="http://schemas.microsoft.com/office/drawing/2014/main" id="{0A6D6AC9-8490-9A9E-F197-9D05A1159E16}"/>
                </a:ext>
              </a:extLst>
            </p:cNvPr>
            <p:cNvSpPr>
              <a:spLocks/>
            </p:cNvSpPr>
            <p:nvPr/>
          </p:nvSpPr>
          <p:spPr bwMode="auto">
            <a:xfrm>
              <a:off x="1680" y="3648"/>
              <a:ext cx="120" cy="480"/>
            </a:xfrm>
            <a:custGeom>
              <a:avLst/>
              <a:gdLst>
                <a:gd name="T0" fmla="*/ 0 w 120"/>
                <a:gd name="T1" fmla="*/ 480 h 480"/>
                <a:gd name="T2" fmla="*/ 96 w 120"/>
                <a:gd name="T3" fmla="*/ 288 h 480"/>
                <a:gd name="T4" fmla="*/ 96 w 120"/>
                <a:gd name="T5" fmla="*/ 0 h 480"/>
              </a:gdLst>
              <a:ahLst/>
              <a:cxnLst>
                <a:cxn ang="0">
                  <a:pos x="T0" y="T1"/>
                </a:cxn>
                <a:cxn ang="0">
                  <a:pos x="T2" y="T3"/>
                </a:cxn>
                <a:cxn ang="0">
                  <a:pos x="T4" y="T5"/>
                </a:cxn>
              </a:cxnLst>
              <a:rect l="0" t="0" r="r" b="b"/>
              <a:pathLst>
                <a:path w="120" h="480">
                  <a:moveTo>
                    <a:pt x="0" y="480"/>
                  </a:moveTo>
                  <a:cubicBezTo>
                    <a:pt x="40" y="424"/>
                    <a:pt x="80" y="368"/>
                    <a:pt x="96" y="288"/>
                  </a:cubicBezTo>
                  <a:cubicBezTo>
                    <a:pt x="112" y="208"/>
                    <a:pt x="120" y="112"/>
                    <a:pt x="96"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6" name="Freeform 52">
              <a:extLst>
                <a:ext uri="{FF2B5EF4-FFF2-40B4-BE49-F238E27FC236}">
                  <a16:creationId xmlns:a16="http://schemas.microsoft.com/office/drawing/2014/main" id="{AF1DFD02-7D59-2B23-E857-8856107C2B22}"/>
                </a:ext>
              </a:extLst>
            </p:cNvPr>
            <p:cNvSpPr>
              <a:spLocks/>
            </p:cNvSpPr>
            <p:nvPr/>
          </p:nvSpPr>
          <p:spPr bwMode="auto">
            <a:xfrm>
              <a:off x="1624" y="3600"/>
              <a:ext cx="104" cy="480"/>
            </a:xfrm>
            <a:custGeom>
              <a:avLst/>
              <a:gdLst>
                <a:gd name="T0" fmla="*/ 104 w 104"/>
                <a:gd name="T1" fmla="*/ 0 h 480"/>
                <a:gd name="T2" fmla="*/ 8 w 104"/>
                <a:gd name="T3" fmla="*/ 240 h 480"/>
                <a:gd name="T4" fmla="*/ 56 w 104"/>
                <a:gd name="T5" fmla="*/ 480 h 480"/>
              </a:gdLst>
              <a:ahLst/>
              <a:cxnLst>
                <a:cxn ang="0">
                  <a:pos x="T0" y="T1"/>
                </a:cxn>
                <a:cxn ang="0">
                  <a:pos x="T2" y="T3"/>
                </a:cxn>
                <a:cxn ang="0">
                  <a:pos x="T4" y="T5"/>
                </a:cxn>
              </a:cxnLst>
              <a:rect l="0" t="0" r="r" b="b"/>
              <a:pathLst>
                <a:path w="104" h="480">
                  <a:moveTo>
                    <a:pt x="104" y="0"/>
                  </a:moveTo>
                  <a:cubicBezTo>
                    <a:pt x="60" y="80"/>
                    <a:pt x="16" y="160"/>
                    <a:pt x="8" y="240"/>
                  </a:cubicBezTo>
                  <a:cubicBezTo>
                    <a:pt x="0" y="320"/>
                    <a:pt x="40" y="408"/>
                    <a:pt x="56" y="48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7" name="Line 53">
              <a:extLst>
                <a:ext uri="{FF2B5EF4-FFF2-40B4-BE49-F238E27FC236}">
                  <a16:creationId xmlns:a16="http://schemas.microsoft.com/office/drawing/2014/main" id="{A1C25F29-9AAC-52A1-5976-35CC4DC6AF6F}"/>
                </a:ext>
              </a:extLst>
            </p:cNvPr>
            <p:cNvSpPr>
              <a:spLocks noChangeShapeType="1"/>
            </p:cNvSpPr>
            <p:nvPr/>
          </p:nvSpPr>
          <p:spPr bwMode="auto">
            <a:xfrm flipH="1" flipV="1">
              <a:off x="1728" y="4128"/>
              <a:ext cx="960" cy="144"/>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38" name="Line 54">
              <a:extLst>
                <a:ext uri="{FF2B5EF4-FFF2-40B4-BE49-F238E27FC236}">
                  <a16:creationId xmlns:a16="http://schemas.microsoft.com/office/drawing/2014/main" id="{D0453C82-58BF-181B-CF17-9B3FB2C8409B}"/>
                </a:ext>
              </a:extLst>
            </p:cNvPr>
            <p:cNvSpPr>
              <a:spLocks noChangeShapeType="1"/>
            </p:cNvSpPr>
            <p:nvPr/>
          </p:nvSpPr>
          <p:spPr bwMode="auto">
            <a:xfrm flipH="1">
              <a:off x="2688" y="3792"/>
              <a:ext cx="48" cy="432"/>
            </a:xfrm>
            <a:prstGeom prst="line">
              <a:avLst/>
            </a:prstGeom>
            <a:noFill/>
            <a:ln w="25400">
              <a:solidFill>
                <a:srgbClr val="0000FF"/>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439" name="Group 55">
            <a:extLst>
              <a:ext uri="{FF2B5EF4-FFF2-40B4-BE49-F238E27FC236}">
                <a16:creationId xmlns:a16="http://schemas.microsoft.com/office/drawing/2014/main" id="{E2F3CBA6-79FD-0E68-349B-2ECB3C93DCF6}"/>
              </a:ext>
            </a:extLst>
          </p:cNvPr>
          <p:cNvGrpSpPr>
            <a:grpSpLocks/>
          </p:cNvGrpSpPr>
          <p:nvPr/>
        </p:nvGrpSpPr>
        <p:grpSpPr bwMode="auto">
          <a:xfrm>
            <a:off x="3810000" y="4052888"/>
            <a:ext cx="3119438" cy="2498725"/>
            <a:chOff x="1624" y="2208"/>
            <a:chExt cx="2456" cy="1968"/>
          </a:xfrm>
        </p:grpSpPr>
        <p:sp>
          <p:nvSpPr>
            <p:cNvPr id="16440" name="Line 56">
              <a:extLst>
                <a:ext uri="{FF2B5EF4-FFF2-40B4-BE49-F238E27FC236}">
                  <a16:creationId xmlns:a16="http://schemas.microsoft.com/office/drawing/2014/main" id="{A36A3058-BA4B-28FE-607E-D8136E35EA8E}"/>
                </a:ext>
              </a:extLst>
            </p:cNvPr>
            <p:cNvSpPr>
              <a:spLocks noChangeShapeType="1"/>
            </p:cNvSpPr>
            <p:nvPr/>
          </p:nvSpPr>
          <p:spPr bwMode="auto">
            <a:xfrm flipH="1">
              <a:off x="3936" y="2256"/>
              <a:ext cx="96" cy="624"/>
            </a:xfrm>
            <a:prstGeom prst="line">
              <a:avLst/>
            </a:prstGeom>
            <a:noFill/>
            <a:ln w="25400">
              <a:solidFill>
                <a:srgbClr val="FF0000"/>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1" name="Line 57">
              <a:extLst>
                <a:ext uri="{FF2B5EF4-FFF2-40B4-BE49-F238E27FC236}">
                  <a16:creationId xmlns:a16="http://schemas.microsoft.com/office/drawing/2014/main" id="{243C4B74-7804-7D99-F000-3DE5FBE08368}"/>
                </a:ext>
              </a:extLst>
            </p:cNvPr>
            <p:cNvSpPr>
              <a:spLocks noChangeShapeType="1"/>
            </p:cNvSpPr>
            <p:nvPr/>
          </p:nvSpPr>
          <p:spPr bwMode="auto">
            <a:xfrm flipH="1">
              <a:off x="3840" y="2928"/>
              <a:ext cx="96" cy="480"/>
            </a:xfrm>
            <a:prstGeom prst="line">
              <a:avLst/>
            </a:prstGeom>
            <a:noFill/>
            <a:ln w="25400">
              <a:solidFill>
                <a:srgbClr val="FF0000"/>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2" name="Line 58">
              <a:extLst>
                <a:ext uri="{FF2B5EF4-FFF2-40B4-BE49-F238E27FC236}">
                  <a16:creationId xmlns:a16="http://schemas.microsoft.com/office/drawing/2014/main" id="{076BED32-67DC-F636-D74C-4E7D05730ECC}"/>
                </a:ext>
              </a:extLst>
            </p:cNvPr>
            <p:cNvSpPr>
              <a:spLocks noChangeShapeType="1"/>
            </p:cNvSpPr>
            <p:nvPr/>
          </p:nvSpPr>
          <p:spPr bwMode="auto">
            <a:xfrm>
              <a:off x="1824" y="3120"/>
              <a:ext cx="960" cy="144"/>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3" name="Line 59">
              <a:extLst>
                <a:ext uri="{FF2B5EF4-FFF2-40B4-BE49-F238E27FC236}">
                  <a16:creationId xmlns:a16="http://schemas.microsoft.com/office/drawing/2014/main" id="{74EE683B-AAA2-FA86-A18F-C094B2C4ACB1}"/>
                </a:ext>
              </a:extLst>
            </p:cNvPr>
            <p:cNvSpPr>
              <a:spLocks noChangeShapeType="1"/>
            </p:cNvSpPr>
            <p:nvPr/>
          </p:nvSpPr>
          <p:spPr bwMode="auto">
            <a:xfrm>
              <a:off x="2832" y="3312"/>
              <a:ext cx="960" cy="144"/>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4" name="Freeform 60">
              <a:extLst>
                <a:ext uri="{FF2B5EF4-FFF2-40B4-BE49-F238E27FC236}">
                  <a16:creationId xmlns:a16="http://schemas.microsoft.com/office/drawing/2014/main" id="{5F750004-522D-B4F1-D124-49F2198C275A}"/>
                </a:ext>
              </a:extLst>
            </p:cNvPr>
            <p:cNvSpPr>
              <a:spLocks/>
            </p:cNvSpPr>
            <p:nvPr/>
          </p:nvSpPr>
          <p:spPr bwMode="auto">
            <a:xfrm>
              <a:off x="1728" y="3168"/>
              <a:ext cx="112" cy="432"/>
            </a:xfrm>
            <a:custGeom>
              <a:avLst/>
              <a:gdLst>
                <a:gd name="T0" fmla="*/ 0 w 112"/>
                <a:gd name="T1" fmla="*/ 432 h 432"/>
                <a:gd name="T2" fmla="*/ 96 w 112"/>
                <a:gd name="T3" fmla="*/ 192 h 432"/>
                <a:gd name="T4" fmla="*/ 96 w 112"/>
                <a:gd name="T5" fmla="*/ 0 h 432"/>
              </a:gdLst>
              <a:ahLst/>
              <a:cxnLst>
                <a:cxn ang="0">
                  <a:pos x="T0" y="T1"/>
                </a:cxn>
                <a:cxn ang="0">
                  <a:pos x="T2" y="T3"/>
                </a:cxn>
                <a:cxn ang="0">
                  <a:pos x="T4" y="T5"/>
                </a:cxn>
              </a:cxnLst>
              <a:rect l="0" t="0" r="r" b="b"/>
              <a:pathLst>
                <a:path w="112" h="432">
                  <a:moveTo>
                    <a:pt x="0" y="432"/>
                  </a:moveTo>
                  <a:cubicBezTo>
                    <a:pt x="40" y="348"/>
                    <a:pt x="80" y="264"/>
                    <a:pt x="96" y="192"/>
                  </a:cubicBezTo>
                  <a:cubicBezTo>
                    <a:pt x="112" y="120"/>
                    <a:pt x="104" y="88"/>
                    <a:pt x="96" y="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5" name="Freeform 61">
              <a:extLst>
                <a:ext uri="{FF2B5EF4-FFF2-40B4-BE49-F238E27FC236}">
                  <a16:creationId xmlns:a16="http://schemas.microsoft.com/office/drawing/2014/main" id="{43901676-1C5F-2AED-68F9-E9A8E4BB7E6B}"/>
                </a:ext>
              </a:extLst>
            </p:cNvPr>
            <p:cNvSpPr>
              <a:spLocks/>
            </p:cNvSpPr>
            <p:nvPr/>
          </p:nvSpPr>
          <p:spPr bwMode="auto">
            <a:xfrm>
              <a:off x="1712" y="3120"/>
              <a:ext cx="112" cy="432"/>
            </a:xfrm>
            <a:custGeom>
              <a:avLst/>
              <a:gdLst>
                <a:gd name="T0" fmla="*/ 112 w 112"/>
                <a:gd name="T1" fmla="*/ 0 h 432"/>
                <a:gd name="T2" fmla="*/ 16 w 112"/>
                <a:gd name="T3" fmla="*/ 192 h 432"/>
                <a:gd name="T4" fmla="*/ 16 w 112"/>
                <a:gd name="T5" fmla="*/ 432 h 432"/>
              </a:gdLst>
              <a:ahLst/>
              <a:cxnLst>
                <a:cxn ang="0">
                  <a:pos x="T0" y="T1"/>
                </a:cxn>
                <a:cxn ang="0">
                  <a:pos x="T2" y="T3"/>
                </a:cxn>
                <a:cxn ang="0">
                  <a:pos x="T4" y="T5"/>
                </a:cxn>
              </a:cxnLst>
              <a:rect l="0" t="0" r="r" b="b"/>
              <a:pathLst>
                <a:path w="112" h="432">
                  <a:moveTo>
                    <a:pt x="112" y="0"/>
                  </a:moveTo>
                  <a:cubicBezTo>
                    <a:pt x="72" y="60"/>
                    <a:pt x="32" y="120"/>
                    <a:pt x="16" y="192"/>
                  </a:cubicBezTo>
                  <a:cubicBezTo>
                    <a:pt x="0" y="264"/>
                    <a:pt x="8" y="344"/>
                    <a:pt x="16" y="432"/>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6" name="Freeform 62">
              <a:extLst>
                <a:ext uri="{FF2B5EF4-FFF2-40B4-BE49-F238E27FC236}">
                  <a16:creationId xmlns:a16="http://schemas.microsoft.com/office/drawing/2014/main" id="{766AB1D5-8F93-6A39-C0AC-8D39E3B563B0}"/>
                </a:ext>
              </a:extLst>
            </p:cNvPr>
            <p:cNvSpPr>
              <a:spLocks/>
            </p:cNvSpPr>
            <p:nvPr/>
          </p:nvSpPr>
          <p:spPr bwMode="auto">
            <a:xfrm>
              <a:off x="1680" y="3648"/>
              <a:ext cx="120" cy="480"/>
            </a:xfrm>
            <a:custGeom>
              <a:avLst/>
              <a:gdLst>
                <a:gd name="T0" fmla="*/ 0 w 120"/>
                <a:gd name="T1" fmla="*/ 480 h 480"/>
                <a:gd name="T2" fmla="*/ 96 w 120"/>
                <a:gd name="T3" fmla="*/ 288 h 480"/>
                <a:gd name="T4" fmla="*/ 96 w 120"/>
                <a:gd name="T5" fmla="*/ 0 h 480"/>
              </a:gdLst>
              <a:ahLst/>
              <a:cxnLst>
                <a:cxn ang="0">
                  <a:pos x="T0" y="T1"/>
                </a:cxn>
                <a:cxn ang="0">
                  <a:pos x="T2" y="T3"/>
                </a:cxn>
                <a:cxn ang="0">
                  <a:pos x="T4" y="T5"/>
                </a:cxn>
              </a:cxnLst>
              <a:rect l="0" t="0" r="r" b="b"/>
              <a:pathLst>
                <a:path w="120" h="480">
                  <a:moveTo>
                    <a:pt x="0" y="480"/>
                  </a:moveTo>
                  <a:cubicBezTo>
                    <a:pt x="40" y="424"/>
                    <a:pt x="80" y="368"/>
                    <a:pt x="96" y="288"/>
                  </a:cubicBezTo>
                  <a:cubicBezTo>
                    <a:pt x="112" y="208"/>
                    <a:pt x="120" y="112"/>
                    <a:pt x="96" y="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7" name="Freeform 63">
              <a:extLst>
                <a:ext uri="{FF2B5EF4-FFF2-40B4-BE49-F238E27FC236}">
                  <a16:creationId xmlns:a16="http://schemas.microsoft.com/office/drawing/2014/main" id="{17494947-5F6D-B04E-4649-990BC96C051F}"/>
                </a:ext>
              </a:extLst>
            </p:cNvPr>
            <p:cNvSpPr>
              <a:spLocks/>
            </p:cNvSpPr>
            <p:nvPr/>
          </p:nvSpPr>
          <p:spPr bwMode="auto">
            <a:xfrm>
              <a:off x="1624" y="3600"/>
              <a:ext cx="104" cy="480"/>
            </a:xfrm>
            <a:custGeom>
              <a:avLst/>
              <a:gdLst>
                <a:gd name="T0" fmla="*/ 104 w 104"/>
                <a:gd name="T1" fmla="*/ 0 h 480"/>
                <a:gd name="T2" fmla="*/ 8 w 104"/>
                <a:gd name="T3" fmla="*/ 240 h 480"/>
                <a:gd name="T4" fmla="*/ 56 w 104"/>
                <a:gd name="T5" fmla="*/ 480 h 480"/>
              </a:gdLst>
              <a:ahLst/>
              <a:cxnLst>
                <a:cxn ang="0">
                  <a:pos x="T0" y="T1"/>
                </a:cxn>
                <a:cxn ang="0">
                  <a:pos x="T2" y="T3"/>
                </a:cxn>
                <a:cxn ang="0">
                  <a:pos x="T4" y="T5"/>
                </a:cxn>
              </a:cxnLst>
              <a:rect l="0" t="0" r="r" b="b"/>
              <a:pathLst>
                <a:path w="104" h="480">
                  <a:moveTo>
                    <a:pt x="104" y="0"/>
                  </a:moveTo>
                  <a:cubicBezTo>
                    <a:pt x="60" y="80"/>
                    <a:pt x="16" y="160"/>
                    <a:pt x="8" y="240"/>
                  </a:cubicBezTo>
                  <a:cubicBezTo>
                    <a:pt x="0" y="320"/>
                    <a:pt x="40" y="408"/>
                    <a:pt x="56" y="48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48" name="Oval 64">
              <a:extLst>
                <a:ext uri="{FF2B5EF4-FFF2-40B4-BE49-F238E27FC236}">
                  <a16:creationId xmlns:a16="http://schemas.microsoft.com/office/drawing/2014/main" id="{6DEFEBCC-AFF6-F9EF-028E-2D2DB95FC2F7}"/>
                </a:ext>
              </a:extLst>
            </p:cNvPr>
            <p:cNvSpPr>
              <a:spLocks noChangeArrowheads="1"/>
            </p:cNvSpPr>
            <p:nvPr/>
          </p:nvSpPr>
          <p:spPr bwMode="auto">
            <a:xfrm>
              <a:off x="3984" y="220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49" name="Oval 65">
              <a:extLst>
                <a:ext uri="{FF2B5EF4-FFF2-40B4-BE49-F238E27FC236}">
                  <a16:creationId xmlns:a16="http://schemas.microsoft.com/office/drawing/2014/main" id="{72514346-F346-0B02-FCAF-959C7E123C2C}"/>
                </a:ext>
              </a:extLst>
            </p:cNvPr>
            <p:cNvSpPr>
              <a:spLocks noChangeArrowheads="1"/>
            </p:cNvSpPr>
            <p:nvPr/>
          </p:nvSpPr>
          <p:spPr bwMode="auto">
            <a:xfrm>
              <a:off x="3888" y="288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50" name="Oval 66">
              <a:extLst>
                <a:ext uri="{FF2B5EF4-FFF2-40B4-BE49-F238E27FC236}">
                  <a16:creationId xmlns:a16="http://schemas.microsoft.com/office/drawing/2014/main" id="{D4651634-A037-8E95-8C5D-F7332E239C9C}"/>
                </a:ext>
              </a:extLst>
            </p:cNvPr>
            <p:cNvSpPr>
              <a:spLocks noChangeArrowheads="1"/>
            </p:cNvSpPr>
            <p:nvPr/>
          </p:nvSpPr>
          <p:spPr bwMode="auto">
            <a:xfrm>
              <a:off x="1776" y="307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51" name="Oval 67">
              <a:extLst>
                <a:ext uri="{FF2B5EF4-FFF2-40B4-BE49-F238E27FC236}">
                  <a16:creationId xmlns:a16="http://schemas.microsoft.com/office/drawing/2014/main" id="{18C6F321-1B86-941F-0496-7A3D72C358E6}"/>
                </a:ext>
              </a:extLst>
            </p:cNvPr>
            <p:cNvSpPr>
              <a:spLocks noChangeArrowheads="1"/>
            </p:cNvSpPr>
            <p:nvPr/>
          </p:nvSpPr>
          <p:spPr bwMode="auto">
            <a:xfrm>
              <a:off x="2784" y="326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52" name="Oval 68">
              <a:extLst>
                <a:ext uri="{FF2B5EF4-FFF2-40B4-BE49-F238E27FC236}">
                  <a16:creationId xmlns:a16="http://schemas.microsoft.com/office/drawing/2014/main" id="{3B03CE7C-2B22-BBB6-F1A6-000908DC36DB}"/>
                </a:ext>
              </a:extLst>
            </p:cNvPr>
            <p:cNvSpPr>
              <a:spLocks noChangeArrowheads="1"/>
            </p:cNvSpPr>
            <p:nvPr/>
          </p:nvSpPr>
          <p:spPr bwMode="auto">
            <a:xfrm>
              <a:off x="3792" y="340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53" name="Oval 69">
              <a:extLst>
                <a:ext uri="{FF2B5EF4-FFF2-40B4-BE49-F238E27FC236}">
                  <a16:creationId xmlns:a16="http://schemas.microsoft.com/office/drawing/2014/main" id="{AA470E34-5CF1-BD5D-AF41-F756699BC06D}"/>
                </a:ext>
              </a:extLst>
            </p:cNvPr>
            <p:cNvSpPr>
              <a:spLocks noChangeArrowheads="1"/>
            </p:cNvSpPr>
            <p:nvPr/>
          </p:nvSpPr>
          <p:spPr bwMode="auto">
            <a:xfrm>
              <a:off x="1680" y="35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54" name="Oval 70">
              <a:extLst>
                <a:ext uri="{FF2B5EF4-FFF2-40B4-BE49-F238E27FC236}">
                  <a16:creationId xmlns:a16="http://schemas.microsoft.com/office/drawing/2014/main" id="{EDCC4F10-8E34-B057-C37F-8CEA556BD4E5}"/>
                </a:ext>
              </a:extLst>
            </p:cNvPr>
            <p:cNvSpPr>
              <a:spLocks noChangeArrowheads="1"/>
            </p:cNvSpPr>
            <p:nvPr/>
          </p:nvSpPr>
          <p:spPr bwMode="auto">
            <a:xfrm>
              <a:off x="1632" y="408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455" name="Group 71">
            <a:extLst>
              <a:ext uri="{FF2B5EF4-FFF2-40B4-BE49-F238E27FC236}">
                <a16:creationId xmlns:a16="http://schemas.microsoft.com/office/drawing/2014/main" id="{C6CF3B44-A75F-AC0A-36D5-9F1E39A63495}"/>
              </a:ext>
            </a:extLst>
          </p:cNvPr>
          <p:cNvGrpSpPr>
            <a:grpSpLocks/>
          </p:cNvGrpSpPr>
          <p:nvPr/>
        </p:nvGrpSpPr>
        <p:grpSpPr bwMode="auto">
          <a:xfrm>
            <a:off x="3810000" y="3625850"/>
            <a:ext cx="3119438" cy="2925763"/>
            <a:chOff x="1624" y="1872"/>
            <a:chExt cx="2456" cy="2304"/>
          </a:xfrm>
        </p:grpSpPr>
        <p:sp>
          <p:nvSpPr>
            <p:cNvPr id="16456" name="Freeform 72">
              <a:extLst>
                <a:ext uri="{FF2B5EF4-FFF2-40B4-BE49-F238E27FC236}">
                  <a16:creationId xmlns:a16="http://schemas.microsoft.com/office/drawing/2014/main" id="{3422D95B-813D-4F45-1A0E-2D68E7C371BA}"/>
                </a:ext>
              </a:extLst>
            </p:cNvPr>
            <p:cNvSpPr>
              <a:spLocks/>
            </p:cNvSpPr>
            <p:nvPr/>
          </p:nvSpPr>
          <p:spPr bwMode="auto">
            <a:xfrm>
              <a:off x="2016" y="1912"/>
              <a:ext cx="480" cy="56"/>
            </a:xfrm>
            <a:custGeom>
              <a:avLst/>
              <a:gdLst>
                <a:gd name="T0" fmla="*/ 0 w 480"/>
                <a:gd name="T1" fmla="*/ 8 h 56"/>
                <a:gd name="T2" fmla="*/ 288 w 480"/>
                <a:gd name="T3" fmla="*/ 8 h 56"/>
                <a:gd name="T4" fmla="*/ 480 w 480"/>
                <a:gd name="T5" fmla="*/ 56 h 56"/>
              </a:gdLst>
              <a:ahLst/>
              <a:cxnLst>
                <a:cxn ang="0">
                  <a:pos x="T0" y="T1"/>
                </a:cxn>
                <a:cxn ang="0">
                  <a:pos x="T2" y="T3"/>
                </a:cxn>
                <a:cxn ang="0">
                  <a:pos x="T4" y="T5"/>
                </a:cxn>
              </a:cxnLst>
              <a:rect l="0" t="0" r="r" b="b"/>
              <a:pathLst>
                <a:path w="480" h="56">
                  <a:moveTo>
                    <a:pt x="0" y="8"/>
                  </a:moveTo>
                  <a:cubicBezTo>
                    <a:pt x="104" y="4"/>
                    <a:pt x="208" y="0"/>
                    <a:pt x="288" y="8"/>
                  </a:cubicBezTo>
                  <a:cubicBezTo>
                    <a:pt x="368" y="16"/>
                    <a:pt x="392" y="24"/>
                    <a:pt x="480" y="56"/>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57" name="Freeform 73">
              <a:extLst>
                <a:ext uri="{FF2B5EF4-FFF2-40B4-BE49-F238E27FC236}">
                  <a16:creationId xmlns:a16="http://schemas.microsoft.com/office/drawing/2014/main" id="{C292CFA4-2D65-EC27-1DD5-3A79F48A94BA}"/>
                </a:ext>
              </a:extLst>
            </p:cNvPr>
            <p:cNvSpPr>
              <a:spLocks/>
            </p:cNvSpPr>
            <p:nvPr/>
          </p:nvSpPr>
          <p:spPr bwMode="auto">
            <a:xfrm>
              <a:off x="2544" y="2016"/>
              <a:ext cx="480" cy="56"/>
            </a:xfrm>
            <a:custGeom>
              <a:avLst/>
              <a:gdLst>
                <a:gd name="T0" fmla="*/ 0 w 480"/>
                <a:gd name="T1" fmla="*/ 8 h 56"/>
                <a:gd name="T2" fmla="*/ 288 w 480"/>
                <a:gd name="T3" fmla="*/ 8 h 56"/>
                <a:gd name="T4" fmla="*/ 480 w 480"/>
                <a:gd name="T5" fmla="*/ 56 h 56"/>
              </a:gdLst>
              <a:ahLst/>
              <a:cxnLst>
                <a:cxn ang="0">
                  <a:pos x="T0" y="T1"/>
                </a:cxn>
                <a:cxn ang="0">
                  <a:pos x="T2" y="T3"/>
                </a:cxn>
                <a:cxn ang="0">
                  <a:pos x="T4" y="T5"/>
                </a:cxn>
              </a:cxnLst>
              <a:rect l="0" t="0" r="r" b="b"/>
              <a:pathLst>
                <a:path w="480" h="56">
                  <a:moveTo>
                    <a:pt x="0" y="8"/>
                  </a:moveTo>
                  <a:cubicBezTo>
                    <a:pt x="104" y="4"/>
                    <a:pt x="208" y="0"/>
                    <a:pt x="288" y="8"/>
                  </a:cubicBezTo>
                  <a:cubicBezTo>
                    <a:pt x="368" y="16"/>
                    <a:pt x="392" y="24"/>
                    <a:pt x="480" y="56"/>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58" name="Freeform 74">
              <a:extLst>
                <a:ext uri="{FF2B5EF4-FFF2-40B4-BE49-F238E27FC236}">
                  <a16:creationId xmlns:a16="http://schemas.microsoft.com/office/drawing/2014/main" id="{C379C379-B7EB-7206-BDD6-9BFE4464F81E}"/>
                </a:ext>
              </a:extLst>
            </p:cNvPr>
            <p:cNvSpPr>
              <a:spLocks/>
            </p:cNvSpPr>
            <p:nvPr/>
          </p:nvSpPr>
          <p:spPr bwMode="auto">
            <a:xfrm>
              <a:off x="2016" y="1968"/>
              <a:ext cx="528" cy="56"/>
            </a:xfrm>
            <a:custGeom>
              <a:avLst/>
              <a:gdLst>
                <a:gd name="T0" fmla="*/ 528 w 528"/>
                <a:gd name="T1" fmla="*/ 48 h 56"/>
                <a:gd name="T2" fmla="*/ 240 w 528"/>
                <a:gd name="T3" fmla="*/ 48 h 56"/>
                <a:gd name="T4" fmla="*/ 0 w 528"/>
                <a:gd name="T5" fmla="*/ 0 h 56"/>
              </a:gdLst>
              <a:ahLst/>
              <a:cxnLst>
                <a:cxn ang="0">
                  <a:pos x="T0" y="T1"/>
                </a:cxn>
                <a:cxn ang="0">
                  <a:pos x="T2" y="T3"/>
                </a:cxn>
                <a:cxn ang="0">
                  <a:pos x="T4" y="T5"/>
                </a:cxn>
              </a:cxnLst>
              <a:rect l="0" t="0" r="r" b="b"/>
              <a:pathLst>
                <a:path w="528" h="56">
                  <a:moveTo>
                    <a:pt x="528" y="48"/>
                  </a:moveTo>
                  <a:cubicBezTo>
                    <a:pt x="428" y="52"/>
                    <a:pt x="328" y="56"/>
                    <a:pt x="240" y="48"/>
                  </a:cubicBezTo>
                  <a:cubicBezTo>
                    <a:pt x="152" y="40"/>
                    <a:pt x="72" y="24"/>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59" name="Freeform 75">
              <a:extLst>
                <a:ext uri="{FF2B5EF4-FFF2-40B4-BE49-F238E27FC236}">
                  <a16:creationId xmlns:a16="http://schemas.microsoft.com/office/drawing/2014/main" id="{BD03F33D-BE63-9450-19DE-FDA5EA7E403E}"/>
                </a:ext>
              </a:extLst>
            </p:cNvPr>
            <p:cNvSpPr>
              <a:spLocks/>
            </p:cNvSpPr>
            <p:nvPr/>
          </p:nvSpPr>
          <p:spPr bwMode="auto">
            <a:xfrm>
              <a:off x="2544" y="2064"/>
              <a:ext cx="528" cy="56"/>
            </a:xfrm>
            <a:custGeom>
              <a:avLst/>
              <a:gdLst>
                <a:gd name="T0" fmla="*/ 528 w 528"/>
                <a:gd name="T1" fmla="*/ 48 h 56"/>
                <a:gd name="T2" fmla="*/ 240 w 528"/>
                <a:gd name="T3" fmla="*/ 48 h 56"/>
                <a:gd name="T4" fmla="*/ 0 w 528"/>
                <a:gd name="T5" fmla="*/ 0 h 56"/>
              </a:gdLst>
              <a:ahLst/>
              <a:cxnLst>
                <a:cxn ang="0">
                  <a:pos x="T0" y="T1"/>
                </a:cxn>
                <a:cxn ang="0">
                  <a:pos x="T2" y="T3"/>
                </a:cxn>
                <a:cxn ang="0">
                  <a:pos x="T4" y="T5"/>
                </a:cxn>
              </a:cxnLst>
              <a:rect l="0" t="0" r="r" b="b"/>
              <a:pathLst>
                <a:path w="528" h="56">
                  <a:moveTo>
                    <a:pt x="528" y="48"/>
                  </a:moveTo>
                  <a:cubicBezTo>
                    <a:pt x="428" y="52"/>
                    <a:pt x="328" y="56"/>
                    <a:pt x="240" y="48"/>
                  </a:cubicBezTo>
                  <a:cubicBezTo>
                    <a:pt x="152" y="40"/>
                    <a:pt x="72" y="24"/>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0" name="Freeform 76">
              <a:extLst>
                <a:ext uri="{FF2B5EF4-FFF2-40B4-BE49-F238E27FC236}">
                  <a16:creationId xmlns:a16="http://schemas.microsoft.com/office/drawing/2014/main" id="{CD2BCC9C-83DB-5182-4F07-E5B7DA2FAAA2}"/>
                </a:ext>
              </a:extLst>
            </p:cNvPr>
            <p:cNvSpPr>
              <a:spLocks/>
            </p:cNvSpPr>
            <p:nvPr/>
          </p:nvSpPr>
          <p:spPr bwMode="auto">
            <a:xfrm>
              <a:off x="3504" y="2208"/>
              <a:ext cx="528" cy="56"/>
            </a:xfrm>
            <a:custGeom>
              <a:avLst/>
              <a:gdLst>
                <a:gd name="T0" fmla="*/ 528 w 528"/>
                <a:gd name="T1" fmla="*/ 48 h 56"/>
                <a:gd name="T2" fmla="*/ 240 w 528"/>
                <a:gd name="T3" fmla="*/ 48 h 56"/>
                <a:gd name="T4" fmla="*/ 0 w 528"/>
                <a:gd name="T5" fmla="*/ 0 h 56"/>
              </a:gdLst>
              <a:ahLst/>
              <a:cxnLst>
                <a:cxn ang="0">
                  <a:pos x="T0" y="T1"/>
                </a:cxn>
                <a:cxn ang="0">
                  <a:pos x="T2" y="T3"/>
                </a:cxn>
                <a:cxn ang="0">
                  <a:pos x="T4" y="T5"/>
                </a:cxn>
              </a:cxnLst>
              <a:rect l="0" t="0" r="r" b="b"/>
              <a:pathLst>
                <a:path w="528" h="56">
                  <a:moveTo>
                    <a:pt x="528" y="48"/>
                  </a:moveTo>
                  <a:cubicBezTo>
                    <a:pt x="428" y="52"/>
                    <a:pt x="328" y="56"/>
                    <a:pt x="240" y="48"/>
                  </a:cubicBezTo>
                  <a:cubicBezTo>
                    <a:pt x="152" y="40"/>
                    <a:pt x="72" y="24"/>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1" name="Freeform 77">
              <a:extLst>
                <a:ext uri="{FF2B5EF4-FFF2-40B4-BE49-F238E27FC236}">
                  <a16:creationId xmlns:a16="http://schemas.microsoft.com/office/drawing/2014/main" id="{ED47EA0A-0CE8-873C-D1B2-9C4812AAA43B}"/>
                </a:ext>
              </a:extLst>
            </p:cNvPr>
            <p:cNvSpPr>
              <a:spLocks/>
            </p:cNvSpPr>
            <p:nvPr/>
          </p:nvSpPr>
          <p:spPr bwMode="auto">
            <a:xfrm>
              <a:off x="3456" y="2152"/>
              <a:ext cx="528" cy="56"/>
            </a:xfrm>
            <a:custGeom>
              <a:avLst/>
              <a:gdLst>
                <a:gd name="T0" fmla="*/ 0 w 528"/>
                <a:gd name="T1" fmla="*/ 8 h 56"/>
                <a:gd name="T2" fmla="*/ 48 w 528"/>
                <a:gd name="T3" fmla="*/ 8 h 56"/>
                <a:gd name="T4" fmla="*/ 288 w 528"/>
                <a:gd name="T5" fmla="*/ 8 h 56"/>
                <a:gd name="T6" fmla="*/ 528 w 528"/>
                <a:gd name="T7" fmla="*/ 56 h 56"/>
              </a:gdLst>
              <a:ahLst/>
              <a:cxnLst>
                <a:cxn ang="0">
                  <a:pos x="T0" y="T1"/>
                </a:cxn>
                <a:cxn ang="0">
                  <a:pos x="T2" y="T3"/>
                </a:cxn>
                <a:cxn ang="0">
                  <a:pos x="T4" y="T5"/>
                </a:cxn>
                <a:cxn ang="0">
                  <a:pos x="T6" y="T7"/>
                </a:cxn>
              </a:cxnLst>
              <a:rect l="0" t="0" r="r" b="b"/>
              <a:pathLst>
                <a:path w="528" h="56">
                  <a:moveTo>
                    <a:pt x="0" y="8"/>
                  </a:moveTo>
                  <a:cubicBezTo>
                    <a:pt x="0" y="8"/>
                    <a:pt x="0" y="8"/>
                    <a:pt x="48" y="8"/>
                  </a:cubicBezTo>
                  <a:cubicBezTo>
                    <a:pt x="96" y="8"/>
                    <a:pt x="208" y="0"/>
                    <a:pt x="288" y="8"/>
                  </a:cubicBezTo>
                  <a:cubicBezTo>
                    <a:pt x="368" y="16"/>
                    <a:pt x="432" y="40"/>
                    <a:pt x="528" y="56"/>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2" name="Freeform 78">
              <a:extLst>
                <a:ext uri="{FF2B5EF4-FFF2-40B4-BE49-F238E27FC236}">
                  <a16:creationId xmlns:a16="http://schemas.microsoft.com/office/drawing/2014/main" id="{4821FE91-3391-1585-A762-3C0022637BAC}"/>
                </a:ext>
              </a:extLst>
            </p:cNvPr>
            <p:cNvSpPr>
              <a:spLocks/>
            </p:cNvSpPr>
            <p:nvPr/>
          </p:nvSpPr>
          <p:spPr bwMode="auto">
            <a:xfrm>
              <a:off x="3072" y="2064"/>
              <a:ext cx="336" cy="48"/>
            </a:xfrm>
            <a:custGeom>
              <a:avLst/>
              <a:gdLst>
                <a:gd name="T0" fmla="*/ 0 w 336"/>
                <a:gd name="T1" fmla="*/ 48 h 48"/>
                <a:gd name="T2" fmla="*/ 192 w 336"/>
                <a:gd name="T3" fmla="*/ 0 h 48"/>
                <a:gd name="T4" fmla="*/ 336 w 336"/>
                <a:gd name="T5" fmla="*/ 48 h 48"/>
              </a:gdLst>
              <a:ahLst/>
              <a:cxnLst>
                <a:cxn ang="0">
                  <a:pos x="T0" y="T1"/>
                </a:cxn>
                <a:cxn ang="0">
                  <a:pos x="T2" y="T3"/>
                </a:cxn>
                <a:cxn ang="0">
                  <a:pos x="T4" y="T5"/>
                </a:cxn>
              </a:cxnLst>
              <a:rect l="0" t="0" r="r" b="b"/>
              <a:pathLst>
                <a:path w="336" h="48">
                  <a:moveTo>
                    <a:pt x="0" y="48"/>
                  </a:moveTo>
                  <a:cubicBezTo>
                    <a:pt x="68" y="24"/>
                    <a:pt x="136" y="0"/>
                    <a:pt x="192" y="0"/>
                  </a:cubicBezTo>
                  <a:cubicBezTo>
                    <a:pt x="248" y="0"/>
                    <a:pt x="240" y="8"/>
                    <a:pt x="336" y="48"/>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3" name="Freeform 79">
              <a:extLst>
                <a:ext uri="{FF2B5EF4-FFF2-40B4-BE49-F238E27FC236}">
                  <a16:creationId xmlns:a16="http://schemas.microsoft.com/office/drawing/2014/main" id="{3A9CE30D-9A4A-DEAE-2310-C18026EFBBAF}"/>
                </a:ext>
              </a:extLst>
            </p:cNvPr>
            <p:cNvSpPr>
              <a:spLocks/>
            </p:cNvSpPr>
            <p:nvPr/>
          </p:nvSpPr>
          <p:spPr bwMode="auto">
            <a:xfrm>
              <a:off x="3120" y="2160"/>
              <a:ext cx="336" cy="48"/>
            </a:xfrm>
            <a:custGeom>
              <a:avLst/>
              <a:gdLst>
                <a:gd name="T0" fmla="*/ 336 w 336"/>
                <a:gd name="T1" fmla="*/ 0 h 48"/>
                <a:gd name="T2" fmla="*/ 144 w 336"/>
                <a:gd name="T3" fmla="*/ 48 h 48"/>
                <a:gd name="T4" fmla="*/ 0 w 336"/>
                <a:gd name="T5" fmla="*/ 0 h 48"/>
              </a:gdLst>
              <a:ahLst/>
              <a:cxnLst>
                <a:cxn ang="0">
                  <a:pos x="T0" y="T1"/>
                </a:cxn>
                <a:cxn ang="0">
                  <a:pos x="T2" y="T3"/>
                </a:cxn>
                <a:cxn ang="0">
                  <a:pos x="T4" y="T5"/>
                </a:cxn>
              </a:cxnLst>
              <a:rect l="0" t="0" r="r" b="b"/>
              <a:pathLst>
                <a:path w="336" h="48">
                  <a:moveTo>
                    <a:pt x="336" y="0"/>
                  </a:moveTo>
                  <a:cubicBezTo>
                    <a:pt x="268" y="24"/>
                    <a:pt x="200" y="48"/>
                    <a:pt x="144" y="48"/>
                  </a:cubicBezTo>
                  <a:cubicBezTo>
                    <a:pt x="88" y="48"/>
                    <a:pt x="88" y="32"/>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4" name="Freeform 80">
              <a:extLst>
                <a:ext uri="{FF2B5EF4-FFF2-40B4-BE49-F238E27FC236}">
                  <a16:creationId xmlns:a16="http://schemas.microsoft.com/office/drawing/2014/main" id="{448AD570-0FDC-852A-4DDF-E39E50BB57A6}"/>
                </a:ext>
              </a:extLst>
            </p:cNvPr>
            <p:cNvSpPr>
              <a:spLocks/>
            </p:cNvSpPr>
            <p:nvPr/>
          </p:nvSpPr>
          <p:spPr bwMode="auto">
            <a:xfrm>
              <a:off x="1920" y="1968"/>
              <a:ext cx="112" cy="624"/>
            </a:xfrm>
            <a:custGeom>
              <a:avLst/>
              <a:gdLst>
                <a:gd name="T0" fmla="*/ 0 w 112"/>
                <a:gd name="T1" fmla="*/ 624 h 624"/>
                <a:gd name="T2" fmla="*/ 96 w 112"/>
                <a:gd name="T3" fmla="*/ 336 h 624"/>
                <a:gd name="T4" fmla="*/ 96 w 112"/>
                <a:gd name="T5" fmla="*/ 0 h 624"/>
              </a:gdLst>
              <a:ahLst/>
              <a:cxnLst>
                <a:cxn ang="0">
                  <a:pos x="T0" y="T1"/>
                </a:cxn>
                <a:cxn ang="0">
                  <a:pos x="T2" y="T3"/>
                </a:cxn>
                <a:cxn ang="0">
                  <a:pos x="T4" y="T5"/>
                </a:cxn>
              </a:cxnLst>
              <a:rect l="0" t="0" r="r" b="b"/>
              <a:pathLst>
                <a:path w="112" h="624">
                  <a:moveTo>
                    <a:pt x="0" y="624"/>
                  </a:moveTo>
                  <a:cubicBezTo>
                    <a:pt x="40" y="532"/>
                    <a:pt x="80" y="440"/>
                    <a:pt x="96" y="336"/>
                  </a:cubicBezTo>
                  <a:cubicBezTo>
                    <a:pt x="112" y="232"/>
                    <a:pt x="104" y="128"/>
                    <a:pt x="96" y="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5" name="Freeform 81">
              <a:extLst>
                <a:ext uri="{FF2B5EF4-FFF2-40B4-BE49-F238E27FC236}">
                  <a16:creationId xmlns:a16="http://schemas.microsoft.com/office/drawing/2014/main" id="{7B363BED-947F-9C69-4FA2-B4C79B730C6E}"/>
                </a:ext>
              </a:extLst>
            </p:cNvPr>
            <p:cNvSpPr>
              <a:spLocks/>
            </p:cNvSpPr>
            <p:nvPr/>
          </p:nvSpPr>
          <p:spPr bwMode="auto">
            <a:xfrm>
              <a:off x="1904" y="1920"/>
              <a:ext cx="112" cy="624"/>
            </a:xfrm>
            <a:custGeom>
              <a:avLst/>
              <a:gdLst>
                <a:gd name="T0" fmla="*/ 112 w 112"/>
                <a:gd name="T1" fmla="*/ 0 h 624"/>
                <a:gd name="T2" fmla="*/ 16 w 112"/>
                <a:gd name="T3" fmla="*/ 288 h 624"/>
                <a:gd name="T4" fmla="*/ 16 w 112"/>
                <a:gd name="T5" fmla="*/ 624 h 624"/>
              </a:gdLst>
              <a:ahLst/>
              <a:cxnLst>
                <a:cxn ang="0">
                  <a:pos x="T0" y="T1"/>
                </a:cxn>
                <a:cxn ang="0">
                  <a:pos x="T2" y="T3"/>
                </a:cxn>
                <a:cxn ang="0">
                  <a:pos x="T4" y="T5"/>
                </a:cxn>
              </a:cxnLst>
              <a:rect l="0" t="0" r="r" b="b"/>
              <a:pathLst>
                <a:path w="112" h="624">
                  <a:moveTo>
                    <a:pt x="112" y="0"/>
                  </a:moveTo>
                  <a:cubicBezTo>
                    <a:pt x="72" y="92"/>
                    <a:pt x="32" y="184"/>
                    <a:pt x="16" y="288"/>
                  </a:cubicBezTo>
                  <a:cubicBezTo>
                    <a:pt x="0" y="392"/>
                    <a:pt x="8" y="496"/>
                    <a:pt x="16" y="624"/>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6" name="Freeform 82">
              <a:extLst>
                <a:ext uri="{FF2B5EF4-FFF2-40B4-BE49-F238E27FC236}">
                  <a16:creationId xmlns:a16="http://schemas.microsoft.com/office/drawing/2014/main" id="{A304E5A1-14F4-2406-3BA3-A9B9E610C730}"/>
                </a:ext>
              </a:extLst>
            </p:cNvPr>
            <p:cNvSpPr>
              <a:spLocks/>
            </p:cNvSpPr>
            <p:nvPr/>
          </p:nvSpPr>
          <p:spPr bwMode="auto">
            <a:xfrm>
              <a:off x="1824" y="2640"/>
              <a:ext cx="112" cy="480"/>
            </a:xfrm>
            <a:custGeom>
              <a:avLst/>
              <a:gdLst>
                <a:gd name="T0" fmla="*/ 0 w 112"/>
                <a:gd name="T1" fmla="*/ 480 h 480"/>
                <a:gd name="T2" fmla="*/ 96 w 112"/>
                <a:gd name="T3" fmla="*/ 240 h 480"/>
                <a:gd name="T4" fmla="*/ 96 w 112"/>
                <a:gd name="T5" fmla="*/ 0 h 480"/>
              </a:gdLst>
              <a:ahLst/>
              <a:cxnLst>
                <a:cxn ang="0">
                  <a:pos x="T0" y="T1"/>
                </a:cxn>
                <a:cxn ang="0">
                  <a:pos x="T2" y="T3"/>
                </a:cxn>
                <a:cxn ang="0">
                  <a:pos x="T4" y="T5"/>
                </a:cxn>
              </a:cxnLst>
              <a:rect l="0" t="0" r="r" b="b"/>
              <a:pathLst>
                <a:path w="112" h="480">
                  <a:moveTo>
                    <a:pt x="0" y="480"/>
                  </a:moveTo>
                  <a:cubicBezTo>
                    <a:pt x="40" y="400"/>
                    <a:pt x="80" y="320"/>
                    <a:pt x="96" y="240"/>
                  </a:cubicBezTo>
                  <a:cubicBezTo>
                    <a:pt x="112" y="160"/>
                    <a:pt x="104" y="96"/>
                    <a:pt x="96" y="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7" name="Freeform 83">
              <a:extLst>
                <a:ext uri="{FF2B5EF4-FFF2-40B4-BE49-F238E27FC236}">
                  <a16:creationId xmlns:a16="http://schemas.microsoft.com/office/drawing/2014/main" id="{8AC5EABF-C753-C719-E4B4-3FA411C28FA7}"/>
                </a:ext>
              </a:extLst>
            </p:cNvPr>
            <p:cNvSpPr>
              <a:spLocks/>
            </p:cNvSpPr>
            <p:nvPr/>
          </p:nvSpPr>
          <p:spPr bwMode="auto">
            <a:xfrm>
              <a:off x="1760" y="2592"/>
              <a:ext cx="160" cy="480"/>
            </a:xfrm>
            <a:custGeom>
              <a:avLst/>
              <a:gdLst>
                <a:gd name="T0" fmla="*/ 160 w 160"/>
                <a:gd name="T1" fmla="*/ 0 h 480"/>
                <a:gd name="T2" fmla="*/ 16 w 160"/>
                <a:gd name="T3" fmla="*/ 240 h 480"/>
                <a:gd name="T4" fmla="*/ 64 w 160"/>
                <a:gd name="T5" fmla="*/ 480 h 480"/>
              </a:gdLst>
              <a:ahLst/>
              <a:cxnLst>
                <a:cxn ang="0">
                  <a:pos x="T0" y="T1"/>
                </a:cxn>
                <a:cxn ang="0">
                  <a:pos x="T2" y="T3"/>
                </a:cxn>
                <a:cxn ang="0">
                  <a:pos x="T4" y="T5"/>
                </a:cxn>
              </a:cxnLst>
              <a:rect l="0" t="0" r="r" b="b"/>
              <a:pathLst>
                <a:path w="160" h="480">
                  <a:moveTo>
                    <a:pt x="160" y="0"/>
                  </a:moveTo>
                  <a:cubicBezTo>
                    <a:pt x="96" y="80"/>
                    <a:pt x="32" y="160"/>
                    <a:pt x="16" y="240"/>
                  </a:cubicBezTo>
                  <a:cubicBezTo>
                    <a:pt x="0" y="320"/>
                    <a:pt x="48" y="400"/>
                    <a:pt x="64" y="48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8" name="Freeform 84">
              <a:extLst>
                <a:ext uri="{FF2B5EF4-FFF2-40B4-BE49-F238E27FC236}">
                  <a16:creationId xmlns:a16="http://schemas.microsoft.com/office/drawing/2014/main" id="{D803FD77-A248-F3D3-8CCB-EBDA723DEB3A}"/>
                </a:ext>
              </a:extLst>
            </p:cNvPr>
            <p:cNvSpPr>
              <a:spLocks/>
            </p:cNvSpPr>
            <p:nvPr/>
          </p:nvSpPr>
          <p:spPr bwMode="auto">
            <a:xfrm>
              <a:off x="1728" y="3168"/>
              <a:ext cx="112" cy="432"/>
            </a:xfrm>
            <a:custGeom>
              <a:avLst/>
              <a:gdLst>
                <a:gd name="T0" fmla="*/ 0 w 112"/>
                <a:gd name="T1" fmla="*/ 432 h 432"/>
                <a:gd name="T2" fmla="*/ 96 w 112"/>
                <a:gd name="T3" fmla="*/ 192 h 432"/>
                <a:gd name="T4" fmla="*/ 96 w 112"/>
                <a:gd name="T5" fmla="*/ 0 h 432"/>
              </a:gdLst>
              <a:ahLst/>
              <a:cxnLst>
                <a:cxn ang="0">
                  <a:pos x="T0" y="T1"/>
                </a:cxn>
                <a:cxn ang="0">
                  <a:pos x="T2" y="T3"/>
                </a:cxn>
                <a:cxn ang="0">
                  <a:pos x="T4" y="T5"/>
                </a:cxn>
              </a:cxnLst>
              <a:rect l="0" t="0" r="r" b="b"/>
              <a:pathLst>
                <a:path w="112" h="432">
                  <a:moveTo>
                    <a:pt x="0" y="432"/>
                  </a:moveTo>
                  <a:cubicBezTo>
                    <a:pt x="40" y="348"/>
                    <a:pt x="80" y="264"/>
                    <a:pt x="96" y="192"/>
                  </a:cubicBezTo>
                  <a:cubicBezTo>
                    <a:pt x="112" y="120"/>
                    <a:pt x="104" y="88"/>
                    <a:pt x="96" y="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69" name="Freeform 85">
              <a:extLst>
                <a:ext uri="{FF2B5EF4-FFF2-40B4-BE49-F238E27FC236}">
                  <a16:creationId xmlns:a16="http://schemas.microsoft.com/office/drawing/2014/main" id="{A6088BC0-1F2E-0E69-F234-C660B733A341}"/>
                </a:ext>
              </a:extLst>
            </p:cNvPr>
            <p:cNvSpPr>
              <a:spLocks/>
            </p:cNvSpPr>
            <p:nvPr/>
          </p:nvSpPr>
          <p:spPr bwMode="auto">
            <a:xfrm>
              <a:off x="1712" y="3120"/>
              <a:ext cx="112" cy="432"/>
            </a:xfrm>
            <a:custGeom>
              <a:avLst/>
              <a:gdLst>
                <a:gd name="T0" fmla="*/ 112 w 112"/>
                <a:gd name="T1" fmla="*/ 0 h 432"/>
                <a:gd name="T2" fmla="*/ 16 w 112"/>
                <a:gd name="T3" fmla="*/ 192 h 432"/>
                <a:gd name="T4" fmla="*/ 16 w 112"/>
                <a:gd name="T5" fmla="*/ 432 h 432"/>
              </a:gdLst>
              <a:ahLst/>
              <a:cxnLst>
                <a:cxn ang="0">
                  <a:pos x="T0" y="T1"/>
                </a:cxn>
                <a:cxn ang="0">
                  <a:pos x="T2" y="T3"/>
                </a:cxn>
                <a:cxn ang="0">
                  <a:pos x="T4" y="T5"/>
                </a:cxn>
              </a:cxnLst>
              <a:rect l="0" t="0" r="r" b="b"/>
              <a:pathLst>
                <a:path w="112" h="432">
                  <a:moveTo>
                    <a:pt x="112" y="0"/>
                  </a:moveTo>
                  <a:cubicBezTo>
                    <a:pt x="72" y="60"/>
                    <a:pt x="32" y="120"/>
                    <a:pt x="16" y="192"/>
                  </a:cubicBezTo>
                  <a:cubicBezTo>
                    <a:pt x="0" y="264"/>
                    <a:pt x="8" y="344"/>
                    <a:pt x="16" y="432"/>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70" name="Freeform 86">
              <a:extLst>
                <a:ext uri="{FF2B5EF4-FFF2-40B4-BE49-F238E27FC236}">
                  <a16:creationId xmlns:a16="http://schemas.microsoft.com/office/drawing/2014/main" id="{CD827552-9A7C-A755-ED76-B760EBCBB5CD}"/>
                </a:ext>
              </a:extLst>
            </p:cNvPr>
            <p:cNvSpPr>
              <a:spLocks/>
            </p:cNvSpPr>
            <p:nvPr/>
          </p:nvSpPr>
          <p:spPr bwMode="auto">
            <a:xfrm>
              <a:off x="1680" y="3648"/>
              <a:ext cx="120" cy="480"/>
            </a:xfrm>
            <a:custGeom>
              <a:avLst/>
              <a:gdLst>
                <a:gd name="T0" fmla="*/ 0 w 120"/>
                <a:gd name="T1" fmla="*/ 480 h 480"/>
                <a:gd name="T2" fmla="*/ 96 w 120"/>
                <a:gd name="T3" fmla="*/ 288 h 480"/>
                <a:gd name="T4" fmla="*/ 96 w 120"/>
                <a:gd name="T5" fmla="*/ 0 h 480"/>
              </a:gdLst>
              <a:ahLst/>
              <a:cxnLst>
                <a:cxn ang="0">
                  <a:pos x="T0" y="T1"/>
                </a:cxn>
                <a:cxn ang="0">
                  <a:pos x="T2" y="T3"/>
                </a:cxn>
                <a:cxn ang="0">
                  <a:pos x="T4" y="T5"/>
                </a:cxn>
              </a:cxnLst>
              <a:rect l="0" t="0" r="r" b="b"/>
              <a:pathLst>
                <a:path w="120" h="480">
                  <a:moveTo>
                    <a:pt x="0" y="480"/>
                  </a:moveTo>
                  <a:cubicBezTo>
                    <a:pt x="40" y="424"/>
                    <a:pt x="80" y="368"/>
                    <a:pt x="96" y="288"/>
                  </a:cubicBezTo>
                  <a:cubicBezTo>
                    <a:pt x="112" y="208"/>
                    <a:pt x="120" y="112"/>
                    <a:pt x="96" y="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71" name="Freeform 87">
              <a:extLst>
                <a:ext uri="{FF2B5EF4-FFF2-40B4-BE49-F238E27FC236}">
                  <a16:creationId xmlns:a16="http://schemas.microsoft.com/office/drawing/2014/main" id="{AB46C964-4F9C-4ECC-3C18-71583CAE9F2A}"/>
                </a:ext>
              </a:extLst>
            </p:cNvPr>
            <p:cNvSpPr>
              <a:spLocks/>
            </p:cNvSpPr>
            <p:nvPr/>
          </p:nvSpPr>
          <p:spPr bwMode="auto">
            <a:xfrm>
              <a:off x="1624" y="3600"/>
              <a:ext cx="104" cy="480"/>
            </a:xfrm>
            <a:custGeom>
              <a:avLst/>
              <a:gdLst>
                <a:gd name="T0" fmla="*/ 104 w 104"/>
                <a:gd name="T1" fmla="*/ 0 h 480"/>
                <a:gd name="T2" fmla="*/ 8 w 104"/>
                <a:gd name="T3" fmla="*/ 240 h 480"/>
                <a:gd name="T4" fmla="*/ 56 w 104"/>
                <a:gd name="T5" fmla="*/ 480 h 480"/>
              </a:gdLst>
              <a:ahLst/>
              <a:cxnLst>
                <a:cxn ang="0">
                  <a:pos x="T0" y="T1"/>
                </a:cxn>
                <a:cxn ang="0">
                  <a:pos x="T2" y="T3"/>
                </a:cxn>
                <a:cxn ang="0">
                  <a:pos x="T4" y="T5"/>
                </a:cxn>
              </a:cxnLst>
              <a:rect l="0" t="0" r="r" b="b"/>
              <a:pathLst>
                <a:path w="104" h="480">
                  <a:moveTo>
                    <a:pt x="104" y="0"/>
                  </a:moveTo>
                  <a:cubicBezTo>
                    <a:pt x="60" y="80"/>
                    <a:pt x="16" y="160"/>
                    <a:pt x="8" y="240"/>
                  </a:cubicBezTo>
                  <a:cubicBezTo>
                    <a:pt x="0" y="320"/>
                    <a:pt x="40" y="408"/>
                    <a:pt x="56" y="48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472" name="Oval 88">
              <a:extLst>
                <a:ext uri="{FF2B5EF4-FFF2-40B4-BE49-F238E27FC236}">
                  <a16:creationId xmlns:a16="http://schemas.microsoft.com/office/drawing/2014/main" id="{2FB37DBF-B806-46A7-D641-1596D4D4805E}"/>
                </a:ext>
              </a:extLst>
            </p:cNvPr>
            <p:cNvSpPr>
              <a:spLocks noChangeArrowheads="1"/>
            </p:cNvSpPr>
            <p:nvPr/>
          </p:nvSpPr>
          <p:spPr bwMode="auto">
            <a:xfrm>
              <a:off x="1968" y="187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73" name="Oval 89">
              <a:extLst>
                <a:ext uri="{FF2B5EF4-FFF2-40B4-BE49-F238E27FC236}">
                  <a16:creationId xmlns:a16="http://schemas.microsoft.com/office/drawing/2014/main" id="{C5D88FE3-8CB1-1F3A-77B2-4C52E10DEFFE}"/>
                </a:ext>
              </a:extLst>
            </p:cNvPr>
            <p:cNvSpPr>
              <a:spLocks noChangeArrowheads="1"/>
            </p:cNvSpPr>
            <p:nvPr/>
          </p:nvSpPr>
          <p:spPr bwMode="auto">
            <a:xfrm>
              <a:off x="2496" y="196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74" name="Oval 90">
              <a:extLst>
                <a:ext uri="{FF2B5EF4-FFF2-40B4-BE49-F238E27FC236}">
                  <a16:creationId xmlns:a16="http://schemas.microsoft.com/office/drawing/2014/main" id="{C8E35B50-A84B-0CCA-F894-937245CB6CB4}"/>
                </a:ext>
              </a:extLst>
            </p:cNvPr>
            <p:cNvSpPr>
              <a:spLocks noChangeArrowheads="1"/>
            </p:cNvSpPr>
            <p:nvPr/>
          </p:nvSpPr>
          <p:spPr bwMode="auto">
            <a:xfrm>
              <a:off x="3024" y="206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75" name="Oval 91">
              <a:extLst>
                <a:ext uri="{FF2B5EF4-FFF2-40B4-BE49-F238E27FC236}">
                  <a16:creationId xmlns:a16="http://schemas.microsoft.com/office/drawing/2014/main" id="{AFCC0B44-8CDF-5604-2289-B6C68C541214}"/>
                </a:ext>
              </a:extLst>
            </p:cNvPr>
            <p:cNvSpPr>
              <a:spLocks noChangeArrowheads="1"/>
            </p:cNvSpPr>
            <p:nvPr/>
          </p:nvSpPr>
          <p:spPr bwMode="auto">
            <a:xfrm>
              <a:off x="3408" y="211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76" name="Oval 92">
              <a:extLst>
                <a:ext uri="{FF2B5EF4-FFF2-40B4-BE49-F238E27FC236}">
                  <a16:creationId xmlns:a16="http://schemas.microsoft.com/office/drawing/2014/main" id="{5CF139FD-1EFA-9DD6-417D-97E999C20CAB}"/>
                </a:ext>
              </a:extLst>
            </p:cNvPr>
            <p:cNvSpPr>
              <a:spLocks noChangeArrowheads="1"/>
            </p:cNvSpPr>
            <p:nvPr/>
          </p:nvSpPr>
          <p:spPr bwMode="auto">
            <a:xfrm>
              <a:off x="3984" y="220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77" name="Oval 93">
              <a:extLst>
                <a:ext uri="{FF2B5EF4-FFF2-40B4-BE49-F238E27FC236}">
                  <a16:creationId xmlns:a16="http://schemas.microsoft.com/office/drawing/2014/main" id="{893EBF87-F1F0-837B-6D42-6B0DEB98312A}"/>
                </a:ext>
              </a:extLst>
            </p:cNvPr>
            <p:cNvSpPr>
              <a:spLocks noChangeArrowheads="1"/>
            </p:cNvSpPr>
            <p:nvPr/>
          </p:nvSpPr>
          <p:spPr bwMode="auto">
            <a:xfrm>
              <a:off x="1872" y="254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78" name="Oval 94">
              <a:extLst>
                <a:ext uri="{FF2B5EF4-FFF2-40B4-BE49-F238E27FC236}">
                  <a16:creationId xmlns:a16="http://schemas.microsoft.com/office/drawing/2014/main" id="{0104833A-5937-947C-C3D7-1FD8BD697BF0}"/>
                </a:ext>
              </a:extLst>
            </p:cNvPr>
            <p:cNvSpPr>
              <a:spLocks noChangeArrowheads="1"/>
            </p:cNvSpPr>
            <p:nvPr/>
          </p:nvSpPr>
          <p:spPr bwMode="auto">
            <a:xfrm>
              <a:off x="1776" y="307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79" name="Oval 95">
              <a:extLst>
                <a:ext uri="{FF2B5EF4-FFF2-40B4-BE49-F238E27FC236}">
                  <a16:creationId xmlns:a16="http://schemas.microsoft.com/office/drawing/2014/main" id="{81FF3772-D662-E60B-6BCF-D5B99E424470}"/>
                </a:ext>
              </a:extLst>
            </p:cNvPr>
            <p:cNvSpPr>
              <a:spLocks noChangeArrowheads="1"/>
            </p:cNvSpPr>
            <p:nvPr/>
          </p:nvSpPr>
          <p:spPr bwMode="auto">
            <a:xfrm>
              <a:off x="1680" y="35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80" name="Oval 96">
              <a:extLst>
                <a:ext uri="{FF2B5EF4-FFF2-40B4-BE49-F238E27FC236}">
                  <a16:creationId xmlns:a16="http://schemas.microsoft.com/office/drawing/2014/main" id="{ACBF1886-BBA0-077B-8FC7-F3FBD746EA52}"/>
                </a:ext>
              </a:extLst>
            </p:cNvPr>
            <p:cNvSpPr>
              <a:spLocks noChangeArrowheads="1"/>
            </p:cNvSpPr>
            <p:nvPr/>
          </p:nvSpPr>
          <p:spPr bwMode="auto">
            <a:xfrm>
              <a:off x="1632" y="408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508" name="Group 124">
            <a:extLst>
              <a:ext uri="{FF2B5EF4-FFF2-40B4-BE49-F238E27FC236}">
                <a16:creationId xmlns:a16="http://schemas.microsoft.com/office/drawing/2014/main" id="{E9668D54-1CCB-2479-A77E-4BBF87E88D33}"/>
              </a:ext>
            </a:extLst>
          </p:cNvPr>
          <p:cNvGrpSpPr>
            <a:grpSpLocks/>
          </p:cNvGrpSpPr>
          <p:nvPr/>
        </p:nvGrpSpPr>
        <p:grpSpPr bwMode="auto">
          <a:xfrm>
            <a:off x="1700213" y="3930650"/>
            <a:ext cx="7364412" cy="2743200"/>
            <a:chOff x="-29" y="2112"/>
            <a:chExt cx="5798" cy="2161"/>
          </a:xfrm>
        </p:grpSpPr>
        <p:sp>
          <p:nvSpPr>
            <p:cNvPr id="16509" name="Line 125">
              <a:extLst>
                <a:ext uri="{FF2B5EF4-FFF2-40B4-BE49-F238E27FC236}">
                  <a16:creationId xmlns:a16="http://schemas.microsoft.com/office/drawing/2014/main" id="{F4CF0AF1-C9B4-EA45-2DFB-A6470E076D75}"/>
                </a:ext>
              </a:extLst>
            </p:cNvPr>
            <p:cNvSpPr>
              <a:spLocks noChangeShapeType="1"/>
            </p:cNvSpPr>
            <p:nvPr/>
          </p:nvSpPr>
          <p:spPr bwMode="auto">
            <a:xfrm>
              <a:off x="768" y="4128"/>
              <a:ext cx="816" cy="0"/>
            </a:xfrm>
            <a:prstGeom prst="line">
              <a:avLst/>
            </a:prstGeom>
            <a:noFill/>
            <a:ln w="508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10" name="Line 126">
              <a:extLst>
                <a:ext uri="{FF2B5EF4-FFF2-40B4-BE49-F238E27FC236}">
                  <a16:creationId xmlns:a16="http://schemas.microsoft.com/office/drawing/2014/main" id="{BCA1324A-3D52-237E-EC5D-805FD7CC21F2}"/>
                </a:ext>
              </a:extLst>
            </p:cNvPr>
            <p:cNvSpPr>
              <a:spLocks noChangeShapeType="1"/>
            </p:cNvSpPr>
            <p:nvPr/>
          </p:nvSpPr>
          <p:spPr bwMode="auto">
            <a:xfrm flipH="1">
              <a:off x="4080" y="2256"/>
              <a:ext cx="912" cy="0"/>
            </a:xfrm>
            <a:prstGeom prst="line">
              <a:avLst/>
            </a:prstGeom>
            <a:noFill/>
            <a:ln w="508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11" name="Text Box 127">
              <a:extLst>
                <a:ext uri="{FF2B5EF4-FFF2-40B4-BE49-F238E27FC236}">
                  <a16:creationId xmlns:a16="http://schemas.microsoft.com/office/drawing/2014/main" id="{A4DE40D7-FD00-C31A-99C8-5EB5A03CC5A2}"/>
                </a:ext>
              </a:extLst>
            </p:cNvPr>
            <p:cNvSpPr txBox="1">
              <a:spLocks noChangeArrowheads="1"/>
            </p:cNvSpPr>
            <p:nvPr/>
          </p:nvSpPr>
          <p:spPr bwMode="auto">
            <a:xfrm>
              <a:off x="-29" y="3984"/>
              <a:ext cx="117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Start (</a:t>
              </a:r>
              <a:r>
                <a:rPr lang="en-US" altLang="en-US" b="1" i="1">
                  <a:solidFill>
                    <a:srgbClr val="FF0000"/>
                  </a:solidFill>
                </a:rPr>
                <a:t>a</a:t>
              </a:r>
              <a:r>
                <a:rPr lang="en-US" altLang="en-US" b="1">
                  <a:solidFill>
                    <a:srgbClr val="FF0000"/>
                  </a:solidFill>
                </a:rPr>
                <a:t>)       </a:t>
              </a:r>
            </a:p>
          </p:txBody>
        </p:sp>
        <p:sp>
          <p:nvSpPr>
            <p:cNvPr id="16512" name="Text Box 128">
              <a:extLst>
                <a:ext uri="{FF2B5EF4-FFF2-40B4-BE49-F238E27FC236}">
                  <a16:creationId xmlns:a16="http://schemas.microsoft.com/office/drawing/2014/main" id="{D81D8FB6-1FEB-9187-8CC8-7FC378DD8213}"/>
                </a:ext>
              </a:extLst>
            </p:cNvPr>
            <p:cNvSpPr txBox="1">
              <a:spLocks noChangeArrowheads="1"/>
            </p:cNvSpPr>
            <p:nvPr/>
          </p:nvSpPr>
          <p:spPr bwMode="auto">
            <a:xfrm>
              <a:off x="4604" y="2112"/>
              <a:ext cx="116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        End (</a:t>
              </a:r>
              <a:r>
                <a:rPr lang="en-US" altLang="en-US" b="1" i="1">
                  <a:solidFill>
                    <a:srgbClr val="FF0000"/>
                  </a:solidFill>
                </a:rPr>
                <a:t>b</a:t>
              </a:r>
              <a:r>
                <a:rPr lang="en-US" altLang="en-US" b="1">
                  <a:solidFill>
                    <a:srgbClr val="FF0000"/>
                  </a:solidFill>
                </a:rPr>
                <a:t>)</a:t>
              </a:r>
            </a:p>
          </p:txBody>
        </p:sp>
      </p:grpSp>
      <p:grpSp>
        <p:nvGrpSpPr>
          <p:cNvPr id="16516" name="Group 132">
            <a:extLst>
              <a:ext uri="{FF2B5EF4-FFF2-40B4-BE49-F238E27FC236}">
                <a16:creationId xmlns:a16="http://schemas.microsoft.com/office/drawing/2014/main" id="{B6CDE36A-C1F6-8475-3EAA-A619DC19926B}"/>
              </a:ext>
            </a:extLst>
          </p:cNvPr>
          <p:cNvGrpSpPr>
            <a:grpSpLocks/>
          </p:cNvGrpSpPr>
          <p:nvPr/>
        </p:nvGrpSpPr>
        <p:grpSpPr bwMode="auto">
          <a:xfrm>
            <a:off x="7772400" y="2286000"/>
            <a:ext cx="1200150" cy="976313"/>
            <a:chOff x="4896" y="1440"/>
            <a:chExt cx="756" cy="615"/>
          </a:xfrm>
        </p:grpSpPr>
        <p:sp>
          <p:nvSpPr>
            <p:cNvPr id="16514" name="Line 130">
              <a:extLst>
                <a:ext uri="{FF2B5EF4-FFF2-40B4-BE49-F238E27FC236}">
                  <a16:creationId xmlns:a16="http://schemas.microsoft.com/office/drawing/2014/main" id="{58C54FFD-CE95-0C42-17DA-3422CC0B8FD4}"/>
                </a:ext>
              </a:extLst>
            </p:cNvPr>
            <p:cNvSpPr>
              <a:spLocks noChangeShapeType="1"/>
            </p:cNvSpPr>
            <p:nvPr/>
          </p:nvSpPr>
          <p:spPr bwMode="auto">
            <a:xfrm flipH="1" flipV="1">
              <a:off x="4896" y="1440"/>
              <a:ext cx="384" cy="384"/>
            </a:xfrm>
            <a:prstGeom prst="line">
              <a:avLst/>
            </a:prstGeom>
            <a:noFill/>
            <a:ln w="508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15" name="Text Box 131">
              <a:extLst>
                <a:ext uri="{FF2B5EF4-FFF2-40B4-BE49-F238E27FC236}">
                  <a16:creationId xmlns:a16="http://schemas.microsoft.com/office/drawing/2014/main" id="{AA15D490-F845-458F-AC1D-CD5209E841AB}"/>
                </a:ext>
              </a:extLst>
            </p:cNvPr>
            <p:cNvSpPr txBox="1">
              <a:spLocks noChangeArrowheads="1"/>
            </p:cNvSpPr>
            <p:nvPr/>
          </p:nvSpPr>
          <p:spPr bwMode="auto">
            <a:xfrm>
              <a:off x="4992" y="1824"/>
              <a:ext cx="6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Start (</a:t>
              </a:r>
              <a:r>
                <a:rPr lang="en-US" altLang="en-US" b="1" i="1">
                  <a:solidFill>
                    <a:srgbClr val="FF0000"/>
                  </a:solidFill>
                </a:rPr>
                <a:t>a</a:t>
              </a:r>
              <a:r>
                <a:rPr lang="en-US" altLang="en-US" b="1">
                  <a:solidFill>
                    <a:srgbClr val="FF0000"/>
                  </a:solidFill>
                </a:rPr>
                <a:t>)</a:t>
              </a:r>
            </a:p>
          </p:txBody>
        </p:sp>
      </p:grpSp>
      <p:grpSp>
        <p:nvGrpSpPr>
          <p:cNvPr id="16521" name="Group 137">
            <a:extLst>
              <a:ext uri="{FF2B5EF4-FFF2-40B4-BE49-F238E27FC236}">
                <a16:creationId xmlns:a16="http://schemas.microsoft.com/office/drawing/2014/main" id="{25AF5126-84DB-D923-0527-5C90A034D526}"/>
              </a:ext>
            </a:extLst>
          </p:cNvPr>
          <p:cNvGrpSpPr>
            <a:grpSpLocks/>
          </p:cNvGrpSpPr>
          <p:nvPr/>
        </p:nvGrpSpPr>
        <p:grpSpPr bwMode="auto">
          <a:xfrm>
            <a:off x="5343525" y="4784725"/>
            <a:ext cx="1403350" cy="852488"/>
            <a:chOff x="3366" y="3014"/>
            <a:chExt cx="884" cy="537"/>
          </a:xfrm>
        </p:grpSpPr>
        <p:sp>
          <p:nvSpPr>
            <p:cNvPr id="16517" name="Line 133">
              <a:extLst>
                <a:ext uri="{FF2B5EF4-FFF2-40B4-BE49-F238E27FC236}">
                  <a16:creationId xmlns:a16="http://schemas.microsoft.com/office/drawing/2014/main" id="{317AF9B1-15FB-4A84-1360-19DA7E1ECB0C}"/>
                </a:ext>
              </a:extLst>
            </p:cNvPr>
            <p:cNvSpPr>
              <a:spLocks noChangeShapeType="1"/>
            </p:cNvSpPr>
            <p:nvPr/>
          </p:nvSpPr>
          <p:spPr bwMode="auto">
            <a:xfrm flipH="1">
              <a:off x="4173" y="3129"/>
              <a:ext cx="77" cy="384"/>
            </a:xfrm>
            <a:prstGeom prst="line">
              <a:avLst/>
            </a:prstGeom>
            <a:noFill/>
            <a:ln w="25400">
              <a:solidFill>
                <a:srgbClr val="FF0000"/>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18" name="Line 134">
              <a:extLst>
                <a:ext uri="{FF2B5EF4-FFF2-40B4-BE49-F238E27FC236}">
                  <a16:creationId xmlns:a16="http://schemas.microsoft.com/office/drawing/2014/main" id="{F3DD8EB9-5FE2-0D6E-C2FC-07CF631CBEB1}"/>
                </a:ext>
              </a:extLst>
            </p:cNvPr>
            <p:cNvSpPr>
              <a:spLocks noChangeShapeType="1"/>
            </p:cNvSpPr>
            <p:nvPr/>
          </p:nvSpPr>
          <p:spPr bwMode="auto">
            <a:xfrm flipV="1">
              <a:off x="3366" y="3052"/>
              <a:ext cx="77" cy="346"/>
            </a:xfrm>
            <a:prstGeom prst="line">
              <a:avLst/>
            </a:prstGeom>
            <a:noFill/>
            <a:ln w="25400">
              <a:solidFill>
                <a:srgbClr val="FF0000"/>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19" name="Line 135">
              <a:extLst>
                <a:ext uri="{FF2B5EF4-FFF2-40B4-BE49-F238E27FC236}">
                  <a16:creationId xmlns:a16="http://schemas.microsoft.com/office/drawing/2014/main" id="{61F6659E-79AC-1B5D-4673-A7D0ABBF752A}"/>
                </a:ext>
              </a:extLst>
            </p:cNvPr>
            <p:cNvSpPr>
              <a:spLocks noChangeShapeType="1"/>
            </p:cNvSpPr>
            <p:nvPr/>
          </p:nvSpPr>
          <p:spPr bwMode="auto">
            <a:xfrm flipH="1" flipV="1">
              <a:off x="3482" y="3014"/>
              <a:ext cx="768" cy="115"/>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20" name="Line 136">
              <a:extLst>
                <a:ext uri="{FF2B5EF4-FFF2-40B4-BE49-F238E27FC236}">
                  <a16:creationId xmlns:a16="http://schemas.microsoft.com/office/drawing/2014/main" id="{2A307854-C9A0-6B2A-D111-DB5E95573935}"/>
                </a:ext>
              </a:extLst>
            </p:cNvPr>
            <p:cNvSpPr>
              <a:spLocks noChangeShapeType="1"/>
            </p:cNvSpPr>
            <p:nvPr/>
          </p:nvSpPr>
          <p:spPr bwMode="auto">
            <a:xfrm>
              <a:off x="3366" y="3436"/>
              <a:ext cx="768" cy="115"/>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481" name="Group 97">
            <a:extLst>
              <a:ext uri="{FF2B5EF4-FFF2-40B4-BE49-F238E27FC236}">
                <a16:creationId xmlns:a16="http://schemas.microsoft.com/office/drawing/2014/main" id="{83023455-2452-EC00-1508-07D741263663}"/>
              </a:ext>
            </a:extLst>
          </p:cNvPr>
          <p:cNvGrpSpPr>
            <a:grpSpLocks/>
          </p:cNvGrpSpPr>
          <p:nvPr/>
        </p:nvGrpSpPr>
        <p:grpSpPr bwMode="auto">
          <a:xfrm>
            <a:off x="3810000" y="2163763"/>
            <a:ext cx="3962400" cy="4570412"/>
            <a:chOff x="1632" y="720"/>
            <a:chExt cx="3120" cy="3600"/>
          </a:xfrm>
        </p:grpSpPr>
        <p:sp>
          <p:nvSpPr>
            <p:cNvPr id="16482" name="Oval 98">
              <a:extLst>
                <a:ext uri="{FF2B5EF4-FFF2-40B4-BE49-F238E27FC236}">
                  <a16:creationId xmlns:a16="http://schemas.microsoft.com/office/drawing/2014/main" id="{141432D0-9E6F-4FFF-0773-BD052A47C26F}"/>
                </a:ext>
              </a:extLst>
            </p:cNvPr>
            <p:cNvSpPr>
              <a:spLocks noChangeArrowheads="1"/>
            </p:cNvSpPr>
            <p:nvPr/>
          </p:nvSpPr>
          <p:spPr bwMode="auto">
            <a:xfrm>
              <a:off x="1968" y="187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83" name="Oval 99">
              <a:extLst>
                <a:ext uri="{FF2B5EF4-FFF2-40B4-BE49-F238E27FC236}">
                  <a16:creationId xmlns:a16="http://schemas.microsoft.com/office/drawing/2014/main" id="{9663C054-24C9-6B78-9F06-60D441F04454}"/>
                </a:ext>
              </a:extLst>
            </p:cNvPr>
            <p:cNvSpPr>
              <a:spLocks noChangeArrowheads="1"/>
            </p:cNvSpPr>
            <p:nvPr/>
          </p:nvSpPr>
          <p:spPr bwMode="auto">
            <a:xfrm>
              <a:off x="2496" y="196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84" name="Oval 100">
              <a:extLst>
                <a:ext uri="{FF2B5EF4-FFF2-40B4-BE49-F238E27FC236}">
                  <a16:creationId xmlns:a16="http://schemas.microsoft.com/office/drawing/2014/main" id="{9B16C102-159A-7BFC-0D44-F659A889B3A0}"/>
                </a:ext>
              </a:extLst>
            </p:cNvPr>
            <p:cNvSpPr>
              <a:spLocks noChangeArrowheads="1"/>
            </p:cNvSpPr>
            <p:nvPr/>
          </p:nvSpPr>
          <p:spPr bwMode="auto">
            <a:xfrm>
              <a:off x="3024" y="206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85" name="Oval 101">
              <a:extLst>
                <a:ext uri="{FF2B5EF4-FFF2-40B4-BE49-F238E27FC236}">
                  <a16:creationId xmlns:a16="http://schemas.microsoft.com/office/drawing/2014/main" id="{E61EA9D6-0423-F66C-5909-204BEEB0D9CC}"/>
                </a:ext>
              </a:extLst>
            </p:cNvPr>
            <p:cNvSpPr>
              <a:spLocks noChangeArrowheads="1"/>
            </p:cNvSpPr>
            <p:nvPr/>
          </p:nvSpPr>
          <p:spPr bwMode="auto">
            <a:xfrm>
              <a:off x="3408" y="211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86" name="Oval 102">
              <a:extLst>
                <a:ext uri="{FF2B5EF4-FFF2-40B4-BE49-F238E27FC236}">
                  <a16:creationId xmlns:a16="http://schemas.microsoft.com/office/drawing/2014/main" id="{5C59BF37-3302-7DB4-CBC9-0D04B20B017C}"/>
                </a:ext>
              </a:extLst>
            </p:cNvPr>
            <p:cNvSpPr>
              <a:spLocks noChangeArrowheads="1"/>
            </p:cNvSpPr>
            <p:nvPr/>
          </p:nvSpPr>
          <p:spPr bwMode="auto">
            <a:xfrm>
              <a:off x="3552" y="1296"/>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87" name="Oval 103">
              <a:extLst>
                <a:ext uri="{FF2B5EF4-FFF2-40B4-BE49-F238E27FC236}">
                  <a16:creationId xmlns:a16="http://schemas.microsoft.com/office/drawing/2014/main" id="{912C4902-3C30-8D88-9969-CD28286C37ED}"/>
                </a:ext>
              </a:extLst>
            </p:cNvPr>
            <p:cNvSpPr>
              <a:spLocks noChangeArrowheads="1"/>
            </p:cNvSpPr>
            <p:nvPr/>
          </p:nvSpPr>
          <p:spPr bwMode="auto">
            <a:xfrm>
              <a:off x="3984" y="220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88" name="Oval 104">
              <a:extLst>
                <a:ext uri="{FF2B5EF4-FFF2-40B4-BE49-F238E27FC236}">
                  <a16:creationId xmlns:a16="http://schemas.microsoft.com/office/drawing/2014/main" id="{216B3284-ECCA-20C3-546F-D3B8F2909374}"/>
                </a:ext>
              </a:extLst>
            </p:cNvPr>
            <p:cNvSpPr>
              <a:spLocks noChangeArrowheads="1"/>
            </p:cNvSpPr>
            <p:nvPr/>
          </p:nvSpPr>
          <p:spPr bwMode="auto">
            <a:xfrm>
              <a:off x="4128" y="139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89" name="Oval 105">
              <a:extLst>
                <a:ext uri="{FF2B5EF4-FFF2-40B4-BE49-F238E27FC236}">
                  <a16:creationId xmlns:a16="http://schemas.microsoft.com/office/drawing/2014/main" id="{BE3FC36C-04AD-9C7F-E71E-5650A30AD982}"/>
                </a:ext>
              </a:extLst>
            </p:cNvPr>
            <p:cNvSpPr>
              <a:spLocks noChangeArrowheads="1"/>
            </p:cNvSpPr>
            <p:nvPr/>
          </p:nvSpPr>
          <p:spPr bwMode="auto">
            <a:xfrm>
              <a:off x="4560" y="144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0" name="Oval 106">
              <a:extLst>
                <a:ext uri="{FF2B5EF4-FFF2-40B4-BE49-F238E27FC236}">
                  <a16:creationId xmlns:a16="http://schemas.microsoft.com/office/drawing/2014/main" id="{B515ACE6-9664-A010-B044-C3E88222B9B1}"/>
                </a:ext>
              </a:extLst>
            </p:cNvPr>
            <p:cNvSpPr>
              <a:spLocks noChangeArrowheads="1"/>
            </p:cNvSpPr>
            <p:nvPr/>
          </p:nvSpPr>
          <p:spPr bwMode="auto">
            <a:xfrm>
              <a:off x="1872" y="254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1" name="Oval 107">
              <a:extLst>
                <a:ext uri="{FF2B5EF4-FFF2-40B4-BE49-F238E27FC236}">
                  <a16:creationId xmlns:a16="http://schemas.microsoft.com/office/drawing/2014/main" id="{1A9A8F9D-76FB-D1AD-9A80-F2B1D9D5C56B}"/>
                </a:ext>
              </a:extLst>
            </p:cNvPr>
            <p:cNvSpPr>
              <a:spLocks noChangeArrowheads="1"/>
            </p:cNvSpPr>
            <p:nvPr/>
          </p:nvSpPr>
          <p:spPr bwMode="auto">
            <a:xfrm>
              <a:off x="2880" y="2736"/>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2" name="Oval 108">
              <a:extLst>
                <a:ext uri="{FF2B5EF4-FFF2-40B4-BE49-F238E27FC236}">
                  <a16:creationId xmlns:a16="http://schemas.microsoft.com/office/drawing/2014/main" id="{469BE14C-69B4-CA0B-878C-30A8EF624BC5}"/>
                </a:ext>
              </a:extLst>
            </p:cNvPr>
            <p:cNvSpPr>
              <a:spLocks noChangeArrowheads="1"/>
            </p:cNvSpPr>
            <p:nvPr/>
          </p:nvSpPr>
          <p:spPr bwMode="auto">
            <a:xfrm>
              <a:off x="3888" y="288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3" name="Oval 109">
              <a:extLst>
                <a:ext uri="{FF2B5EF4-FFF2-40B4-BE49-F238E27FC236}">
                  <a16:creationId xmlns:a16="http://schemas.microsoft.com/office/drawing/2014/main" id="{3E99C08A-3A70-3334-81B3-838B5D12E068}"/>
                </a:ext>
              </a:extLst>
            </p:cNvPr>
            <p:cNvSpPr>
              <a:spLocks noChangeArrowheads="1"/>
            </p:cNvSpPr>
            <p:nvPr/>
          </p:nvSpPr>
          <p:spPr bwMode="auto">
            <a:xfrm>
              <a:off x="1776" y="307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4" name="Oval 110">
              <a:extLst>
                <a:ext uri="{FF2B5EF4-FFF2-40B4-BE49-F238E27FC236}">
                  <a16:creationId xmlns:a16="http://schemas.microsoft.com/office/drawing/2014/main" id="{61A56D0F-CBE3-FEC0-FF81-49A915D5916D}"/>
                </a:ext>
              </a:extLst>
            </p:cNvPr>
            <p:cNvSpPr>
              <a:spLocks noChangeArrowheads="1"/>
            </p:cNvSpPr>
            <p:nvPr/>
          </p:nvSpPr>
          <p:spPr bwMode="auto">
            <a:xfrm>
              <a:off x="2784" y="326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5" name="Oval 111">
              <a:extLst>
                <a:ext uri="{FF2B5EF4-FFF2-40B4-BE49-F238E27FC236}">
                  <a16:creationId xmlns:a16="http://schemas.microsoft.com/office/drawing/2014/main" id="{A264D0C9-763A-BFC4-6D50-61A80523D60C}"/>
                </a:ext>
              </a:extLst>
            </p:cNvPr>
            <p:cNvSpPr>
              <a:spLocks noChangeArrowheads="1"/>
            </p:cNvSpPr>
            <p:nvPr/>
          </p:nvSpPr>
          <p:spPr bwMode="auto">
            <a:xfrm>
              <a:off x="3792" y="340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6" name="Oval 112">
              <a:extLst>
                <a:ext uri="{FF2B5EF4-FFF2-40B4-BE49-F238E27FC236}">
                  <a16:creationId xmlns:a16="http://schemas.microsoft.com/office/drawing/2014/main" id="{24374456-B845-871D-17AB-2FD13C952493}"/>
                </a:ext>
              </a:extLst>
            </p:cNvPr>
            <p:cNvSpPr>
              <a:spLocks noChangeArrowheads="1"/>
            </p:cNvSpPr>
            <p:nvPr/>
          </p:nvSpPr>
          <p:spPr bwMode="auto">
            <a:xfrm>
              <a:off x="1680" y="35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7" name="Oval 113">
              <a:extLst>
                <a:ext uri="{FF2B5EF4-FFF2-40B4-BE49-F238E27FC236}">
                  <a16:creationId xmlns:a16="http://schemas.microsoft.com/office/drawing/2014/main" id="{55194720-9D24-75F9-F60D-EE1157A7CCA7}"/>
                </a:ext>
              </a:extLst>
            </p:cNvPr>
            <p:cNvSpPr>
              <a:spLocks noChangeArrowheads="1"/>
            </p:cNvSpPr>
            <p:nvPr/>
          </p:nvSpPr>
          <p:spPr bwMode="auto">
            <a:xfrm>
              <a:off x="2688" y="374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8" name="Oval 114">
              <a:extLst>
                <a:ext uri="{FF2B5EF4-FFF2-40B4-BE49-F238E27FC236}">
                  <a16:creationId xmlns:a16="http://schemas.microsoft.com/office/drawing/2014/main" id="{37FB0923-D7F1-D63D-BD35-33051D2A1664}"/>
                </a:ext>
              </a:extLst>
            </p:cNvPr>
            <p:cNvSpPr>
              <a:spLocks noChangeArrowheads="1"/>
            </p:cNvSpPr>
            <p:nvPr/>
          </p:nvSpPr>
          <p:spPr bwMode="auto">
            <a:xfrm>
              <a:off x="3696" y="388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99" name="Oval 115">
              <a:extLst>
                <a:ext uri="{FF2B5EF4-FFF2-40B4-BE49-F238E27FC236}">
                  <a16:creationId xmlns:a16="http://schemas.microsoft.com/office/drawing/2014/main" id="{20C5EFB6-E1AF-5696-7BAA-E2AF630ACF76}"/>
                </a:ext>
              </a:extLst>
            </p:cNvPr>
            <p:cNvSpPr>
              <a:spLocks noChangeArrowheads="1"/>
            </p:cNvSpPr>
            <p:nvPr/>
          </p:nvSpPr>
          <p:spPr bwMode="auto">
            <a:xfrm>
              <a:off x="1632" y="408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00" name="Oval 116">
              <a:extLst>
                <a:ext uri="{FF2B5EF4-FFF2-40B4-BE49-F238E27FC236}">
                  <a16:creationId xmlns:a16="http://schemas.microsoft.com/office/drawing/2014/main" id="{685956DD-2E03-817C-F61C-2B0DABCE760E}"/>
                </a:ext>
              </a:extLst>
            </p:cNvPr>
            <p:cNvSpPr>
              <a:spLocks noChangeArrowheads="1"/>
            </p:cNvSpPr>
            <p:nvPr/>
          </p:nvSpPr>
          <p:spPr bwMode="auto">
            <a:xfrm>
              <a:off x="3216" y="384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01" name="Oval 117">
              <a:extLst>
                <a:ext uri="{FF2B5EF4-FFF2-40B4-BE49-F238E27FC236}">
                  <a16:creationId xmlns:a16="http://schemas.microsoft.com/office/drawing/2014/main" id="{C920B6C5-5E19-B17C-47BE-32244382676A}"/>
                </a:ext>
              </a:extLst>
            </p:cNvPr>
            <p:cNvSpPr>
              <a:spLocks noChangeArrowheads="1"/>
            </p:cNvSpPr>
            <p:nvPr/>
          </p:nvSpPr>
          <p:spPr bwMode="auto">
            <a:xfrm>
              <a:off x="4656" y="35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02" name="Oval 118">
              <a:extLst>
                <a:ext uri="{FF2B5EF4-FFF2-40B4-BE49-F238E27FC236}">
                  <a16:creationId xmlns:a16="http://schemas.microsoft.com/office/drawing/2014/main" id="{B631FBEA-098D-AF03-F0C2-474EC0F7E658}"/>
                </a:ext>
              </a:extLst>
            </p:cNvPr>
            <p:cNvSpPr>
              <a:spLocks noChangeArrowheads="1"/>
            </p:cNvSpPr>
            <p:nvPr/>
          </p:nvSpPr>
          <p:spPr bwMode="auto">
            <a:xfrm>
              <a:off x="4560" y="403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03" name="Oval 119">
              <a:extLst>
                <a:ext uri="{FF2B5EF4-FFF2-40B4-BE49-F238E27FC236}">
                  <a16:creationId xmlns:a16="http://schemas.microsoft.com/office/drawing/2014/main" id="{4F2738FA-4B8F-C85E-B9A3-493DFDE3A77C}"/>
                </a:ext>
              </a:extLst>
            </p:cNvPr>
            <p:cNvSpPr>
              <a:spLocks noChangeArrowheads="1"/>
            </p:cNvSpPr>
            <p:nvPr/>
          </p:nvSpPr>
          <p:spPr bwMode="auto">
            <a:xfrm>
              <a:off x="4656" y="72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04" name="Oval 120">
              <a:extLst>
                <a:ext uri="{FF2B5EF4-FFF2-40B4-BE49-F238E27FC236}">
                  <a16:creationId xmlns:a16="http://schemas.microsoft.com/office/drawing/2014/main" id="{8FCC24F9-2BF6-9261-5775-3CBA7662E966}"/>
                </a:ext>
              </a:extLst>
            </p:cNvPr>
            <p:cNvSpPr>
              <a:spLocks noChangeArrowheads="1"/>
            </p:cNvSpPr>
            <p:nvPr/>
          </p:nvSpPr>
          <p:spPr bwMode="auto">
            <a:xfrm>
              <a:off x="2064" y="1056"/>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05" name="Oval 121">
              <a:extLst>
                <a:ext uri="{FF2B5EF4-FFF2-40B4-BE49-F238E27FC236}">
                  <a16:creationId xmlns:a16="http://schemas.microsoft.com/office/drawing/2014/main" id="{50D6CE6A-8DE0-4965-4155-E6941CDD9B6B}"/>
                </a:ext>
              </a:extLst>
            </p:cNvPr>
            <p:cNvSpPr>
              <a:spLocks noChangeArrowheads="1"/>
            </p:cNvSpPr>
            <p:nvPr/>
          </p:nvSpPr>
          <p:spPr bwMode="auto">
            <a:xfrm>
              <a:off x="2592" y="11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06" name="Oval 122">
              <a:extLst>
                <a:ext uri="{FF2B5EF4-FFF2-40B4-BE49-F238E27FC236}">
                  <a16:creationId xmlns:a16="http://schemas.microsoft.com/office/drawing/2014/main" id="{0E453658-2CD3-8669-A27D-85FB1B383F26}"/>
                </a:ext>
              </a:extLst>
            </p:cNvPr>
            <p:cNvSpPr>
              <a:spLocks noChangeArrowheads="1"/>
            </p:cNvSpPr>
            <p:nvPr/>
          </p:nvSpPr>
          <p:spPr bwMode="auto">
            <a:xfrm>
              <a:off x="3120" y="1248"/>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07" name="Oval 123">
              <a:extLst>
                <a:ext uri="{FF2B5EF4-FFF2-40B4-BE49-F238E27FC236}">
                  <a16:creationId xmlns:a16="http://schemas.microsoft.com/office/drawing/2014/main" id="{76B7F883-CFD9-9C6F-E242-08E7061EEBA1}"/>
                </a:ext>
              </a:extLst>
            </p:cNvPr>
            <p:cNvSpPr>
              <a:spLocks noChangeArrowheads="1"/>
            </p:cNvSpPr>
            <p:nvPr/>
          </p:nvSpPr>
          <p:spPr bwMode="auto">
            <a:xfrm>
              <a:off x="2640" y="422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6525" name="Group 141">
            <a:extLst>
              <a:ext uri="{FF2B5EF4-FFF2-40B4-BE49-F238E27FC236}">
                <a16:creationId xmlns:a16="http://schemas.microsoft.com/office/drawing/2014/main" id="{95AA2403-4A27-8623-39DE-7DF167E4415A}"/>
              </a:ext>
            </a:extLst>
          </p:cNvPr>
          <p:cNvGrpSpPr>
            <a:grpSpLocks/>
          </p:cNvGrpSpPr>
          <p:nvPr/>
        </p:nvGrpSpPr>
        <p:grpSpPr bwMode="auto">
          <a:xfrm>
            <a:off x="6858000" y="4953000"/>
            <a:ext cx="1733550" cy="717550"/>
            <a:chOff x="4320" y="3120"/>
            <a:chExt cx="1092" cy="452"/>
          </a:xfrm>
        </p:grpSpPr>
        <p:sp>
          <p:nvSpPr>
            <p:cNvPr id="16523" name="Line 139">
              <a:extLst>
                <a:ext uri="{FF2B5EF4-FFF2-40B4-BE49-F238E27FC236}">
                  <a16:creationId xmlns:a16="http://schemas.microsoft.com/office/drawing/2014/main" id="{46E02BE7-BC94-A966-42E7-9180D60F6272}"/>
                </a:ext>
              </a:extLst>
            </p:cNvPr>
            <p:cNvSpPr>
              <a:spLocks noChangeShapeType="1"/>
            </p:cNvSpPr>
            <p:nvPr/>
          </p:nvSpPr>
          <p:spPr bwMode="auto">
            <a:xfrm flipH="1" flipV="1">
              <a:off x="4320" y="3120"/>
              <a:ext cx="720" cy="0"/>
            </a:xfrm>
            <a:prstGeom prst="line">
              <a:avLst/>
            </a:prstGeom>
            <a:noFill/>
            <a:ln w="508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524" name="Text Box 140">
              <a:extLst>
                <a:ext uri="{FF2B5EF4-FFF2-40B4-BE49-F238E27FC236}">
                  <a16:creationId xmlns:a16="http://schemas.microsoft.com/office/drawing/2014/main" id="{87515340-AA13-41EB-D8B7-2A5F7086E607}"/>
                </a:ext>
              </a:extLst>
            </p:cNvPr>
            <p:cNvSpPr txBox="1">
              <a:spLocks noChangeArrowheads="1"/>
            </p:cNvSpPr>
            <p:nvPr/>
          </p:nvSpPr>
          <p:spPr bwMode="auto">
            <a:xfrm>
              <a:off x="4752" y="3168"/>
              <a:ext cx="6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0000FF"/>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solidFill>
                    <a:srgbClr val="FF0000"/>
                  </a:solidFill>
                </a:rPr>
                <a:t>Start (</a:t>
              </a:r>
              <a:r>
                <a:rPr lang="en-US" altLang="en-US" b="1" i="1">
                  <a:solidFill>
                    <a:srgbClr val="FF0000"/>
                  </a:solidFill>
                </a:rPr>
                <a:t>a</a:t>
              </a:r>
              <a:r>
                <a:rPr lang="en-US" altLang="en-US" b="1">
                  <a:solidFill>
                    <a:srgbClr val="FF0000"/>
                  </a:solidFill>
                </a:rPr>
                <a:t>)</a:t>
              </a:r>
            </a:p>
            <a:p>
              <a:r>
                <a:rPr lang="en-US" altLang="en-US" b="1">
                  <a:solidFill>
                    <a:srgbClr val="FF0000"/>
                  </a:solidFill>
                </a:rPr>
                <a:t>End (</a:t>
              </a:r>
              <a:r>
                <a:rPr lang="en-US" altLang="en-US" b="1" i="1">
                  <a:solidFill>
                    <a:srgbClr val="FF0000"/>
                  </a:solidFill>
                </a:rPr>
                <a:t>b</a:t>
              </a:r>
              <a:r>
                <a:rPr lang="en-US" altLang="en-US" b="1">
                  <a:solidFill>
                    <a:srgbClr val="FF0000"/>
                  </a:solidFill>
                </a:rPr>
                <a:t>)</a:t>
              </a:r>
            </a:p>
          </p:txBody>
        </p:sp>
      </p:gr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723840" y="3813120"/>
              <a:ext cx="3357720" cy="2839680"/>
            </p14:xfrm>
          </p:contentPart>
        </mc:Choice>
        <mc:Fallback xmlns="">
          <p:pic>
            <p:nvPicPr>
              <p:cNvPr id="2" name="Ink 1"/>
              <p:cNvPicPr/>
              <p:nvPr/>
            </p:nvPicPr>
            <p:blipFill>
              <a:blip r:embed="rId3"/>
              <a:stretch>
                <a:fillRect/>
              </a:stretch>
            </p:blipFill>
            <p:spPr>
              <a:xfrm>
                <a:off x="3714480" y="3803760"/>
                <a:ext cx="3376440" cy="2858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48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650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643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16439"/>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645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xit" presetSubtype="0" fill="hold" nodeType="clickEffect">
                                  <p:stCondLst>
                                    <p:cond delay="0"/>
                                  </p:stCondLst>
                                  <p:childTnLst>
                                    <p:set>
                                      <p:cBhvr>
                                        <p:cTn id="32" dur="1" fill="hold">
                                          <p:stCondLst>
                                            <p:cond delay="0"/>
                                          </p:stCondLst>
                                        </p:cTn>
                                        <p:tgtEl>
                                          <p:spTgt spid="16455"/>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650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651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16387">
                                            <p:txEl>
                                              <p:pRg st="4" end="4"/>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6516"/>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5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52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nodeType="clickEffect">
                                  <p:stCondLst>
                                    <p:cond delay="0"/>
                                  </p:stCondLst>
                                  <p:childTnLst>
                                    <p:set>
                                      <p:cBhvr>
                                        <p:cTn id="56"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D4057920-5976-3AAC-0C71-79373CE3F8B4}"/>
              </a:ext>
            </a:extLst>
          </p:cNvPr>
          <p:cNvSpPr>
            <a:spLocks noGrp="1"/>
          </p:cNvSpPr>
          <p:nvPr>
            <p:ph type="sldNum" sz="quarter" idx="12"/>
          </p:nvPr>
        </p:nvSpPr>
        <p:spPr/>
        <p:txBody>
          <a:bodyPr/>
          <a:lstStyle/>
          <a:p>
            <a:fld id="{4D9EDB1D-87AE-4A70-9735-B05B81CD2D76}" type="slidenum">
              <a:rPr lang="en-US" altLang="en-US"/>
              <a:pPr/>
              <a:t>89</a:t>
            </a:fld>
            <a:endParaRPr lang="en-US" altLang="en-US"/>
          </a:p>
        </p:txBody>
      </p:sp>
      <p:sp>
        <p:nvSpPr>
          <p:cNvPr id="19458" name="Rectangle 2">
            <a:extLst>
              <a:ext uri="{FF2B5EF4-FFF2-40B4-BE49-F238E27FC236}">
                <a16:creationId xmlns:a16="http://schemas.microsoft.com/office/drawing/2014/main" id="{89AC532D-5F78-F341-A6DF-90DB6353E8F9}"/>
              </a:ext>
            </a:extLst>
          </p:cNvPr>
          <p:cNvSpPr>
            <a:spLocks noGrp="1" noChangeArrowheads="1"/>
          </p:cNvSpPr>
          <p:nvPr>
            <p:ph type="title"/>
          </p:nvPr>
        </p:nvSpPr>
        <p:spPr/>
        <p:txBody>
          <a:bodyPr>
            <a:normAutofit/>
          </a:bodyPr>
          <a:lstStyle/>
          <a:p>
            <a:r>
              <a:rPr lang="en-US" altLang="en-US" sz="4400" dirty="0"/>
              <a:t>More on paths…</a:t>
            </a:r>
          </a:p>
        </p:txBody>
      </p:sp>
      <p:sp>
        <p:nvSpPr>
          <p:cNvPr id="19459" name="Rectangle 3">
            <a:extLst>
              <a:ext uri="{FF2B5EF4-FFF2-40B4-BE49-F238E27FC236}">
                <a16:creationId xmlns:a16="http://schemas.microsoft.com/office/drawing/2014/main" id="{8BEFCAE9-7E56-B672-7A6B-34C9A0172D5A}"/>
              </a:ext>
            </a:extLst>
          </p:cNvPr>
          <p:cNvSpPr>
            <a:spLocks noGrp="1" noChangeArrowheads="1"/>
          </p:cNvSpPr>
          <p:nvPr>
            <p:ph type="body" idx="1"/>
          </p:nvPr>
        </p:nvSpPr>
        <p:spPr/>
        <p:txBody>
          <a:bodyPr/>
          <a:lstStyle/>
          <a:p>
            <a:r>
              <a:rPr lang="en-US" altLang="en-US"/>
              <a:t>The length of a path is the number of </a:t>
            </a:r>
            <a:r>
              <a:rPr lang="en-US" altLang="en-US" b="1"/>
              <a:t>edges</a:t>
            </a:r>
            <a:r>
              <a:rPr lang="en-US" altLang="en-US"/>
              <a:t> in the path, not the number of nodes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2000160" y="2170080"/>
              <a:ext cx="4804560" cy="348480"/>
            </p14:xfrm>
          </p:contentPart>
        </mc:Choice>
        <mc:Fallback xmlns="">
          <p:pic>
            <p:nvPicPr>
              <p:cNvPr id="2" name="Ink 1"/>
              <p:cNvPicPr/>
              <p:nvPr/>
            </p:nvPicPr>
            <p:blipFill>
              <a:blip r:embed="rId3"/>
              <a:stretch>
                <a:fillRect/>
              </a:stretch>
            </p:blipFill>
            <p:spPr>
              <a:xfrm>
                <a:off x="1990800" y="2160720"/>
                <a:ext cx="4823280" cy="367200"/>
              </a:xfrm>
              <a:prstGeom prst="rect">
                <a:avLst/>
              </a:prstGeom>
            </p:spPr>
          </p:pic>
        </mc:Fallback>
      </mc:AlternateContent>
      <p:sp>
        <p:nvSpPr>
          <p:cNvPr id="4" name="Rectangle 3">
            <a:extLst>
              <a:ext uri="{FF2B5EF4-FFF2-40B4-BE49-F238E27FC236}">
                <a16:creationId xmlns:a16="http://schemas.microsoft.com/office/drawing/2014/main" id="{74B5F125-6B5B-3A23-5313-C794F3545BE4}"/>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B4E195-51EF-444D-8DAB-F5FDA74481B7}"/>
              </a:ext>
            </a:extLst>
          </p:cNvPr>
          <p:cNvSpPr>
            <a:spLocks noGrp="1"/>
          </p:cNvSpPr>
          <p:nvPr>
            <p:ph idx="1"/>
          </p:nvPr>
        </p:nvSpPr>
        <p:spPr>
          <a:xfrm>
            <a:off x="457200" y="1447800"/>
            <a:ext cx="8229600" cy="4876800"/>
          </a:xfrm>
        </p:spPr>
        <p:txBody>
          <a:bodyPr/>
          <a:lstStyle/>
          <a:p>
            <a:pPr marL="0" indent="0">
              <a:buNone/>
            </a:pPr>
            <a:r>
              <a:rPr lang="en-US" dirty="0"/>
              <a:t>Given A = {1, 2}, B = {1, 2, 3},</a:t>
            </a:r>
          </a:p>
          <a:p>
            <a:pPr marL="0" indent="0">
              <a:buNone/>
            </a:pPr>
            <a:r>
              <a:rPr lang="en-US" dirty="0"/>
              <a:t>		A × B = {(1,1), (1,2), (1,3), (2,1), (2,2), (2,3)}</a:t>
            </a:r>
          </a:p>
          <a:p>
            <a:r>
              <a:rPr lang="en-US" dirty="0"/>
              <a:t>b. Find the Domain and Range of R.</a:t>
            </a:r>
          </a:p>
          <a:p>
            <a:pPr marL="0" indent="0">
              <a:buNone/>
            </a:pPr>
            <a:r>
              <a:rPr lang="en-US" b="1" dirty="0"/>
              <a:t>Solution:</a:t>
            </a:r>
          </a:p>
          <a:p>
            <a:pPr marL="0" indent="0">
              <a:buNone/>
            </a:pPr>
            <a:r>
              <a:rPr lang="en-US" dirty="0"/>
              <a:t> Dom(R) = {1,2} and Ran(R) = {2, 3}</a:t>
            </a:r>
          </a:p>
          <a:p>
            <a:pPr marL="0" indent="0">
              <a:buNone/>
            </a:pPr>
            <a:endParaRPr lang="en-US" dirty="0"/>
          </a:p>
          <a:p>
            <a:r>
              <a:rPr lang="en-US" dirty="0"/>
              <a:t>c. Is 1R3, 2R2?</a:t>
            </a:r>
          </a:p>
          <a:p>
            <a:pPr marL="0" indent="0">
              <a:buNone/>
            </a:pPr>
            <a:r>
              <a:rPr lang="en-US" b="1" dirty="0"/>
              <a:t>Solution:</a:t>
            </a:r>
          </a:p>
          <a:p>
            <a:pPr marL="0" indent="0">
              <a:buNone/>
            </a:pPr>
            <a:r>
              <a:rPr lang="en-US" dirty="0"/>
              <a:t>c. Since (1, 3)∈R so 1R3.</a:t>
            </a:r>
          </a:p>
          <a:p>
            <a:pPr marL="0" indent="0">
              <a:buNone/>
            </a:pPr>
            <a:r>
              <a:rPr lang="en-US" dirty="0"/>
              <a:t>   Since (2, 2)∈R so 2R2.</a:t>
            </a:r>
          </a:p>
        </p:txBody>
      </p:sp>
      <p:sp>
        <p:nvSpPr>
          <p:cNvPr id="6" name="Title 1">
            <a:extLst>
              <a:ext uri="{FF2B5EF4-FFF2-40B4-BE49-F238E27FC236}">
                <a16:creationId xmlns:a16="http://schemas.microsoft.com/office/drawing/2014/main" id="{443ABCA7-DB70-287D-CFE8-CB2438259B9B}"/>
              </a:ext>
            </a:extLst>
          </p:cNvPr>
          <p:cNvSpPr>
            <a:spLocks noGrp="1"/>
          </p:cNvSpPr>
          <p:nvPr>
            <p:ph type="title"/>
          </p:nvPr>
        </p:nvSpPr>
        <p:spPr>
          <a:xfrm>
            <a:off x="460310" y="337457"/>
            <a:ext cx="8229600" cy="515112"/>
          </a:xfrm>
        </p:spPr>
        <p:txBody>
          <a:bodyPr>
            <a:normAutofit fontScale="90000"/>
          </a:bodyPr>
          <a:lstStyle/>
          <a:p>
            <a:pPr algn="ctr"/>
            <a:r>
              <a:rPr lang="en-US" sz="3200" b="1" dirty="0">
                <a:solidFill>
                  <a:srgbClr val="C00000"/>
                </a:solidFill>
                <a:effectLst>
                  <a:outerShdw blurRad="38100" dist="38100" dir="2700000" algn="tl">
                    <a:srgbClr val="000000">
                      <a:alpha val="43137"/>
                    </a:srgbClr>
                  </a:outerShdw>
                </a:effectLst>
              </a:rPr>
              <a:t>Domain and Range of a Relation</a:t>
            </a:r>
            <a:endParaRPr lang="x-none" sz="3200" b="1" dirty="0">
              <a:solidFill>
                <a:srgbClr val="C00000"/>
              </a:solidFill>
              <a:effectLst>
                <a:outerShdw blurRad="38100" dist="38100" dir="2700000" algn="tl">
                  <a:srgbClr val="000000">
                    <a:alpha val="43137"/>
                  </a:srgbClr>
                </a:outerShdw>
              </a:effectLst>
            </a:endParaRPr>
          </a:p>
        </p:txBody>
      </p:sp>
      <p:sp>
        <p:nvSpPr>
          <p:cNvPr id="4" name="Rectangle 3">
            <a:extLst>
              <a:ext uri="{FF2B5EF4-FFF2-40B4-BE49-F238E27FC236}">
                <a16:creationId xmlns:a16="http://schemas.microsoft.com/office/drawing/2014/main" id="{24166D02-AD7C-66F9-3845-58FD93F6C16D}"/>
              </a:ext>
            </a:extLst>
          </p:cNvPr>
          <p:cNvSpPr/>
          <p:nvPr/>
        </p:nvSpPr>
        <p:spPr>
          <a:xfrm>
            <a:off x="123757" y="6140648"/>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669680" y="1678680"/>
              <a:ext cx="4188600" cy="3527640"/>
            </p14:xfrm>
          </p:contentPart>
        </mc:Choice>
        <mc:Fallback xmlns="">
          <p:pic>
            <p:nvPicPr>
              <p:cNvPr id="2" name="Ink 1"/>
              <p:cNvPicPr/>
              <p:nvPr/>
            </p:nvPicPr>
            <p:blipFill>
              <a:blip r:embed="rId3"/>
              <a:stretch>
                <a:fillRect/>
              </a:stretch>
            </p:blipFill>
            <p:spPr>
              <a:xfrm>
                <a:off x="1660320" y="1669320"/>
                <a:ext cx="4207320" cy="3546360"/>
              </a:xfrm>
              <a:prstGeom prst="rect">
                <a:avLst/>
              </a:prstGeom>
            </p:spPr>
          </p:pic>
        </mc:Fallback>
      </mc:AlternateContent>
    </p:spTree>
    <p:extLst>
      <p:ext uri="{BB962C8B-B14F-4D97-AF65-F5344CB8AC3E}">
        <p14:creationId xmlns:p14="http://schemas.microsoft.com/office/powerpoint/2010/main" val="244909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98C9B2CA-0ACC-9686-0958-8DAE25C9E74E}"/>
              </a:ext>
            </a:extLst>
          </p:cNvPr>
          <p:cNvSpPr>
            <a:spLocks noGrp="1"/>
          </p:cNvSpPr>
          <p:nvPr>
            <p:ph type="sldNum" sz="quarter" idx="12"/>
          </p:nvPr>
        </p:nvSpPr>
        <p:spPr/>
        <p:txBody>
          <a:bodyPr/>
          <a:lstStyle/>
          <a:p>
            <a:fld id="{25B3BEDC-7159-4315-936D-B2C7D3D307E0}" type="slidenum">
              <a:rPr lang="en-US" altLang="en-US"/>
              <a:pPr/>
              <a:t>90</a:t>
            </a:fld>
            <a:endParaRPr lang="en-US" altLang="en-US"/>
          </a:p>
        </p:txBody>
      </p:sp>
      <p:sp>
        <p:nvSpPr>
          <p:cNvPr id="24578" name="Rectangle 2">
            <a:extLst>
              <a:ext uri="{FF2B5EF4-FFF2-40B4-BE49-F238E27FC236}">
                <a16:creationId xmlns:a16="http://schemas.microsoft.com/office/drawing/2014/main" id="{01B58C21-21F3-0A21-80CA-6345F03C4871}"/>
              </a:ext>
            </a:extLst>
          </p:cNvPr>
          <p:cNvSpPr>
            <a:spLocks noGrp="1" noChangeArrowheads="1"/>
          </p:cNvSpPr>
          <p:nvPr>
            <p:ph type="title"/>
          </p:nvPr>
        </p:nvSpPr>
        <p:spPr>
          <a:xfrm>
            <a:off x="533400" y="136524"/>
            <a:ext cx="7886700" cy="625474"/>
          </a:xfrm>
        </p:spPr>
        <p:txBody>
          <a:bodyPr/>
          <a:lstStyle/>
          <a:p>
            <a:r>
              <a:rPr lang="en-US" altLang="en-US" dirty="0"/>
              <a:t>Shortest paths</a:t>
            </a:r>
          </a:p>
        </p:txBody>
      </p:sp>
      <p:sp>
        <p:nvSpPr>
          <p:cNvPr id="24579" name="Rectangle 3">
            <a:extLst>
              <a:ext uri="{FF2B5EF4-FFF2-40B4-BE49-F238E27FC236}">
                <a16:creationId xmlns:a16="http://schemas.microsoft.com/office/drawing/2014/main" id="{0983E0D1-39B2-F073-06BB-A3A1531D1138}"/>
              </a:ext>
            </a:extLst>
          </p:cNvPr>
          <p:cNvSpPr>
            <a:spLocks noGrp="1" noChangeArrowheads="1"/>
          </p:cNvSpPr>
          <p:nvPr>
            <p:ph type="body" idx="1"/>
          </p:nvPr>
        </p:nvSpPr>
        <p:spPr>
          <a:xfrm>
            <a:off x="622430" y="761998"/>
            <a:ext cx="7886700" cy="4351338"/>
          </a:xfrm>
        </p:spPr>
        <p:txBody>
          <a:bodyPr/>
          <a:lstStyle/>
          <a:p>
            <a:r>
              <a:rPr lang="en-US" altLang="en-US" dirty="0"/>
              <a:t>What is really needed in most applications is finding the shortest path between two vertices</a:t>
            </a:r>
          </a:p>
        </p:txBody>
      </p:sp>
      <p:pic>
        <p:nvPicPr>
          <p:cNvPr id="24580" name="Picture 4">
            <a:extLst>
              <a:ext uri="{FF2B5EF4-FFF2-40B4-BE49-F238E27FC236}">
                <a16:creationId xmlns:a16="http://schemas.microsoft.com/office/drawing/2014/main" id="{6B668F12-31B3-4757-3C42-0A542CBB0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933" y="2217964"/>
            <a:ext cx="4325358" cy="3516880"/>
          </a:xfrm>
          <a:prstGeom prst="rect">
            <a:avLst/>
          </a:prstGeom>
          <a:noFill/>
          <a:extLst>
            <a:ext uri="{909E8E84-426E-40DD-AFC4-6F175D3DCCD1}">
              <a14:hiddenFill xmlns:a14="http://schemas.microsoft.com/office/drawing/2010/main">
                <a:solidFill>
                  <a:srgbClr val="FFFFFF"/>
                </a:solidFill>
              </a14:hiddenFill>
            </a:ext>
          </a:extLst>
        </p:spPr>
      </p:pic>
      <p:pic>
        <p:nvPicPr>
          <p:cNvPr id="24581" name="Picture 5">
            <a:extLst>
              <a:ext uri="{FF2B5EF4-FFF2-40B4-BE49-F238E27FC236}">
                <a16:creationId xmlns:a16="http://schemas.microsoft.com/office/drawing/2014/main" id="{4411BEA4-9D2C-5466-C29A-AC2C4D8C49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217964"/>
            <a:ext cx="4486303" cy="35168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B8AFD67-B8A1-3B2A-0435-B980FD9B755F}"/>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45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nodeType="clickEffect">
                                  <p:stCondLst>
                                    <p:cond delay="0"/>
                                  </p:stCondLst>
                                  <p:childTnLst>
                                    <p:set>
                                      <p:cBhvr>
                                        <p:cTn id="14" dur="1" fill="hold">
                                          <p:stCondLst>
                                            <p:cond delay="0"/>
                                          </p:stCondLst>
                                        </p:cTn>
                                        <p:tgtEl>
                                          <p:spTgt spid="24579">
                                            <p:txEl>
                                              <p:pRg st="0" end="0"/>
                                            </p:txEl>
                                          </p:spTgt>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458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45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44DC310-1E67-59AE-C853-0AC1C418437D}"/>
              </a:ext>
            </a:extLst>
          </p:cNvPr>
          <p:cNvSpPr>
            <a:spLocks noGrp="1"/>
          </p:cNvSpPr>
          <p:nvPr>
            <p:ph type="sldNum" sz="quarter" idx="12"/>
          </p:nvPr>
        </p:nvSpPr>
        <p:spPr/>
        <p:txBody>
          <a:bodyPr/>
          <a:lstStyle/>
          <a:p>
            <a:fld id="{54877D54-7F34-4737-B994-9CE44914E185}" type="slidenum">
              <a:rPr lang="en-US" altLang="en-US"/>
              <a:pPr/>
              <a:t>91</a:t>
            </a:fld>
            <a:endParaRPr lang="en-US" altLang="en-US"/>
          </a:p>
        </p:txBody>
      </p:sp>
      <p:sp>
        <p:nvSpPr>
          <p:cNvPr id="15363" name="Rectangle 3">
            <a:extLst>
              <a:ext uri="{FF2B5EF4-FFF2-40B4-BE49-F238E27FC236}">
                <a16:creationId xmlns:a16="http://schemas.microsoft.com/office/drawing/2014/main" id="{BF3DAA56-1A69-515C-5321-9CB3AA9408F6}"/>
              </a:ext>
            </a:extLst>
          </p:cNvPr>
          <p:cNvSpPr>
            <a:spLocks noGrp="1" noChangeArrowheads="1"/>
          </p:cNvSpPr>
          <p:nvPr>
            <p:ph type="body" idx="1"/>
          </p:nvPr>
        </p:nvSpPr>
        <p:spPr/>
        <p:txBody>
          <a:bodyPr/>
          <a:lstStyle/>
          <a:p>
            <a:endParaRPr lang="en-US" altLang="en-US"/>
          </a:p>
        </p:txBody>
      </p:sp>
      <p:pic>
        <p:nvPicPr>
          <p:cNvPr id="15364" name="Picture 4">
            <a:extLst>
              <a:ext uri="{FF2B5EF4-FFF2-40B4-BE49-F238E27FC236}">
                <a16:creationId xmlns:a16="http://schemas.microsoft.com/office/drawing/2014/main" id="{C2FC8220-CF23-AC10-FD6E-B8CF4AEEC0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5840413"/>
          </a:xfrm>
          <a:prstGeom prst="rect">
            <a:avLst/>
          </a:prstGeom>
          <a:noFill/>
          <a:extLst>
            <a:ext uri="{909E8E84-426E-40DD-AFC4-6F175D3DCCD1}">
              <a14:hiddenFill xmlns:a14="http://schemas.microsoft.com/office/drawing/2010/main">
                <a:solidFill>
                  <a:srgbClr val="FFFFFF"/>
                </a:solidFill>
              </a14:hiddenFill>
            </a:ext>
          </a:extLst>
        </p:spPr>
      </p:pic>
      <p:sp>
        <p:nvSpPr>
          <p:cNvPr id="15362" name="Rectangle 2">
            <a:extLst>
              <a:ext uri="{FF2B5EF4-FFF2-40B4-BE49-F238E27FC236}">
                <a16:creationId xmlns:a16="http://schemas.microsoft.com/office/drawing/2014/main" id="{7134FB53-521E-D272-DFAE-20F925E127BD}"/>
              </a:ext>
            </a:extLst>
          </p:cNvPr>
          <p:cNvSpPr>
            <a:spLocks noGrp="1" noChangeArrowheads="1"/>
          </p:cNvSpPr>
          <p:nvPr>
            <p:ph type="title"/>
          </p:nvPr>
        </p:nvSpPr>
        <p:spPr>
          <a:xfrm>
            <a:off x="628650" y="365127"/>
            <a:ext cx="7886700" cy="625474"/>
          </a:xfrm>
        </p:spPr>
        <p:txBody>
          <a:bodyPr/>
          <a:lstStyle/>
          <a:p>
            <a:r>
              <a:rPr lang="en-US" altLang="en-US" dirty="0"/>
              <a:t>Transitive closure</a:t>
            </a:r>
          </a:p>
        </p:txBody>
      </p:sp>
      <p:sp>
        <p:nvSpPr>
          <p:cNvPr id="15365" name="Oval 5">
            <a:extLst>
              <a:ext uri="{FF2B5EF4-FFF2-40B4-BE49-F238E27FC236}">
                <a16:creationId xmlns:a16="http://schemas.microsoft.com/office/drawing/2014/main" id="{E8E1A6E2-B7E7-BDB8-7F83-BD5DADAD417A}"/>
              </a:ext>
            </a:extLst>
          </p:cNvPr>
          <p:cNvSpPr>
            <a:spLocks noChangeArrowheads="1"/>
          </p:cNvSpPr>
          <p:nvPr/>
        </p:nvSpPr>
        <p:spPr bwMode="auto">
          <a:xfrm>
            <a:off x="2286000" y="3124200"/>
            <a:ext cx="304800" cy="304800"/>
          </a:xfrm>
          <a:prstGeom prst="ellipse">
            <a:avLst/>
          </a:prstGeom>
          <a:noFill/>
          <a:ln w="25400" algn="ctr">
            <a:solidFill>
              <a:srgbClr val="FF0000"/>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6" name="Oval 6">
            <a:extLst>
              <a:ext uri="{FF2B5EF4-FFF2-40B4-BE49-F238E27FC236}">
                <a16:creationId xmlns:a16="http://schemas.microsoft.com/office/drawing/2014/main" id="{3DF65230-5DA0-2B51-0F52-0733390D3362}"/>
              </a:ext>
            </a:extLst>
          </p:cNvPr>
          <p:cNvSpPr>
            <a:spLocks noChangeArrowheads="1"/>
          </p:cNvSpPr>
          <p:nvPr/>
        </p:nvSpPr>
        <p:spPr bwMode="auto">
          <a:xfrm>
            <a:off x="1600200" y="3505200"/>
            <a:ext cx="381000" cy="304800"/>
          </a:xfrm>
          <a:prstGeom prst="ellipse">
            <a:avLst/>
          </a:prstGeom>
          <a:noFill/>
          <a:ln w="25400" algn="ctr">
            <a:solidFill>
              <a:srgbClr val="FF0000"/>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7" name="Oval 7">
            <a:extLst>
              <a:ext uri="{FF2B5EF4-FFF2-40B4-BE49-F238E27FC236}">
                <a16:creationId xmlns:a16="http://schemas.microsoft.com/office/drawing/2014/main" id="{169EDAD3-FAC2-89EE-C350-6BE4FA8013DC}"/>
              </a:ext>
            </a:extLst>
          </p:cNvPr>
          <p:cNvSpPr>
            <a:spLocks noChangeArrowheads="1"/>
          </p:cNvSpPr>
          <p:nvPr/>
        </p:nvSpPr>
        <p:spPr bwMode="auto">
          <a:xfrm>
            <a:off x="6629400" y="2362200"/>
            <a:ext cx="381000" cy="304800"/>
          </a:xfrm>
          <a:prstGeom prst="ellipse">
            <a:avLst/>
          </a:prstGeom>
          <a:noFill/>
          <a:ln w="25400" algn="ctr">
            <a:solidFill>
              <a:srgbClr val="FF0000"/>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68" name="Oval 8">
            <a:extLst>
              <a:ext uri="{FF2B5EF4-FFF2-40B4-BE49-F238E27FC236}">
                <a16:creationId xmlns:a16="http://schemas.microsoft.com/office/drawing/2014/main" id="{8E0AB08F-8816-67FD-B173-2E99B9E0992D}"/>
              </a:ext>
            </a:extLst>
          </p:cNvPr>
          <p:cNvSpPr>
            <a:spLocks noChangeArrowheads="1"/>
          </p:cNvSpPr>
          <p:nvPr/>
        </p:nvSpPr>
        <p:spPr bwMode="auto">
          <a:xfrm>
            <a:off x="6400800" y="4648200"/>
            <a:ext cx="304800" cy="304800"/>
          </a:xfrm>
          <a:prstGeom prst="ellipse">
            <a:avLst/>
          </a:prstGeom>
          <a:noFill/>
          <a:ln w="25400" algn="ctr">
            <a:solidFill>
              <a:srgbClr val="FF0000"/>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1" name="Freeform 11">
            <a:extLst>
              <a:ext uri="{FF2B5EF4-FFF2-40B4-BE49-F238E27FC236}">
                <a16:creationId xmlns:a16="http://schemas.microsoft.com/office/drawing/2014/main" id="{296F7C14-33C0-4F56-F88B-CFDBDF91FFFD}"/>
              </a:ext>
            </a:extLst>
          </p:cNvPr>
          <p:cNvSpPr>
            <a:spLocks/>
          </p:cNvSpPr>
          <p:nvPr/>
        </p:nvSpPr>
        <p:spPr bwMode="auto">
          <a:xfrm>
            <a:off x="6515100" y="4800600"/>
            <a:ext cx="266700" cy="762000"/>
          </a:xfrm>
          <a:custGeom>
            <a:avLst/>
            <a:gdLst>
              <a:gd name="T0" fmla="*/ 168 w 168"/>
              <a:gd name="T1" fmla="*/ 480 h 480"/>
              <a:gd name="T2" fmla="*/ 24 w 168"/>
              <a:gd name="T3" fmla="*/ 240 h 480"/>
              <a:gd name="T4" fmla="*/ 24 w 168"/>
              <a:gd name="T5" fmla="*/ 0 h 480"/>
            </a:gdLst>
            <a:ahLst/>
            <a:cxnLst>
              <a:cxn ang="0">
                <a:pos x="T0" y="T1"/>
              </a:cxn>
              <a:cxn ang="0">
                <a:pos x="T2" y="T3"/>
              </a:cxn>
              <a:cxn ang="0">
                <a:pos x="T4" y="T5"/>
              </a:cxn>
            </a:cxnLst>
            <a:rect l="0" t="0" r="r" b="b"/>
            <a:pathLst>
              <a:path w="168" h="480">
                <a:moveTo>
                  <a:pt x="168" y="480"/>
                </a:moveTo>
                <a:cubicBezTo>
                  <a:pt x="108" y="400"/>
                  <a:pt x="48" y="320"/>
                  <a:pt x="24" y="240"/>
                </a:cubicBezTo>
                <a:cubicBezTo>
                  <a:pt x="0" y="160"/>
                  <a:pt x="16" y="80"/>
                  <a:pt x="24" y="0"/>
                </a:cubicBezTo>
              </a:path>
            </a:pathLst>
          </a:custGeom>
          <a:noFill/>
          <a:ln w="12700" cap="flat" cmpd="sng">
            <a:solidFill>
              <a:schemeClr val="tx1"/>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2" name="Oval 12">
            <a:extLst>
              <a:ext uri="{FF2B5EF4-FFF2-40B4-BE49-F238E27FC236}">
                <a16:creationId xmlns:a16="http://schemas.microsoft.com/office/drawing/2014/main" id="{A1B5C7B7-021C-1EFF-5603-CEDC5D2F173F}"/>
              </a:ext>
            </a:extLst>
          </p:cNvPr>
          <p:cNvSpPr>
            <a:spLocks noChangeArrowheads="1"/>
          </p:cNvSpPr>
          <p:nvPr/>
        </p:nvSpPr>
        <p:spPr bwMode="auto">
          <a:xfrm>
            <a:off x="6629400" y="5410200"/>
            <a:ext cx="304800" cy="304800"/>
          </a:xfrm>
          <a:prstGeom prst="ellipse">
            <a:avLst/>
          </a:prstGeom>
          <a:noFill/>
          <a:ln w="25400" algn="ctr">
            <a:solidFill>
              <a:srgbClr val="FF0000"/>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3" name="Freeform 13">
            <a:extLst>
              <a:ext uri="{FF2B5EF4-FFF2-40B4-BE49-F238E27FC236}">
                <a16:creationId xmlns:a16="http://schemas.microsoft.com/office/drawing/2014/main" id="{16F7D40E-217C-80C7-AD39-0F71ED3CD24E}"/>
              </a:ext>
            </a:extLst>
          </p:cNvPr>
          <p:cNvSpPr>
            <a:spLocks/>
          </p:cNvSpPr>
          <p:nvPr/>
        </p:nvSpPr>
        <p:spPr bwMode="auto">
          <a:xfrm>
            <a:off x="2438400" y="3276600"/>
            <a:ext cx="4114800" cy="1600200"/>
          </a:xfrm>
          <a:custGeom>
            <a:avLst/>
            <a:gdLst>
              <a:gd name="T0" fmla="*/ 0 w 2592"/>
              <a:gd name="T1" fmla="*/ 0 h 1008"/>
              <a:gd name="T2" fmla="*/ 1296 w 2592"/>
              <a:gd name="T3" fmla="*/ 816 h 1008"/>
              <a:gd name="T4" fmla="*/ 2592 w 2592"/>
              <a:gd name="T5" fmla="*/ 1008 h 1008"/>
            </a:gdLst>
            <a:ahLst/>
            <a:cxnLst>
              <a:cxn ang="0">
                <a:pos x="T0" y="T1"/>
              </a:cxn>
              <a:cxn ang="0">
                <a:pos x="T2" y="T3"/>
              </a:cxn>
              <a:cxn ang="0">
                <a:pos x="T4" y="T5"/>
              </a:cxn>
            </a:cxnLst>
            <a:rect l="0" t="0" r="r" b="b"/>
            <a:pathLst>
              <a:path w="2592" h="1008">
                <a:moveTo>
                  <a:pt x="0" y="0"/>
                </a:moveTo>
                <a:cubicBezTo>
                  <a:pt x="432" y="324"/>
                  <a:pt x="864" y="648"/>
                  <a:pt x="1296" y="816"/>
                </a:cubicBezTo>
                <a:cubicBezTo>
                  <a:pt x="1728" y="984"/>
                  <a:pt x="2256" y="1000"/>
                  <a:pt x="2592" y="1008"/>
                </a:cubicBezTo>
              </a:path>
            </a:pathLst>
          </a:custGeom>
          <a:noFill/>
          <a:ln w="254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5" name="Freeform 15">
            <a:extLst>
              <a:ext uri="{FF2B5EF4-FFF2-40B4-BE49-F238E27FC236}">
                <a16:creationId xmlns:a16="http://schemas.microsoft.com/office/drawing/2014/main" id="{59982C13-39A1-696F-964B-4ECD1DDF02EE}"/>
              </a:ext>
            </a:extLst>
          </p:cNvPr>
          <p:cNvSpPr>
            <a:spLocks/>
          </p:cNvSpPr>
          <p:nvPr/>
        </p:nvSpPr>
        <p:spPr bwMode="auto">
          <a:xfrm>
            <a:off x="2362200" y="3276600"/>
            <a:ext cx="4495800" cy="2286000"/>
          </a:xfrm>
          <a:custGeom>
            <a:avLst/>
            <a:gdLst>
              <a:gd name="T0" fmla="*/ 0 w 2832"/>
              <a:gd name="T1" fmla="*/ 0 h 1440"/>
              <a:gd name="T2" fmla="*/ 1104 w 2832"/>
              <a:gd name="T3" fmla="*/ 912 h 1440"/>
              <a:gd name="T4" fmla="*/ 2832 w 2832"/>
              <a:gd name="T5" fmla="*/ 1440 h 1440"/>
            </a:gdLst>
            <a:ahLst/>
            <a:cxnLst>
              <a:cxn ang="0">
                <a:pos x="T0" y="T1"/>
              </a:cxn>
              <a:cxn ang="0">
                <a:pos x="T2" y="T3"/>
              </a:cxn>
              <a:cxn ang="0">
                <a:pos x="T4" y="T5"/>
              </a:cxn>
            </a:cxnLst>
            <a:rect l="0" t="0" r="r" b="b"/>
            <a:pathLst>
              <a:path w="2832" h="1440">
                <a:moveTo>
                  <a:pt x="0" y="0"/>
                </a:moveTo>
                <a:cubicBezTo>
                  <a:pt x="316" y="336"/>
                  <a:pt x="632" y="672"/>
                  <a:pt x="1104" y="912"/>
                </a:cubicBezTo>
                <a:cubicBezTo>
                  <a:pt x="1576" y="1152"/>
                  <a:pt x="2456" y="1344"/>
                  <a:pt x="2832" y="1440"/>
                </a:cubicBezTo>
              </a:path>
            </a:pathLst>
          </a:custGeom>
          <a:noFill/>
          <a:ln w="25400"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76" name="Text Box 16">
            <a:extLst>
              <a:ext uri="{FF2B5EF4-FFF2-40B4-BE49-F238E27FC236}">
                <a16:creationId xmlns:a16="http://schemas.microsoft.com/office/drawing/2014/main" id="{4BC853B6-D8B8-EC76-3D4D-C023F629C374}"/>
              </a:ext>
            </a:extLst>
          </p:cNvPr>
          <p:cNvSpPr txBox="1">
            <a:spLocks noChangeArrowheads="1"/>
          </p:cNvSpPr>
          <p:nvPr/>
        </p:nvSpPr>
        <p:spPr bwMode="auto">
          <a:xfrm>
            <a:off x="457200" y="5410200"/>
            <a:ext cx="476250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en-US" sz="2400"/>
              <a:t>The transitive closure would contain edges between all nodes reachable by a path of any length</a:t>
            </a:r>
          </a:p>
        </p:txBody>
      </p:sp>
      <p:sp>
        <p:nvSpPr>
          <p:cNvPr id="15377" name="Freeform 17">
            <a:extLst>
              <a:ext uri="{FF2B5EF4-FFF2-40B4-BE49-F238E27FC236}">
                <a16:creationId xmlns:a16="http://schemas.microsoft.com/office/drawing/2014/main" id="{BBA7F1C3-0F0F-BBF3-1725-E4818E204E2B}"/>
              </a:ext>
            </a:extLst>
          </p:cNvPr>
          <p:cNvSpPr>
            <a:spLocks/>
          </p:cNvSpPr>
          <p:nvPr/>
        </p:nvSpPr>
        <p:spPr bwMode="auto">
          <a:xfrm>
            <a:off x="1752600" y="3657600"/>
            <a:ext cx="5029200" cy="1905000"/>
          </a:xfrm>
          <a:custGeom>
            <a:avLst/>
            <a:gdLst>
              <a:gd name="T0" fmla="*/ 0 w 3168"/>
              <a:gd name="T1" fmla="*/ 0 h 1200"/>
              <a:gd name="T2" fmla="*/ 1392 w 3168"/>
              <a:gd name="T3" fmla="*/ 960 h 1200"/>
              <a:gd name="T4" fmla="*/ 3168 w 3168"/>
              <a:gd name="T5" fmla="*/ 1200 h 1200"/>
            </a:gdLst>
            <a:ahLst/>
            <a:cxnLst>
              <a:cxn ang="0">
                <a:pos x="T0" y="T1"/>
              </a:cxn>
              <a:cxn ang="0">
                <a:pos x="T2" y="T3"/>
              </a:cxn>
              <a:cxn ang="0">
                <a:pos x="T4" y="T5"/>
              </a:cxn>
            </a:cxnLst>
            <a:rect l="0" t="0" r="r" b="b"/>
            <a:pathLst>
              <a:path w="3168" h="1200">
                <a:moveTo>
                  <a:pt x="0" y="0"/>
                </a:moveTo>
                <a:cubicBezTo>
                  <a:pt x="432" y="380"/>
                  <a:pt x="864" y="760"/>
                  <a:pt x="1392" y="960"/>
                </a:cubicBezTo>
                <a:cubicBezTo>
                  <a:pt x="1920" y="1160"/>
                  <a:pt x="2672" y="1184"/>
                  <a:pt x="3168" y="1200"/>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4447080" y="26640"/>
              <a:ext cx="4107960" cy="625680"/>
            </p14:xfrm>
          </p:contentPart>
        </mc:Choice>
        <mc:Fallback xmlns="">
          <p:pic>
            <p:nvPicPr>
              <p:cNvPr id="2" name="Ink 1"/>
              <p:cNvPicPr/>
              <p:nvPr/>
            </p:nvPicPr>
            <p:blipFill>
              <a:blip r:embed="rId4"/>
              <a:stretch>
                <a:fillRect/>
              </a:stretch>
            </p:blipFill>
            <p:spPr>
              <a:xfrm>
                <a:off x="4437720" y="17280"/>
                <a:ext cx="4126680" cy="644400"/>
              </a:xfrm>
              <a:prstGeom prst="rect">
                <a:avLst/>
              </a:prstGeom>
            </p:spPr>
          </p:pic>
        </mc:Fallback>
      </mc:AlternateContent>
      <p:sp>
        <p:nvSpPr>
          <p:cNvPr id="4" name="Rectangle 3">
            <a:extLst>
              <a:ext uri="{FF2B5EF4-FFF2-40B4-BE49-F238E27FC236}">
                <a16:creationId xmlns:a16="http://schemas.microsoft.com/office/drawing/2014/main" id="{514E0A9F-E8EF-4524-B2AF-02827F130D19}"/>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7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5365"/>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53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36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536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53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537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37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37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53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7CB88F38-D1A5-A934-3579-986EC68B9D80}"/>
              </a:ext>
            </a:extLst>
          </p:cNvPr>
          <p:cNvSpPr>
            <a:spLocks noGrp="1"/>
          </p:cNvSpPr>
          <p:nvPr>
            <p:ph type="sldNum" sz="quarter" idx="12"/>
          </p:nvPr>
        </p:nvSpPr>
        <p:spPr/>
        <p:txBody>
          <a:bodyPr/>
          <a:lstStyle/>
          <a:p>
            <a:fld id="{97436CC0-802D-4C83-9EE0-D51BB9701A5D}" type="slidenum">
              <a:rPr lang="en-US" altLang="en-US"/>
              <a:pPr/>
              <a:t>92</a:t>
            </a:fld>
            <a:endParaRPr lang="en-US" altLang="en-US"/>
          </a:p>
        </p:txBody>
      </p:sp>
      <p:sp>
        <p:nvSpPr>
          <p:cNvPr id="21506" name="Rectangle 2">
            <a:extLst>
              <a:ext uri="{FF2B5EF4-FFF2-40B4-BE49-F238E27FC236}">
                <a16:creationId xmlns:a16="http://schemas.microsoft.com/office/drawing/2014/main" id="{F84EF410-D2FD-9DAF-FC08-8D7E99AB074E}"/>
              </a:ext>
            </a:extLst>
          </p:cNvPr>
          <p:cNvSpPr>
            <a:spLocks noGrp="1" noChangeArrowheads="1"/>
          </p:cNvSpPr>
          <p:nvPr>
            <p:ph type="title"/>
          </p:nvPr>
        </p:nvSpPr>
        <p:spPr/>
        <p:txBody>
          <a:bodyPr>
            <a:normAutofit/>
          </a:bodyPr>
          <a:lstStyle/>
          <a:p>
            <a:pPr algn="ctr"/>
            <a:r>
              <a:rPr lang="en-US" altLang="en-US" sz="4800" b="1" dirty="0">
                <a:solidFill>
                  <a:srgbClr val="C00000"/>
                </a:solidFill>
                <a:effectLst>
                  <a:outerShdw blurRad="38100" dist="38100" dir="2700000" algn="tl">
                    <a:srgbClr val="000000">
                      <a:alpha val="43137"/>
                    </a:srgbClr>
                  </a:outerShdw>
                </a:effectLst>
              </a:rPr>
              <a:t>Transitive closure</a:t>
            </a:r>
          </a:p>
        </p:txBody>
      </p:sp>
      <p:sp>
        <p:nvSpPr>
          <p:cNvPr id="21507" name="Rectangle 3">
            <a:extLst>
              <a:ext uri="{FF2B5EF4-FFF2-40B4-BE49-F238E27FC236}">
                <a16:creationId xmlns:a16="http://schemas.microsoft.com/office/drawing/2014/main" id="{55BB3EC5-DE09-3545-422D-672F6CC43CE7}"/>
              </a:ext>
            </a:extLst>
          </p:cNvPr>
          <p:cNvSpPr>
            <a:spLocks noGrp="1" noChangeArrowheads="1"/>
          </p:cNvSpPr>
          <p:nvPr>
            <p:ph type="body" idx="1"/>
          </p:nvPr>
        </p:nvSpPr>
        <p:spPr/>
        <p:txBody>
          <a:bodyPr/>
          <a:lstStyle/>
          <a:p>
            <a:r>
              <a:rPr lang="en-US" altLang="en-US" sz="2400"/>
              <a:t>Informal definition: If there is a path from </a:t>
            </a:r>
            <a:r>
              <a:rPr lang="en-US" altLang="en-US" sz="2400" i="1"/>
              <a:t>a</a:t>
            </a:r>
            <a:r>
              <a:rPr lang="en-US" altLang="en-US" sz="2400"/>
              <a:t> to </a:t>
            </a:r>
            <a:r>
              <a:rPr lang="en-US" altLang="en-US" sz="2400" i="1"/>
              <a:t>b</a:t>
            </a:r>
            <a:r>
              <a:rPr lang="en-US" altLang="en-US" sz="2400"/>
              <a:t>, then there should be an edge from </a:t>
            </a:r>
            <a:r>
              <a:rPr lang="en-US" altLang="en-US" sz="2400" i="1"/>
              <a:t>a </a:t>
            </a:r>
            <a:r>
              <a:rPr lang="en-US" altLang="en-US" sz="2400"/>
              <a:t>to </a:t>
            </a:r>
            <a:r>
              <a:rPr lang="en-US" altLang="en-US" sz="2400" i="1"/>
              <a:t>b</a:t>
            </a:r>
            <a:r>
              <a:rPr lang="en-US" altLang="en-US" sz="2400"/>
              <a:t> in the transitive closure</a:t>
            </a:r>
          </a:p>
          <a:p>
            <a:r>
              <a:rPr lang="en-US" altLang="en-US" sz="2400"/>
              <a:t>First take of a definition:</a:t>
            </a:r>
          </a:p>
          <a:p>
            <a:pPr lvl="1"/>
            <a:r>
              <a:rPr lang="en-US" altLang="en-US" sz="2000"/>
              <a:t>In order to find the transitive closure of a relation </a:t>
            </a:r>
            <a:r>
              <a:rPr lang="en-US" altLang="en-US" sz="2000" i="1"/>
              <a:t>R</a:t>
            </a:r>
            <a:r>
              <a:rPr lang="en-US" altLang="en-US" sz="2000"/>
              <a:t>, we add an edge from </a:t>
            </a:r>
            <a:r>
              <a:rPr lang="en-US" altLang="en-US" sz="2000" i="1"/>
              <a:t>a</a:t>
            </a:r>
            <a:r>
              <a:rPr lang="en-US" altLang="en-US" sz="2000"/>
              <a:t> to </a:t>
            </a:r>
            <a:r>
              <a:rPr lang="en-US" altLang="en-US" sz="2000" i="1"/>
              <a:t>c</a:t>
            </a:r>
            <a:r>
              <a:rPr lang="en-US" altLang="en-US" sz="2000"/>
              <a:t>, when there are edges from a to </a:t>
            </a:r>
            <a:r>
              <a:rPr lang="en-US" altLang="en-US" sz="2000" i="1"/>
              <a:t>b</a:t>
            </a:r>
            <a:r>
              <a:rPr lang="en-US" altLang="en-US" sz="2000"/>
              <a:t> and </a:t>
            </a:r>
            <a:r>
              <a:rPr lang="en-US" altLang="en-US" sz="2000" i="1"/>
              <a:t>b</a:t>
            </a:r>
            <a:r>
              <a:rPr lang="en-US" altLang="en-US" sz="2000"/>
              <a:t> to </a:t>
            </a:r>
            <a:r>
              <a:rPr lang="en-US" altLang="en-US" sz="2000" i="1"/>
              <a:t>c</a:t>
            </a:r>
          </a:p>
          <a:p>
            <a:r>
              <a:rPr lang="en-US" altLang="en-US" sz="2400"/>
              <a:t>But there is a path from 1 to 4 with no edge!</a:t>
            </a:r>
          </a:p>
          <a:p>
            <a:endParaRPr lang="en-US" altLang="en-US" sz="2400"/>
          </a:p>
        </p:txBody>
      </p:sp>
      <p:grpSp>
        <p:nvGrpSpPr>
          <p:cNvPr id="21528" name="Group 24">
            <a:extLst>
              <a:ext uri="{FF2B5EF4-FFF2-40B4-BE49-F238E27FC236}">
                <a16:creationId xmlns:a16="http://schemas.microsoft.com/office/drawing/2014/main" id="{1543083E-676D-EDB9-CC26-2D1A3EB8B592}"/>
              </a:ext>
            </a:extLst>
          </p:cNvPr>
          <p:cNvGrpSpPr>
            <a:grpSpLocks/>
          </p:cNvGrpSpPr>
          <p:nvPr/>
        </p:nvGrpSpPr>
        <p:grpSpPr bwMode="auto">
          <a:xfrm>
            <a:off x="228600" y="4953000"/>
            <a:ext cx="3895725" cy="1433513"/>
            <a:chOff x="334" y="2976"/>
            <a:chExt cx="2454" cy="903"/>
          </a:xfrm>
        </p:grpSpPr>
        <p:sp>
          <p:nvSpPr>
            <p:cNvPr id="21517" name="Line 13">
              <a:extLst>
                <a:ext uri="{FF2B5EF4-FFF2-40B4-BE49-F238E27FC236}">
                  <a16:creationId xmlns:a16="http://schemas.microsoft.com/office/drawing/2014/main" id="{6552F193-D699-7D45-DB06-DECCF5D67F52}"/>
                </a:ext>
              </a:extLst>
            </p:cNvPr>
            <p:cNvSpPr>
              <a:spLocks noChangeShapeType="1"/>
            </p:cNvSpPr>
            <p:nvPr/>
          </p:nvSpPr>
          <p:spPr bwMode="auto">
            <a:xfrm flipH="1">
              <a:off x="2456" y="3072"/>
              <a:ext cx="96" cy="62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8" name="Line 14">
              <a:extLst>
                <a:ext uri="{FF2B5EF4-FFF2-40B4-BE49-F238E27FC236}">
                  <a16:creationId xmlns:a16="http://schemas.microsoft.com/office/drawing/2014/main" id="{FA6B6FC6-27D2-A2EE-6886-A14E10951937}"/>
                </a:ext>
              </a:extLst>
            </p:cNvPr>
            <p:cNvSpPr>
              <a:spLocks noChangeShapeType="1"/>
            </p:cNvSpPr>
            <p:nvPr/>
          </p:nvSpPr>
          <p:spPr bwMode="auto">
            <a:xfrm flipH="1" flipV="1">
              <a:off x="1496" y="3600"/>
              <a:ext cx="960" cy="14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9" name="Line 15">
              <a:extLst>
                <a:ext uri="{FF2B5EF4-FFF2-40B4-BE49-F238E27FC236}">
                  <a16:creationId xmlns:a16="http://schemas.microsoft.com/office/drawing/2014/main" id="{FE197619-8919-EA44-C3B5-B6751016B5B9}"/>
                </a:ext>
              </a:extLst>
            </p:cNvPr>
            <p:cNvSpPr>
              <a:spLocks noChangeShapeType="1"/>
            </p:cNvSpPr>
            <p:nvPr/>
          </p:nvSpPr>
          <p:spPr bwMode="auto">
            <a:xfrm flipH="1" flipV="1">
              <a:off x="488" y="3408"/>
              <a:ext cx="960" cy="192"/>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0" name="Oval 16">
              <a:extLst>
                <a:ext uri="{FF2B5EF4-FFF2-40B4-BE49-F238E27FC236}">
                  <a16:creationId xmlns:a16="http://schemas.microsoft.com/office/drawing/2014/main" id="{E6629026-1DE8-5D14-64F5-60EC1642A943}"/>
                </a:ext>
              </a:extLst>
            </p:cNvPr>
            <p:cNvSpPr>
              <a:spLocks noChangeArrowheads="1"/>
            </p:cNvSpPr>
            <p:nvPr/>
          </p:nvSpPr>
          <p:spPr bwMode="auto">
            <a:xfrm>
              <a:off x="2496" y="302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1" name="Oval 17">
              <a:extLst>
                <a:ext uri="{FF2B5EF4-FFF2-40B4-BE49-F238E27FC236}">
                  <a16:creationId xmlns:a16="http://schemas.microsoft.com/office/drawing/2014/main" id="{255E7B78-8311-852A-57EE-380DE0A139DF}"/>
                </a:ext>
              </a:extLst>
            </p:cNvPr>
            <p:cNvSpPr>
              <a:spLocks noChangeArrowheads="1"/>
            </p:cNvSpPr>
            <p:nvPr/>
          </p:nvSpPr>
          <p:spPr bwMode="auto">
            <a:xfrm>
              <a:off x="384" y="336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2" name="Oval 18">
              <a:extLst>
                <a:ext uri="{FF2B5EF4-FFF2-40B4-BE49-F238E27FC236}">
                  <a16:creationId xmlns:a16="http://schemas.microsoft.com/office/drawing/2014/main" id="{516A1F86-6B4E-5E2B-7384-CD767992D42D}"/>
                </a:ext>
              </a:extLst>
            </p:cNvPr>
            <p:cNvSpPr>
              <a:spLocks noChangeArrowheads="1"/>
            </p:cNvSpPr>
            <p:nvPr/>
          </p:nvSpPr>
          <p:spPr bwMode="auto">
            <a:xfrm>
              <a:off x="1392" y="35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3" name="Oval 19">
              <a:extLst>
                <a:ext uri="{FF2B5EF4-FFF2-40B4-BE49-F238E27FC236}">
                  <a16:creationId xmlns:a16="http://schemas.microsoft.com/office/drawing/2014/main" id="{CCD0AF73-C4D8-BA23-362D-558635A7CCB7}"/>
                </a:ext>
              </a:extLst>
            </p:cNvPr>
            <p:cNvSpPr>
              <a:spLocks noChangeArrowheads="1"/>
            </p:cNvSpPr>
            <p:nvPr/>
          </p:nvSpPr>
          <p:spPr bwMode="auto">
            <a:xfrm>
              <a:off x="2400" y="3696"/>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4" name="Text Box 20">
              <a:extLst>
                <a:ext uri="{FF2B5EF4-FFF2-40B4-BE49-F238E27FC236}">
                  <a16:creationId xmlns:a16="http://schemas.microsoft.com/office/drawing/2014/main" id="{DDE45178-2502-D5F1-164A-55AC21C934A3}"/>
                </a:ext>
              </a:extLst>
            </p:cNvPr>
            <p:cNvSpPr txBox="1">
              <a:spLocks noChangeArrowheads="1"/>
            </p:cNvSpPr>
            <p:nvPr/>
          </p:nvSpPr>
          <p:spPr bwMode="auto">
            <a:xfrm>
              <a:off x="334" y="3431"/>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21525" name="Text Box 21">
              <a:extLst>
                <a:ext uri="{FF2B5EF4-FFF2-40B4-BE49-F238E27FC236}">
                  <a16:creationId xmlns:a16="http://schemas.microsoft.com/office/drawing/2014/main" id="{C2FA522B-A902-D4AD-A173-48D48386577B}"/>
                </a:ext>
              </a:extLst>
            </p:cNvPr>
            <p:cNvSpPr txBox="1">
              <a:spLocks noChangeArrowheads="1"/>
            </p:cNvSpPr>
            <p:nvPr/>
          </p:nvSpPr>
          <p:spPr bwMode="auto">
            <a:xfrm>
              <a:off x="1344" y="3648"/>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a:t>
              </a:r>
            </a:p>
          </p:txBody>
        </p:sp>
        <p:sp>
          <p:nvSpPr>
            <p:cNvPr id="21526" name="Text Box 22">
              <a:extLst>
                <a:ext uri="{FF2B5EF4-FFF2-40B4-BE49-F238E27FC236}">
                  <a16:creationId xmlns:a16="http://schemas.microsoft.com/office/drawing/2014/main" id="{0F4E1D83-C3F5-889D-18B6-7B98D870E9FD}"/>
                </a:ext>
              </a:extLst>
            </p:cNvPr>
            <p:cNvSpPr txBox="1">
              <a:spLocks noChangeArrowheads="1"/>
            </p:cNvSpPr>
            <p:nvPr/>
          </p:nvSpPr>
          <p:spPr bwMode="auto">
            <a:xfrm>
              <a:off x="2496" y="3648"/>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3</a:t>
              </a:r>
            </a:p>
          </p:txBody>
        </p:sp>
        <p:sp>
          <p:nvSpPr>
            <p:cNvPr id="21527" name="Text Box 23">
              <a:extLst>
                <a:ext uri="{FF2B5EF4-FFF2-40B4-BE49-F238E27FC236}">
                  <a16:creationId xmlns:a16="http://schemas.microsoft.com/office/drawing/2014/main" id="{CCD907A4-6191-759C-CCA1-D06B4F8100E8}"/>
                </a:ext>
              </a:extLst>
            </p:cNvPr>
            <p:cNvSpPr txBox="1">
              <a:spLocks noChangeArrowheads="1"/>
            </p:cNvSpPr>
            <p:nvPr/>
          </p:nvSpPr>
          <p:spPr bwMode="auto">
            <a:xfrm>
              <a:off x="2592" y="2976"/>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4</a:t>
              </a:r>
            </a:p>
          </p:txBody>
        </p:sp>
      </p:grpSp>
      <p:sp>
        <p:nvSpPr>
          <p:cNvPr id="21529" name="Text Box 25">
            <a:extLst>
              <a:ext uri="{FF2B5EF4-FFF2-40B4-BE49-F238E27FC236}">
                <a16:creationId xmlns:a16="http://schemas.microsoft.com/office/drawing/2014/main" id="{D15215F7-6C25-A339-8FAD-C526CE25A3F2}"/>
              </a:ext>
            </a:extLst>
          </p:cNvPr>
          <p:cNvSpPr txBox="1">
            <a:spLocks noChangeArrowheads="1"/>
          </p:cNvSpPr>
          <p:nvPr/>
        </p:nvSpPr>
        <p:spPr bwMode="auto">
          <a:xfrm>
            <a:off x="228600" y="4724400"/>
            <a:ext cx="3340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i="1"/>
              <a:t>R</a:t>
            </a:r>
            <a:r>
              <a:rPr lang="en-US" altLang="en-US" sz="2400"/>
              <a:t> = { (1,2), (2,3), (3,4) }</a:t>
            </a:r>
          </a:p>
        </p:txBody>
      </p:sp>
      <p:sp>
        <p:nvSpPr>
          <p:cNvPr id="21543" name="Text Box 39">
            <a:extLst>
              <a:ext uri="{FF2B5EF4-FFF2-40B4-BE49-F238E27FC236}">
                <a16:creationId xmlns:a16="http://schemas.microsoft.com/office/drawing/2014/main" id="{094D7946-3848-EA4E-2BB4-E30153A81565}"/>
              </a:ext>
            </a:extLst>
          </p:cNvPr>
          <p:cNvSpPr txBox="1">
            <a:spLocks noChangeArrowheads="1"/>
          </p:cNvSpPr>
          <p:nvPr/>
        </p:nvSpPr>
        <p:spPr bwMode="auto">
          <a:xfrm>
            <a:off x="5105400" y="4267200"/>
            <a:ext cx="28606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(1,2) &amp; (2,3)</a:t>
            </a:r>
            <a:r>
              <a:rPr lang="en-US" altLang="en-US" sz="2400">
                <a:sym typeface="Symbol" panose="05050102010706020507" pitchFamily="18" charset="2"/>
              </a:rPr>
              <a:t> (1,3)</a:t>
            </a:r>
          </a:p>
          <a:p>
            <a:r>
              <a:rPr lang="en-US" altLang="en-US" sz="2400"/>
              <a:t>(2,3) &amp; (3,4)</a:t>
            </a:r>
            <a:r>
              <a:rPr lang="en-US" altLang="en-US" sz="2400">
                <a:sym typeface="Symbol" panose="05050102010706020507" pitchFamily="18" charset="2"/>
              </a:rPr>
              <a:t> (2,4)</a:t>
            </a:r>
          </a:p>
        </p:txBody>
      </p:sp>
      <p:sp>
        <p:nvSpPr>
          <p:cNvPr id="21545" name="Freeform 41">
            <a:extLst>
              <a:ext uri="{FF2B5EF4-FFF2-40B4-BE49-F238E27FC236}">
                <a16:creationId xmlns:a16="http://schemas.microsoft.com/office/drawing/2014/main" id="{03EA68BE-878C-6973-12D1-46DA60E94583}"/>
              </a:ext>
            </a:extLst>
          </p:cNvPr>
          <p:cNvSpPr>
            <a:spLocks/>
          </p:cNvSpPr>
          <p:nvPr/>
        </p:nvSpPr>
        <p:spPr bwMode="auto">
          <a:xfrm>
            <a:off x="5029200" y="5715000"/>
            <a:ext cx="3124200" cy="774700"/>
          </a:xfrm>
          <a:custGeom>
            <a:avLst/>
            <a:gdLst>
              <a:gd name="T0" fmla="*/ 0 w 1968"/>
              <a:gd name="T1" fmla="*/ 0 h 488"/>
              <a:gd name="T2" fmla="*/ 1008 w 1968"/>
              <a:gd name="T3" fmla="*/ 432 h 488"/>
              <a:gd name="T4" fmla="*/ 1968 w 1968"/>
              <a:gd name="T5" fmla="*/ 336 h 488"/>
            </a:gdLst>
            <a:ahLst/>
            <a:cxnLst>
              <a:cxn ang="0">
                <a:pos x="T0" y="T1"/>
              </a:cxn>
              <a:cxn ang="0">
                <a:pos x="T2" y="T3"/>
              </a:cxn>
              <a:cxn ang="0">
                <a:pos x="T4" y="T5"/>
              </a:cxn>
            </a:cxnLst>
            <a:rect l="0" t="0" r="r" b="b"/>
            <a:pathLst>
              <a:path w="1968" h="488">
                <a:moveTo>
                  <a:pt x="0" y="0"/>
                </a:moveTo>
                <a:cubicBezTo>
                  <a:pt x="340" y="188"/>
                  <a:pt x="680" y="376"/>
                  <a:pt x="1008" y="432"/>
                </a:cubicBezTo>
                <a:cubicBezTo>
                  <a:pt x="1336" y="488"/>
                  <a:pt x="1752" y="376"/>
                  <a:pt x="1968" y="336"/>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46" name="Line 42">
            <a:extLst>
              <a:ext uri="{FF2B5EF4-FFF2-40B4-BE49-F238E27FC236}">
                <a16:creationId xmlns:a16="http://schemas.microsoft.com/office/drawing/2014/main" id="{23BD3B51-6AC7-882A-8641-32D7D2D65C49}"/>
              </a:ext>
            </a:extLst>
          </p:cNvPr>
          <p:cNvSpPr>
            <a:spLocks noChangeShapeType="1"/>
          </p:cNvSpPr>
          <p:nvPr/>
        </p:nvSpPr>
        <p:spPr bwMode="auto">
          <a:xfrm flipV="1">
            <a:off x="6629400" y="5181600"/>
            <a:ext cx="1676400" cy="76200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1530" name="Group 26">
            <a:extLst>
              <a:ext uri="{FF2B5EF4-FFF2-40B4-BE49-F238E27FC236}">
                <a16:creationId xmlns:a16="http://schemas.microsoft.com/office/drawing/2014/main" id="{7A2BB112-0CE1-EE8A-F1DC-C1BFB71013AB}"/>
              </a:ext>
            </a:extLst>
          </p:cNvPr>
          <p:cNvGrpSpPr>
            <a:grpSpLocks/>
          </p:cNvGrpSpPr>
          <p:nvPr/>
        </p:nvGrpSpPr>
        <p:grpSpPr bwMode="auto">
          <a:xfrm>
            <a:off x="4876800" y="4953000"/>
            <a:ext cx="3895725" cy="1433513"/>
            <a:chOff x="334" y="2976"/>
            <a:chExt cx="2454" cy="903"/>
          </a:xfrm>
        </p:grpSpPr>
        <p:sp>
          <p:nvSpPr>
            <p:cNvPr id="21531" name="Line 27">
              <a:extLst>
                <a:ext uri="{FF2B5EF4-FFF2-40B4-BE49-F238E27FC236}">
                  <a16:creationId xmlns:a16="http://schemas.microsoft.com/office/drawing/2014/main" id="{7F02C706-AF05-78C1-E94A-815E3BE347C1}"/>
                </a:ext>
              </a:extLst>
            </p:cNvPr>
            <p:cNvSpPr>
              <a:spLocks noChangeShapeType="1"/>
            </p:cNvSpPr>
            <p:nvPr/>
          </p:nvSpPr>
          <p:spPr bwMode="auto">
            <a:xfrm flipH="1">
              <a:off x="2456" y="3072"/>
              <a:ext cx="96" cy="62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2" name="Line 28">
              <a:extLst>
                <a:ext uri="{FF2B5EF4-FFF2-40B4-BE49-F238E27FC236}">
                  <a16:creationId xmlns:a16="http://schemas.microsoft.com/office/drawing/2014/main" id="{6EA8492F-56E1-A35B-B255-AB7E66AED613}"/>
                </a:ext>
              </a:extLst>
            </p:cNvPr>
            <p:cNvSpPr>
              <a:spLocks noChangeShapeType="1"/>
            </p:cNvSpPr>
            <p:nvPr/>
          </p:nvSpPr>
          <p:spPr bwMode="auto">
            <a:xfrm flipH="1" flipV="1">
              <a:off x="1496" y="3600"/>
              <a:ext cx="960" cy="14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3" name="Line 29">
              <a:extLst>
                <a:ext uri="{FF2B5EF4-FFF2-40B4-BE49-F238E27FC236}">
                  <a16:creationId xmlns:a16="http://schemas.microsoft.com/office/drawing/2014/main" id="{71A5DDD0-A73B-413E-391A-A82719A7D085}"/>
                </a:ext>
              </a:extLst>
            </p:cNvPr>
            <p:cNvSpPr>
              <a:spLocks noChangeShapeType="1"/>
            </p:cNvSpPr>
            <p:nvPr/>
          </p:nvSpPr>
          <p:spPr bwMode="auto">
            <a:xfrm flipH="1" flipV="1">
              <a:off x="488" y="3408"/>
              <a:ext cx="960" cy="192"/>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34" name="Oval 30">
              <a:extLst>
                <a:ext uri="{FF2B5EF4-FFF2-40B4-BE49-F238E27FC236}">
                  <a16:creationId xmlns:a16="http://schemas.microsoft.com/office/drawing/2014/main" id="{389D0279-AC45-8892-185A-D4FAB48F2259}"/>
                </a:ext>
              </a:extLst>
            </p:cNvPr>
            <p:cNvSpPr>
              <a:spLocks noChangeArrowheads="1"/>
            </p:cNvSpPr>
            <p:nvPr/>
          </p:nvSpPr>
          <p:spPr bwMode="auto">
            <a:xfrm>
              <a:off x="2496" y="302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35" name="Oval 31">
              <a:extLst>
                <a:ext uri="{FF2B5EF4-FFF2-40B4-BE49-F238E27FC236}">
                  <a16:creationId xmlns:a16="http://schemas.microsoft.com/office/drawing/2014/main" id="{7D7AA3C1-6E5F-EE31-5B6D-AC59BEAABC05}"/>
                </a:ext>
              </a:extLst>
            </p:cNvPr>
            <p:cNvSpPr>
              <a:spLocks noChangeArrowheads="1"/>
            </p:cNvSpPr>
            <p:nvPr/>
          </p:nvSpPr>
          <p:spPr bwMode="auto">
            <a:xfrm>
              <a:off x="384" y="336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36" name="Oval 32">
              <a:extLst>
                <a:ext uri="{FF2B5EF4-FFF2-40B4-BE49-F238E27FC236}">
                  <a16:creationId xmlns:a16="http://schemas.microsoft.com/office/drawing/2014/main" id="{2D8895EA-EA62-6F32-E13B-78F88A436686}"/>
                </a:ext>
              </a:extLst>
            </p:cNvPr>
            <p:cNvSpPr>
              <a:spLocks noChangeArrowheads="1"/>
            </p:cNvSpPr>
            <p:nvPr/>
          </p:nvSpPr>
          <p:spPr bwMode="auto">
            <a:xfrm>
              <a:off x="1392" y="35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37" name="Oval 33">
              <a:extLst>
                <a:ext uri="{FF2B5EF4-FFF2-40B4-BE49-F238E27FC236}">
                  <a16:creationId xmlns:a16="http://schemas.microsoft.com/office/drawing/2014/main" id="{D750A90F-B7D1-7586-DD4E-60529D1A2CED}"/>
                </a:ext>
              </a:extLst>
            </p:cNvPr>
            <p:cNvSpPr>
              <a:spLocks noChangeArrowheads="1"/>
            </p:cNvSpPr>
            <p:nvPr/>
          </p:nvSpPr>
          <p:spPr bwMode="auto">
            <a:xfrm>
              <a:off x="2400" y="3696"/>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38" name="Text Box 34">
              <a:extLst>
                <a:ext uri="{FF2B5EF4-FFF2-40B4-BE49-F238E27FC236}">
                  <a16:creationId xmlns:a16="http://schemas.microsoft.com/office/drawing/2014/main" id="{92D3D303-244B-1CF2-CD14-AB27ADB5615E}"/>
                </a:ext>
              </a:extLst>
            </p:cNvPr>
            <p:cNvSpPr txBox="1">
              <a:spLocks noChangeArrowheads="1"/>
            </p:cNvSpPr>
            <p:nvPr/>
          </p:nvSpPr>
          <p:spPr bwMode="auto">
            <a:xfrm>
              <a:off x="334" y="3431"/>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21539" name="Text Box 35">
              <a:extLst>
                <a:ext uri="{FF2B5EF4-FFF2-40B4-BE49-F238E27FC236}">
                  <a16:creationId xmlns:a16="http://schemas.microsoft.com/office/drawing/2014/main" id="{D7CD6650-43B3-8450-2391-19F9B0DEAE98}"/>
                </a:ext>
              </a:extLst>
            </p:cNvPr>
            <p:cNvSpPr txBox="1">
              <a:spLocks noChangeArrowheads="1"/>
            </p:cNvSpPr>
            <p:nvPr/>
          </p:nvSpPr>
          <p:spPr bwMode="auto">
            <a:xfrm>
              <a:off x="1344" y="3648"/>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a:t>
              </a:r>
            </a:p>
          </p:txBody>
        </p:sp>
        <p:sp>
          <p:nvSpPr>
            <p:cNvPr id="21540" name="Text Box 36">
              <a:extLst>
                <a:ext uri="{FF2B5EF4-FFF2-40B4-BE49-F238E27FC236}">
                  <a16:creationId xmlns:a16="http://schemas.microsoft.com/office/drawing/2014/main" id="{7CA8BB4A-7D88-4239-890D-785CC57C9209}"/>
                </a:ext>
              </a:extLst>
            </p:cNvPr>
            <p:cNvSpPr txBox="1">
              <a:spLocks noChangeArrowheads="1"/>
            </p:cNvSpPr>
            <p:nvPr/>
          </p:nvSpPr>
          <p:spPr bwMode="auto">
            <a:xfrm>
              <a:off x="2496" y="3648"/>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3</a:t>
              </a:r>
            </a:p>
          </p:txBody>
        </p:sp>
        <p:sp>
          <p:nvSpPr>
            <p:cNvPr id="21541" name="Text Box 37">
              <a:extLst>
                <a:ext uri="{FF2B5EF4-FFF2-40B4-BE49-F238E27FC236}">
                  <a16:creationId xmlns:a16="http://schemas.microsoft.com/office/drawing/2014/main" id="{1B8B389A-5A23-2E75-CFFD-FF8B2CB5CCE3}"/>
                </a:ext>
              </a:extLst>
            </p:cNvPr>
            <p:cNvSpPr txBox="1">
              <a:spLocks noChangeArrowheads="1"/>
            </p:cNvSpPr>
            <p:nvPr/>
          </p:nvSpPr>
          <p:spPr bwMode="auto">
            <a:xfrm>
              <a:off x="2592" y="2976"/>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4</a:t>
              </a:r>
            </a:p>
          </p:txBody>
        </p:sp>
      </p:grpSp>
      <p:sp>
        <p:nvSpPr>
          <p:cNvPr id="21548" name="Oval 44">
            <a:extLst>
              <a:ext uri="{FF2B5EF4-FFF2-40B4-BE49-F238E27FC236}">
                <a16:creationId xmlns:a16="http://schemas.microsoft.com/office/drawing/2014/main" id="{24F47C5C-1744-4E7C-11B6-10F53CC02A1F}"/>
              </a:ext>
            </a:extLst>
          </p:cNvPr>
          <p:cNvSpPr>
            <a:spLocks noChangeArrowheads="1"/>
          </p:cNvSpPr>
          <p:nvPr/>
        </p:nvSpPr>
        <p:spPr bwMode="auto">
          <a:xfrm>
            <a:off x="4876800" y="5486400"/>
            <a:ext cx="304800" cy="304800"/>
          </a:xfrm>
          <a:prstGeom prst="ellipse">
            <a:avLst/>
          </a:prstGeom>
          <a:noFill/>
          <a:ln w="25400" algn="ctr">
            <a:solidFill>
              <a:schemeClr val="hlink"/>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49" name="Oval 45">
            <a:extLst>
              <a:ext uri="{FF2B5EF4-FFF2-40B4-BE49-F238E27FC236}">
                <a16:creationId xmlns:a16="http://schemas.microsoft.com/office/drawing/2014/main" id="{B5E5765A-8B6F-E0FB-28CD-10343B627ED9}"/>
              </a:ext>
            </a:extLst>
          </p:cNvPr>
          <p:cNvSpPr>
            <a:spLocks noChangeArrowheads="1"/>
          </p:cNvSpPr>
          <p:nvPr/>
        </p:nvSpPr>
        <p:spPr bwMode="auto">
          <a:xfrm>
            <a:off x="8229600" y="4953000"/>
            <a:ext cx="304800" cy="304800"/>
          </a:xfrm>
          <a:prstGeom prst="ellipse">
            <a:avLst/>
          </a:prstGeom>
          <a:noFill/>
          <a:ln w="25400" algn="ctr">
            <a:solidFill>
              <a:schemeClr val="hlink"/>
            </a:solidFill>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259600" y="3518280"/>
              <a:ext cx="1884600" cy="143280"/>
            </p14:xfrm>
          </p:contentPart>
        </mc:Choice>
        <mc:Fallback xmlns="">
          <p:pic>
            <p:nvPicPr>
              <p:cNvPr id="2" name="Ink 1"/>
              <p:cNvPicPr/>
              <p:nvPr/>
            </p:nvPicPr>
            <p:blipFill>
              <a:blip r:embed="rId3"/>
              <a:stretch>
                <a:fillRect/>
              </a:stretch>
            </p:blipFill>
            <p:spPr>
              <a:xfrm>
                <a:off x="5250240" y="3508920"/>
                <a:ext cx="1903320" cy="1620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2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2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5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1543">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1545"/>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1543">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154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215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82DF50DD-0749-7B32-7F1E-2D2EC563C4D4}"/>
              </a:ext>
            </a:extLst>
          </p:cNvPr>
          <p:cNvSpPr>
            <a:spLocks noGrp="1"/>
          </p:cNvSpPr>
          <p:nvPr>
            <p:ph type="sldNum" sz="quarter" idx="12"/>
          </p:nvPr>
        </p:nvSpPr>
        <p:spPr/>
        <p:txBody>
          <a:bodyPr/>
          <a:lstStyle/>
          <a:p>
            <a:fld id="{99FCD980-F3E6-43B1-B1FA-1EBFE0C24C25}" type="slidenum">
              <a:rPr lang="en-US" altLang="en-US"/>
              <a:pPr/>
              <a:t>93</a:t>
            </a:fld>
            <a:endParaRPr lang="en-US" altLang="en-US"/>
          </a:p>
        </p:txBody>
      </p:sp>
      <p:sp>
        <p:nvSpPr>
          <p:cNvPr id="29698" name="Rectangle 2">
            <a:extLst>
              <a:ext uri="{FF2B5EF4-FFF2-40B4-BE49-F238E27FC236}">
                <a16:creationId xmlns:a16="http://schemas.microsoft.com/office/drawing/2014/main" id="{49EF79C0-FBFD-AC20-685F-2DA48C7E640C}"/>
              </a:ext>
            </a:extLst>
          </p:cNvPr>
          <p:cNvSpPr>
            <a:spLocks noGrp="1" noChangeArrowheads="1"/>
          </p:cNvSpPr>
          <p:nvPr>
            <p:ph type="title"/>
          </p:nvPr>
        </p:nvSpPr>
        <p:spPr/>
        <p:txBody>
          <a:bodyPr>
            <a:normAutofit/>
          </a:bodyPr>
          <a:lstStyle/>
          <a:p>
            <a:pPr algn="ctr"/>
            <a:r>
              <a:rPr lang="en-US" altLang="en-US" sz="4400" b="1" dirty="0">
                <a:solidFill>
                  <a:srgbClr val="C00000"/>
                </a:solidFill>
                <a:effectLst>
                  <a:outerShdw blurRad="38100" dist="38100" dir="2700000" algn="tl">
                    <a:srgbClr val="000000">
                      <a:alpha val="43137"/>
                    </a:srgbClr>
                  </a:outerShdw>
                </a:effectLst>
              </a:rPr>
              <a:t>Transitive closure</a:t>
            </a:r>
            <a:endParaRPr lang="en-US" altLang="en-US" sz="4000" dirty="0"/>
          </a:p>
        </p:txBody>
      </p:sp>
      <p:sp>
        <p:nvSpPr>
          <p:cNvPr id="29699" name="Rectangle 3">
            <a:extLst>
              <a:ext uri="{FF2B5EF4-FFF2-40B4-BE49-F238E27FC236}">
                <a16:creationId xmlns:a16="http://schemas.microsoft.com/office/drawing/2014/main" id="{EB72D6F4-F497-5632-2ABB-9E0D970119C2}"/>
              </a:ext>
            </a:extLst>
          </p:cNvPr>
          <p:cNvSpPr>
            <a:spLocks noGrp="1" noChangeArrowheads="1"/>
          </p:cNvSpPr>
          <p:nvPr>
            <p:ph type="body" idx="1"/>
          </p:nvPr>
        </p:nvSpPr>
        <p:spPr/>
        <p:txBody>
          <a:bodyPr>
            <a:normAutofit lnSpcReduction="10000"/>
          </a:bodyPr>
          <a:lstStyle/>
          <a:p>
            <a:pPr>
              <a:lnSpc>
                <a:spcPct val="80000"/>
              </a:lnSpc>
            </a:pPr>
            <a:r>
              <a:rPr lang="en-US" altLang="en-US" sz="2400"/>
              <a:t>Informal definition: If there is a path from </a:t>
            </a:r>
            <a:r>
              <a:rPr lang="en-US" altLang="en-US" sz="2400" i="1"/>
              <a:t>a</a:t>
            </a:r>
            <a:r>
              <a:rPr lang="en-US" altLang="en-US" sz="2400"/>
              <a:t> to </a:t>
            </a:r>
            <a:r>
              <a:rPr lang="en-US" altLang="en-US" sz="2400" i="1"/>
              <a:t>b</a:t>
            </a:r>
            <a:r>
              <a:rPr lang="en-US" altLang="en-US" sz="2400"/>
              <a:t>, then there should be an edge from </a:t>
            </a:r>
            <a:r>
              <a:rPr lang="en-US" altLang="en-US" sz="2400" i="1"/>
              <a:t>a </a:t>
            </a:r>
            <a:r>
              <a:rPr lang="en-US" altLang="en-US" sz="2400"/>
              <a:t>to </a:t>
            </a:r>
            <a:r>
              <a:rPr lang="en-US" altLang="en-US" sz="2400" i="1"/>
              <a:t>b </a:t>
            </a:r>
            <a:r>
              <a:rPr lang="en-US" altLang="en-US" sz="2400"/>
              <a:t>in the transitive closure</a:t>
            </a:r>
          </a:p>
          <a:p>
            <a:pPr>
              <a:lnSpc>
                <a:spcPct val="80000"/>
              </a:lnSpc>
            </a:pPr>
            <a:endParaRPr lang="en-US" altLang="en-US" sz="2400"/>
          </a:p>
          <a:p>
            <a:pPr>
              <a:lnSpc>
                <a:spcPct val="80000"/>
              </a:lnSpc>
            </a:pPr>
            <a:r>
              <a:rPr lang="en-US" altLang="en-US" sz="2400"/>
              <a:t>Second take of a definition:</a:t>
            </a:r>
          </a:p>
          <a:p>
            <a:pPr lvl="1">
              <a:lnSpc>
                <a:spcPct val="80000"/>
              </a:lnSpc>
            </a:pPr>
            <a:r>
              <a:rPr lang="en-US" altLang="en-US" sz="2000"/>
              <a:t>In order to find the transitive closure of a relation </a:t>
            </a:r>
            <a:r>
              <a:rPr lang="en-US" altLang="en-US" sz="2000" i="1"/>
              <a:t>R</a:t>
            </a:r>
            <a:r>
              <a:rPr lang="en-US" altLang="en-US" sz="2000"/>
              <a:t>, we add an edge from </a:t>
            </a:r>
            <a:r>
              <a:rPr lang="en-US" altLang="en-US" sz="2000" i="1"/>
              <a:t>a</a:t>
            </a:r>
            <a:r>
              <a:rPr lang="en-US" altLang="en-US" sz="2000"/>
              <a:t> to </a:t>
            </a:r>
            <a:r>
              <a:rPr lang="en-US" altLang="en-US" sz="2000" i="1"/>
              <a:t>c</a:t>
            </a:r>
            <a:r>
              <a:rPr lang="en-US" altLang="en-US" sz="2000"/>
              <a:t>, when there are edges from a to </a:t>
            </a:r>
            <a:r>
              <a:rPr lang="en-US" altLang="en-US" sz="2000" i="1"/>
              <a:t>b</a:t>
            </a:r>
            <a:r>
              <a:rPr lang="en-US" altLang="en-US" sz="2000"/>
              <a:t> and </a:t>
            </a:r>
            <a:r>
              <a:rPr lang="en-US" altLang="en-US" sz="2000" i="1"/>
              <a:t>b</a:t>
            </a:r>
            <a:r>
              <a:rPr lang="en-US" altLang="en-US" sz="2000"/>
              <a:t> to </a:t>
            </a:r>
            <a:r>
              <a:rPr lang="en-US" altLang="en-US" sz="2000" i="1"/>
              <a:t>c</a:t>
            </a:r>
          </a:p>
          <a:p>
            <a:pPr lvl="1">
              <a:lnSpc>
                <a:spcPct val="80000"/>
              </a:lnSpc>
            </a:pPr>
            <a:r>
              <a:rPr lang="en-US" altLang="en-US" sz="2000"/>
              <a:t>Repeat this step until no new edges are added to the relation</a:t>
            </a:r>
          </a:p>
          <a:p>
            <a:pPr>
              <a:lnSpc>
                <a:spcPct val="80000"/>
              </a:lnSpc>
            </a:pPr>
            <a:r>
              <a:rPr lang="en-US" altLang="en-US" sz="2400"/>
              <a:t>We will study different algorithms for determining the transitive closure</a:t>
            </a:r>
          </a:p>
          <a:p>
            <a:pPr lvl="2">
              <a:lnSpc>
                <a:spcPct val="80000"/>
              </a:lnSpc>
            </a:pPr>
            <a:endParaRPr lang="en-US" altLang="en-US" sz="1800"/>
          </a:p>
          <a:p>
            <a:pPr algn="l">
              <a:lnSpc>
                <a:spcPct val="80000"/>
              </a:lnSpc>
            </a:pPr>
            <a:r>
              <a:rPr lang="en-US" altLang="en-US" sz="2400">
                <a:solidFill>
                  <a:srgbClr val="FF0000"/>
                </a:solidFill>
              </a:rPr>
              <a:t>red</a:t>
            </a:r>
            <a:r>
              <a:rPr lang="en-US" altLang="en-US" sz="2400"/>
              <a:t> means added on </a:t>
            </a:r>
            <a:br>
              <a:rPr lang="en-US" altLang="en-US" sz="2400"/>
            </a:br>
            <a:r>
              <a:rPr lang="en-US" altLang="en-US" sz="2400"/>
              <a:t>the first repeat</a:t>
            </a:r>
          </a:p>
          <a:p>
            <a:pPr algn="l">
              <a:lnSpc>
                <a:spcPct val="80000"/>
              </a:lnSpc>
            </a:pPr>
            <a:r>
              <a:rPr lang="en-US" altLang="en-US" sz="2400">
                <a:solidFill>
                  <a:schemeClr val="hlink"/>
                </a:solidFill>
              </a:rPr>
              <a:t>teal</a:t>
            </a:r>
            <a:r>
              <a:rPr lang="en-US" altLang="en-US" sz="2400"/>
              <a:t> means added on </a:t>
            </a:r>
            <a:br>
              <a:rPr lang="en-US" altLang="en-US" sz="2400"/>
            </a:br>
            <a:r>
              <a:rPr lang="en-US" altLang="en-US" sz="2400"/>
              <a:t>the second repeat</a:t>
            </a:r>
          </a:p>
        </p:txBody>
      </p:sp>
      <p:sp>
        <p:nvSpPr>
          <p:cNvPr id="29731" name="Freeform 35">
            <a:extLst>
              <a:ext uri="{FF2B5EF4-FFF2-40B4-BE49-F238E27FC236}">
                <a16:creationId xmlns:a16="http://schemas.microsoft.com/office/drawing/2014/main" id="{8AF38362-36A8-421F-80B3-C41FD5A5A39C}"/>
              </a:ext>
            </a:extLst>
          </p:cNvPr>
          <p:cNvSpPr>
            <a:spLocks/>
          </p:cNvSpPr>
          <p:nvPr/>
        </p:nvSpPr>
        <p:spPr bwMode="auto">
          <a:xfrm>
            <a:off x="5029200" y="5562600"/>
            <a:ext cx="3124200" cy="774700"/>
          </a:xfrm>
          <a:custGeom>
            <a:avLst/>
            <a:gdLst>
              <a:gd name="T0" fmla="*/ 0 w 1968"/>
              <a:gd name="T1" fmla="*/ 0 h 488"/>
              <a:gd name="T2" fmla="*/ 1008 w 1968"/>
              <a:gd name="T3" fmla="*/ 432 h 488"/>
              <a:gd name="T4" fmla="*/ 1968 w 1968"/>
              <a:gd name="T5" fmla="*/ 336 h 488"/>
            </a:gdLst>
            <a:ahLst/>
            <a:cxnLst>
              <a:cxn ang="0">
                <a:pos x="T0" y="T1"/>
              </a:cxn>
              <a:cxn ang="0">
                <a:pos x="T2" y="T3"/>
              </a:cxn>
              <a:cxn ang="0">
                <a:pos x="T4" y="T5"/>
              </a:cxn>
            </a:cxnLst>
            <a:rect l="0" t="0" r="r" b="b"/>
            <a:pathLst>
              <a:path w="1968" h="488">
                <a:moveTo>
                  <a:pt x="0" y="0"/>
                </a:moveTo>
                <a:cubicBezTo>
                  <a:pt x="340" y="188"/>
                  <a:pt x="680" y="376"/>
                  <a:pt x="1008" y="432"/>
                </a:cubicBezTo>
                <a:cubicBezTo>
                  <a:pt x="1336" y="488"/>
                  <a:pt x="1752" y="376"/>
                  <a:pt x="1968" y="336"/>
                </a:cubicBezTo>
              </a:path>
            </a:pathLst>
          </a:custGeom>
          <a:noFill/>
          <a:ln w="25400" cap="flat" cmpd="sng">
            <a:solidFill>
              <a:srgbClr val="FF0000"/>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32" name="Line 36">
            <a:extLst>
              <a:ext uri="{FF2B5EF4-FFF2-40B4-BE49-F238E27FC236}">
                <a16:creationId xmlns:a16="http://schemas.microsoft.com/office/drawing/2014/main" id="{99249F2F-3D61-4F81-4FD0-2797CE624107}"/>
              </a:ext>
            </a:extLst>
          </p:cNvPr>
          <p:cNvSpPr>
            <a:spLocks noChangeShapeType="1"/>
          </p:cNvSpPr>
          <p:nvPr/>
        </p:nvSpPr>
        <p:spPr bwMode="auto">
          <a:xfrm flipV="1">
            <a:off x="6629400" y="5029200"/>
            <a:ext cx="1676400" cy="762000"/>
          </a:xfrm>
          <a:prstGeom prst="line">
            <a:avLst/>
          </a:prstGeom>
          <a:noFill/>
          <a:ln w="254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9733" name="Group 37">
            <a:extLst>
              <a:ext uri="{FF2B5EF4-FFF2-40B4-BE49-F238E27FC236}">
                <a16:creationId xmlns:a16="http://schemas.microsoft.com/office/drawing/2014/main" id="{6B34D3B4-E65E-A5E3-43FD-B30B01371FA5}"/>
              </a:ext>
            </a:extLst>
          </p:cNvPr>
          <p:cNvGrpSpPr>
            <a:grpSpLocks/>
          </p:cNvGrpSpPr>
          <p:nvPr/>
        </p:nvGrpSpPr>
        <p:grpSpPr bwMode="auto">
          <a:xfrm>
            <a:off x="4876800" y="4800600"/>
            <a:ext cx="3895725" cy="1433513"/>
            <a:chOff x="334" y="2976"/>
            <a:chExt cx="2454" cy="903"/>
          </a:xfrm>
        </p:grpSpPr>
        <p:sp>
          <p:nvSpPr>
            <p:cNvPr id="29734" name="Line 38">
              <a:extLst>
                <a:ext uri="{FF2B5EF4-FFF2-40B4-BE49-F238E27FC236}">
                  <a16:creationId xmlns:a16="http://schemas.microsoft.com/office/drawing/2014/main" id="{69FA08C2-1F07-97A6-06B1-B840A245AB14}"/>
                </a:ext>
              </a:extLst>
            </p:cNvPr>
            <p:cNvSpPr>
              <a:spLocks noChangeShapeType="1"/>
            </p:cNvSpPr>
            <p:nvPr/>
          </p:nvSpPr>
          <p:spPr bwMode="auto">
            <a:xfrm flipH="1">
              <a:off x="2456" y="3072"/>
              <a:ext cx="96" cy="62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35" name="Line 39">
              <a:extLst>
                <a:ext uri="{FF2B5EF4-FFF2-40B4-BE49-F238E27FC236}">
                  <a16:creationId xmlns:a16="http://schemas.microsoft.com/office/drawing/2014/main" id="{038B3DB5-D091-90F3-235B-EA33C1FAA845}"/>
                </a:ext>
              </a:extLst>
            </p:cNvPr>
            <p:cNvSpPr>
              <a:spLocks noChangeShapeType="1"/>
            </p:cNvSpPr>
            <p:nvPr/>
          </p:nvSpPr>
          <p:spPr bwMode="auto">
            <a:xfrm flipH="1" flipV="1">
              <a:off x="1496" y="3600"/>
              <a:ext cx="960" cy="14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36" name="Line 40">
              <a:extLst>
                <a:ext uri="{FF2B5EF4-FFF2-40B4-BE49-F238E27FC236}">
                  <a16:creationId xmlns:a16="http://schemas.microsoft.com/office/drawing/2014/main" id="{C3261EA3-3F86-B2CD-B05B-C0DC88E82B02}"/>
                </a:ext>
              </a:extLst>
            </p:cNvPr>
            <p:cNvSpPr>
              <a:spLocks noChangeShapeType="1"/>
            </p:cNvSpPr>
            <p:nvPr/>
          </p:nvSpPr>
          <p:spPr bwMode="auto">
            <a:xfrm flipH="1" flipV="1">
              <a:off x="488" y="3408"/>
              <a:ext cx="960" cy="192"/>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37" name="Oval 41">
              <a:extLst>
                <a:ext uri="{FF2B5EF4-FFF2-40B4-BE49-F238E27FC236}">
                  <a16:creationId xmlns:a16="http://schemas.microsoft.com/office/drawing/2014/main" id="{4FD1AF16-6B9B-7560-17CA-E01E90FC073C}"/>
                </a:ext>
              </a:extLst>
            </p:cNvPr>
            <p:cNvSpPr>
              <a:spLocks noChangeArrowheads="1"/>
            </p:cNvSpPr>
            <p:nvPr/>
          </p:nvSpPr>
          <p:spPr bwMode="auto">
            <a:xfrm>
              <a:off x="2496" y="3024"/>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38" name="Oval 42">
              <a:extLst>
                <a:ext uri="{FF2B5EF4-FFF2-40B4-BE49-F238E27FC236}">
                  <a16:creationId xmlns:a16="http://schemas.microsoft.com/office/drawing/2014/main" id="{CD3D981A-9CBD-3B68-D427-316BC02B5D75}"/>
                </a:ext>
              </a:extLst>
            </p:cNvPr>
            <p:cNvSpPr>
              <a:spLocks noChangeArrowheads="1"/>
            </p:cNvSpPr>
            <p:nvPr/>
          </p:nvSpPr>
          <p:spPr bwMode="auto">
            <a:xfrm>
              <a:off x="384" y="3360"/>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39" name="Oval 43">
              <a:extLst>
                <a:ext uri="{FF2B5EF4-FFF2-40B4-BE49-F238E27FC236}">
                  <a16:creationId xmlns:a16="http://schemas.microsoft.com/office/drawing/2014/main" id="{1E13800F-129A-EB02-6CFA-44EDB2FDDF27}"/>
                </a:ext>
              </a:extLst>
            </p:cNvPr>
            <p:cNvSpPr>
              <a:spLocks noChangeArrowheads="1"/>
            </p:cNvSpPr>
            <p:nvPr/>
          </p:nvSpPr>
          <p:spPr bwMode="auto">
            <a:xfrm>
              <a:off x="1392" y="3552"/>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40" name="Oval 44">
              <a:extLst>
                <a:ext uri="{FF2B5EF4-FFF2-40B4-BE49-F238E27FC236}">
                  <a16:creationId xmlns:a16="http://schemas.microsoft.com/office/drawing/2014/main" id="{983ADF8F-AC00-230F-83FF-EE0A74476868}"/>
                </a:ext>
              </a:extLst>
            </p:cNvPr>
            <p:cNvSpPr>
              <a:spLocks noChangeArrowheads="1"/>
            </p:cNvSpPr>
            <p:nvPr/>
          </p:nvSpPr>
          <p:spPr bwMode="auto">
            <a:xfrm>
              <a:off x="2400" y="3696"/>
              <a:ext cx="96" cy="96"/>
            </a:xfrm>
            <a:prstGeom prst="ellipse">
              <a:avLst/>
            </a:prstGeom>
            <a:solidFill>
              <a:srgbClr val="FFFF00"/>
            </a:solidFill>
            <a:ln w="25400" algn="ctr">
              <a:solidFill>
                <a:srgbClr val="FFFF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41" name="Text Box 45">
              <a:extLst>
                <a:ext uri="{FF2B5EF4-FFF2-40B4-BE49-F238E27FC236}">
                  <a16:creationId xmlns:a16="http://schemas.microsoft.com/office/drawing/2014/main" id="{9B99576E-8950-2902-1C0D-9CBCD5C2A507}"/>
                </a:ext>
              </a:extLst>
            </p:cNvPr>
            <p:cNvSpPr txBox="1">
              <a:spLocks noChangeArrowheads="1"/>
            </p:cNvSpPr>
            <p:nvPr/>
          </p:nvSpPr>
          <p:spPr bwMode="auto">
            <a:xfrm>
              <a:off x="334" y="3431"/>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a:t>
              </a:r>
            </a:p>
          </p:txBody>
        </p:sp>
        <p:sp>
          <p:nvSpPr>
            <p:cNvPr id="29742" name="Text Box 46">
              <a:extLst>
                <a:ext uri="{FF2B5EF4-FFF2-40B4-BE49-F238E27FC236}">
                  <a16:creationId xmlns:a16="http://schemas.microsoft.com/office/drawing/2014/main" id="{FA0B1D3D-B526-A536-8782-2AAEF5E80D86}"/>
                </a:ext>
              </a:extLst>
            </p:cNvPr>
            <p:cNvSpPr txBox="1">
              <a:spLocks noChangeArrowheads="1"/>
            </p:cNvSpPr>
            <p:nvPr/>
          </p:nvSpPr>
          <p:spPr bwMode="auto">
            <a:xfrm>
              <a:off x="1344" y="3648"/>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a:t>
              </a:r>
            </a:p>
          </p:txBody>
        </p:sp>
        <p:sp>
          <p:nvSpPr>
            <p:cNvPr id="29743" name="Text Box 47">
              <a:extLst>
                <a:ext uri="{FF2B5EF4-FFF2-40B4-BE49-F238E27FC236}">
                  <a16:creationId xmlns:a16="http://schemas.microsoft.com/office/drawing/2014/main" id="{BF1C7919-FAA0-3925-49A2-9D7FA391AE18}"/>
                </a:ext>
              </a:extLst>
            </p:cNvPr>
            <p:cNvSpPr txBox="1">
              <a:spLocks noChangeArrowheads="1"/>
            </p:cNvSpPr>
            <p:nvPr/>
          </p:nvSpPr>
          <p:spPr bwMode="auto">
            <a:xfrm>
              <a:off x="2496" y="3648"/>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3</a:t>
              </a:r>
            </a:p>
          </p:txBody>
        </p:sp>
        <p:sp>
          <p:nvSpPr>
            <p:cNvPr id="29744" name="Text Box 48">
              <a:extLst>
                <a:ext uri="{FF2B5EF4-FFF2-40B4-BE49-F238E27FC236}">
                  <a16:creationId xmlns:a16="http://schemas.microsoft.com/office/drawing/2014/main" id="{615D25C9-C9A1-2A67-9189-FCBF64825AC5}"/>
                </a:ext>
              </a:extLst>
            </p:cNvPr>
            <p:cNvSpPr txBox="1">
              <a:spLocks noChangeArrowheads="1"/>
            </p:cNvSpPr>
            <p:nvPr/>
          </p:nvSpPr>
          <p:spPr bwMode="auto">
            <a:xfrm>
              <a:off x="2592" y="2976"/>
              <a:ext cx="196"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4</a:t>
              </a:r>
            </a:p>
          </p:txBody>
        </p:sp>
      </p:grpSp>
      <p:sp>
        <p:nvSpPr>
          <p:cNvPr id="29745" name="Line 49">
            <a:extLst>
              <a:ext uri="{FF2B5EF4-FFF2-40B4-BE49-F238E27FC236}">
                <a16:creationId xmlns:a16="http://schemas.microsoft.com/office/drawing/2014/main" id="{F0FB0A97-09C1-4BC5-FB06-489593FBDECD}"/>
              </a:ext>
            </a:extLst>
          </p:cNvPr>
          <p:cNvSpPr>
            <a:spLocks noChangeShapeType="1"/>
          </p:cNvSpPr>
          <p:nvPr/>
        </p:nvSpPr>
        <p:spPr bwMode="auto">
          <a:xfrm flipV="1">
            <a:off x="5029200" y="4953000"/>
            <a:ext cx="3276600" cy="533400"/>
          </a:xfrm>
          <a:prstGeom prst="line">
            <a:avLst/>
          </a:prstGeom>
          <a:noFill/>
          <a:ln w="25400">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13200" y="4741560"/>
              <a:ext cx="3786480" cy="1455840"/>
            </p14:xfrm>
          </p:contentPart>
        </mc:Choice>
        <mc:Fallback xmlns="">
          <p:pic>
            <p:nvPicPr>
              <p:cNvPr id="2" name="Ink 1"/>
              <p:cNvPicPr/>
              <p:nvPr/>
            </p:nvPicPr>
            <p:blipFill>
              <a:blip r:embed="rId3"/>
              <a:stretch>
                <a:fillRect/>
              </a:stretch>
            </p:blipFill>
            <p:spPr>
              <a:xfrm>
                <a:off x="4803840" y="4732200"/>
                <a:ext cx="3805200" cy="1474560"/>
              </a:xfrm>
              <a:prstGeom prst="rect">
                <a:avLst/>
              </a:prstGeom>
            </p:spPr>
          </p:pic>
        </mc:Fallback>
      </mc:AlternateContent>
      <p:sp>
        <p:nvSpPr>
          <p:cNvPr id="4" name="Rectangle 3">
            <a:extLst>
              <a:ext uri="{FF2B5EF4-FFF2-40B4-BE49-F238E27FC236}">
                <a16:creationId xmlns:a16="http://schemas.microsoft.com/office/drawing/2014/main" id="{A0C0527B-25FF-C879-B11D-C81D82E0310F}"/>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973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97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7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97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699">
                                            <p:txEl>
                                              <p:pRg st="8" end="8"/>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A79745A9-3237-B1DE-F13F-252CCE1EC89E}"/>
              </a:ext>
            </a:extLst>
          </p:cNvPr>
          <p:cNvSpPr>
            <a:spLocks noGrp="1"/>
          </p:cNvSpPr>
          <p:nvPr>
            <p:ph type="sldNum" sz="quarter" idx="12"/>
          </p:nvPr>
        </p:nvSpPr>
        <p:spPr/>
        <p:txBody>
          <a:bodyPr/>
          <a:lstStyle/>
          <a:p>
            <a:fld id="{0715DFDF-BABD-448C-88FE-386A043B4C4A}" type="slidenum">
              <a:rPr lang="en-US" altLang="en-US"/>
              <a:pPr/>
              <a:t>94</a:t>
            </a:fld>
            <a:endParaRPr lang="en-US" altLang="en-US"/>
          </a:p>
        </p:txBody>
      </p:sp>
      <p:sp>
        <p:nvSpPr>
          <p:cNvPr id="39938" name="Rectangle 2">
            <a:extLst>
              <a:ext uri="{FF2B5EF4-FFF2-40B4-BE49-F238E27FC236}">
                <a16:creationId xmlns:a16="http://schemas.microsoft.com/office/drawing/2014/main" id="{001A778D-0670-CD84-B3A6-F8F2BF40A629}"/>
              </a:ext>
            </a:extLst>
          </p:cNvPr>
          <p:cNvSpPr>
            <a:spLocks noGrp="1" noChangeArrowheads="1"/>
          </p:cNvSpPr>
          <p:nvPr>
            <p:ph type="title"/>
          </p:nvPr>
        </p:nvSpPr>
        <p:spPr/>
        <p:txBody>
          <a:bodyPr>
            <a:normAutofit/>
          </a:bodyPr>
          <a:lstStyle/>
          <a:p>
            <a:pPr algn="ctr"/>
            <a:r>
              <a:rPr lang="en-US" altLang="en-US" sz="3600" b="1" dirty="0">
                <a:solidFill>
                  <a:srgbClr val="C00000"/>
                </a:solidFill>
                <a:effectLst>
                  <a:outerShdw blurRad="38100" dist="38100" dir="2700000" algn="tl">
                    <a:srgbClr val="000000">
                      <a:alpha val="43137"/>
                    </a:srgbClr>
                  </a:outerShdw>
                </a:effectLst>
              </a:rPr>
              <a:t>6 degrees of separation</a:t>
            </a:r>
          </a:p>
        </p:txBody>
      </p:sp>
      <p:sp>
        <p:nvSpPr>
          <p:cNvPr id="39939" name="Rectangle 3">
            <a:extLst>
              <a:ext uri="{FF2B5EF4-FFF2-40B4-BE49-F238E27FC236}">
                <a16:creationId xmlns:a16="http://schemas.microsoft.com/office/drawing/2014/main" id="{5C74744F-7747-2957-4553-B388BDBE97C8}"/>
              </a:ext>
            </a:extLst>
          </p:cNvPr>
          <p:cNvSpPr>
            <a:spLocks noGrp="1" noChangeArrowheads="1"/>
          </p:cNvSpPr>
          <p:nvPr>
            <p:ph type="body" idx="1"/>
          </p:nvPr>
        </p:nvSpPr>
        <p:spPr/>
        <p:txBody>
          <a:bodyPr>
            <a:normAutofit lnSpcReduction="10000"/>
          </a:bodyPr>
          <a:lstStyle/>
          <a:p>
            <a:pPr>
              <a:lnSpc>
                <a:spcPct val="90000"/>
              </a:lnSpc>
            </a:pPr>
            <a:r>
              <a:rPr lang="en-US" altLang="en-US" sz="2800" dirty="0"/>
              <a:t>The idea that everybody in the world is connected by six degrees of separation</a:t>
            </a:r>
          </a:p>
          <a:p>
            <a:pPr lvl="1">
              <a:lnSpc>
                <a:spcPct val="90000"/>
              </a:lnSpc>
            </a:pPr>
            <a:r>
              <a:rPr lang="en-US" altLang="en-US" sz="2400" dirty="0"/>
              <a:t>Where 1 degree of separation means you know (or have met) somebody else</a:t>
            </a:r>
          </a:p>
          <a:p>
            <a:pPr>
              <a:lnSpc>
                <a:spcPct val="90000"/>
              </a:lnSpc>
            </a:pPr>
            <a:r>
              <a:rPr lang="en-US" altLang="en-US" sz="2800" dirty="0"/>
              <a:t>Let </a:t>
            </a:r>
            <a:r>
              <a:rPr lang="en-US" altLang="en-US" sz="2800" i="1" dirty="0"/>
              <a:t>R</a:t>
            </a:r>
            <a:r>
              <a:rPr lang="en-US" altLang="en-US" sz="2800" dirty="0"/>
              <a:t> be a relation on the set of all people in the world</a:t>
            </a:r>
          </a:p>
          <a:p>
            <a:pPr lvl="1">
              <a:lnSpc>
                <a:spcPct val="90000"/>
              </a:lnSpc>
            </a:pPr>
            <a:r>
              <a:rPr lang="en-US" altLang="en-US" sz="2400" dirty="0"/>
              <a:t>(</a:t>
            </a:r>
            <a:r>
              <a:rPr lang="en-US" altLang="en-US" sz="2400" i="1" dirty="0"/>
              <a:t>a,b</a:t>
            </a:r>
            <a:r>
              <a:rPr lang="en-US" altLang="en-US" sz="2400" dirty="0"/>
              <a:t>) </a:t>
            </a:r>
            <a:r>
              <a:rPr lang="en-US" altLang="en-US" sz="2400" dirty="0">
                <a:sym typeface="Symbol" panose="05050102010706020507" pitchFamily="18" charset="2"/>
              </a:rPr>
              <a:t> </a:t>
            </a:r>
            <a:r>
              <a:rPr lang="en-US" altLang="en-US" sz="2400" i="1" dirty="0">
                <a:sym typeface="Symbol" panose="05050102010706020507" pitchFamily="18" charset="2"/>
              </a:rPr>
              <a:t>R</a:t>
            </a:r>
            <a:r>
              <a:rPr lang="en-US" altLang="en-US" sz="2400" dirty="0">
                <a:sym typeface="Symbol" panose="05050102010706020507" pitchFamily="18" charset="2"/>
              </a:rPr>
              <a:t> if person </a:t>
            </a:r>
            <a:r>
              <a:rPr lang="en-US" altLang="en-US" sz="2400" i="1" dirty="0">
                <a:sym typeface="Symbol" panose="05050102010706020507" pitchFamily="18" charset="2"/>
              </a:rPr>
              <a:t>a</a:t>
            </a:r>
            <a:r>
              <a:rPr lang="en-US" altLang="en-US" sz="2400" dirty="0">
                <a:sym typeface="Symbol" panose="05050102010706020507" pitchFamily="18" charset="2"/>
              </a:rPr>
              <a:t> has met person </a:t>
            </a:r>
            <a:r>
              <a:rPr lang="en-US" altLang="en-US" sz="2400" i="1" dirty="0">
                <a:sym typeface="Symbol" panose="05050102010706020507" pitchFamily="18" charset="2"/>
              </a:rPr>
              <a:t>b</a:t>
            </a:r>
          </a:p>
          <a:p>
            <a:pPr>
              <a:lnSpc>
                <a:spcPct val="90000"/>
              </a:lnSpc>
            </a:pPr>
            <a:r>
              <a:rPr lang="en-US" altLang="en-US" sz="2800" dirty="0"/>
              <a:t>So six degrees of separation for </a:t>
            </a:r>
            <a:r>
              <a:rPr lang="en-US" altLang="en-US" sz="2800" i="1" dirty="0"/>
              <a:t>any </a:t>
            </a:r>
            <a:r>
              <a:rPr lang="en-US" altLang="en-US" sz="2800" dirty="0"/>
              <a:t>two people </a:t>
            </a:r>
            <a:r>
              <a:rPr lang="en-US" altLang="en-US" sz="2800" i="1" dirty="0"/>
              <a:t>a</a:t>
            </a:r>
            <a:r>
              <a:rPr lang="en-US" altLang="en-US" sz="2800" dirty="0"/>
              <a:t> and </a:t>
            </a:r>
            <a:r>
              <a:rPr lang="en-US" altLang="en-US" sz="2800" i="1" dirty="0"/>
              <a:t>g</a:t>
            </a:r>
            <a:r>
              <a:rPr lang="en-US" altLang="en-US" sz="2800" dirty="0"/>
              <a:t> means:</a:t>
            </a:r>
          </a:p>
          <a:p>
            <a:pPr lvl="1">
              <a:lnSpc>
                <a:spcPct val="90000"/>
              </a:lnSpc>
            </a:pPr>
            <a:r>
              <a:rPr lang="en-US" altLang="en-US" sz="2400" dirty="0"/>
              <a:t>(</a:t>
            </a:r>
            <a:r>
              <a:rPr lang="en-US" altLang="en-US" sz="2400" i="1" dirty="0"/>
              <a:t>a,b</a:t>
            </a:r>
            <a:r>
              <a:rPr lang="en-US" altLang="en-US" sz="2400" dirty="0"/>
              <a:t>), (</a:t>
            </a:r>
            <a:r>
              <a:rPr lang="en-US" altLang="en-US" sz="2400" i="1" dirty="0"/>
              <a:t>b,c</a:t>
            </a:r>
            <a:r>
              <a:rPr lang="en-US" altLang="en-US" sz="2400" dirty="0"/>
              <a:t>), (</a:t>
            </a:r>
            <a:r>
              <a:rPr lang="en-US" altLang="en-US" sz="2400" i="1" dirty="0"/>
              <a:t>c,d</a:t>
            </a:r>
            <a:r>
              <a:rPr lang="en-US" altLang="en-US" sz="2400" dirty="0"/>
              <a:t>), (</a:t>
            </a:r>
            <a:r>
              <a:rPr lang="en-US" altLang="en-US" sz="2400" i="1" dirty="0"/>
              <a:t>d,e</a:t>
            </a:r>
            <a:r>
              <a:rPr lang="en-US" altLang="en-US" sz="2400" dirty="0"/>
              <a:t>), (</a:t>
            </a:r>
            <a:r>
              <a:rPr lang="en-US" altLang="en-US" sz="2400" i="1" dirty="0"/>
              <a:t>e,f</a:t>
            </a:r>
            <a:r>
              <a:rPr lang="en-US" altLang="en-US" sz="2400" dirty="0"/>
              <a:t>), (</a:t>
            </a:r>
            <a:r>
              <a:rPr lang="en-US" altLang="en-US" sz="2400" i="1" dirty="0"/>
              <a:t>f,g</a:t>
            </a:r>
            <a:r>
              <a:rPr lang="en-US" altLang="en-US" sz="2400" dirty="0"/>
              <a:t>) are all in </a:t>
            </a:r>
            <a:r>
              <a:rPr lang="en-US" altLang="en-US" sz="2400" i="1" dirty="0"/>
              <a:t>R</a:t>
            </a:r>
          </a:p>
          <a:p>
            <a:pPr>
              <a:lnSpc>
                <a:spcPct val="90000"/>
              </a:lnSpc>
            </a:pPr>
            <a:r>
              <a:rPr lang="en-US" altLang="en-US" sz="2800" dirty="0"/>
              <a:t>Or, (</a:t>
            </a:r>
            <a:r>
              <a:rPr lang="en-US" altLang="en-US" sz="2800" i="1" dirty="0"/>
              <a:t>a,g</a:t>
            </a:r>
            <a:r>
              <a:rPr lang="en-US" altLang="en-US" sz="2800" dirty="0"/>
              <a:t>) </a:t>
            </a:r>
            <a:r>
              <a:rPr lang="en-US" altLang="en-US" sz="2800" dirty="0">
                <a:sym typeface="Symbol" panose="05050102010706020507" pitchFamily="18" charset="2"/>
              </a:rPr>
              <a:t> </a:t>
            </a:r>
            <a:r>
              <a:rPr lang="en-US" altLang="en-US" sz="2800" i="1" dirty="0">
                <a:sym typeface="Symbol" panose="05050102010706020507" pitchFamily="18" charset="2"/>
              </a:rPr>
              <a:t>R</a:t>
            </a:r>
            <a:r>
              <a:rPr lang="en-US" altLang="en-US" sz="2800" baseline="30000" dirty="0">
                <a:sym typeface="Symbol" panose="05050102010706020507" pitchFamily="18" charset="2"/>
              </a:rPr>
              <a:t>6</a:t>
            </a:r>
          </a:p>
          <a:p>
            <a:pPr>
              <a:lnSpc>
                <a:spcPct val="90000"/>
              </a:lnSpc>
            </a:pPr>
            <a:endParaRPr lang="en-US" altLang="en-US" sz="2800" dirty="0">
              <a:sym typeface="Symbol" panose="05050102010706020507" pitchFamily="18" charset="2"/>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94920" y="1250280"/>
              <a:ext cx="4643640" cy="4268520"/>
            </p14:xfrm>
          </p:contentPart>
        </mc:Choice>
        <mc:Fallback xmlns="">
          <p:pic>
            <p:nvPicPr>
              <p:cNvPr id="2" name="Ink 1"/>
              <p:cNvPicPr/>
              <p:nvPr/>
            </p:nvPicPr>
            <p:blipFill>
              <a:blip r:embed="rId3"/>
              <a:stretch>
                <a:fillRect/>
              </a:stretch>
            </p:blipFill>
            <p:spPr>
              <a:xfrm>
                <a:off x="1285560" y="1240920"/>
                <a:ext cx="4662360" cy="4287240"/>
              </a:xfrm>
              <a:prstGeom prst="rect">
                <a:avLst/>
              </a:prstGeom>
            </p:spPr>
          </p:pic>
        </mc:Fallback>
      </mc:AlternateContent>
      <p:sp>
        <p:nvSpPr>
          <p:cNvPr id="4" name="Rectangle 3">
            <a:extLst>
              <a:ext uri="{FF2B5EF4-FFF2-40B4-BE49-F238E27FC236}">
                <a16:creationId xmlns:a16="http://schemas.microsoft.com/office/drawing/2014/main" id="{534E4DB1-1BDC-E11B-D676-DEE04929AA73}"/>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99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99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42F017F1-AACC-4B27-C48E-8757546D7EC5}"/>
              </a:ext>
            </a:extLst>
          </p:cNvPr>
          <p:cNvSpPr>
            <a:spLocks noGrp="1"/>
          </p:cNvSpPr>
          <p:nvPr>
            <p:ph type="sldNum" sz="quarter" idx="12"/>
          </p:nvPr>
        </p:nvSpPr>
        <p:spPr/>
        <p:txBody>
          <a:bodyPr/>
          <a:lstStyle/>
          <a:p>
            <a:fld id="{E3247877-61F8-40EE-B280-5DE71CCD651C}" type="slidenum">
              <a:rPr lang="en-US" altLang="en-US"/>
              <a:pPr/>
              <a:t>95</a:t>
            </a:fld>
            <a:endParaRPr lang="en-US" altLang="en-US"/>
          </a:p>
        </p:txBody>
      </p:sp>
      <p:sp>
        <p:nvSpPr>
          <p:cNvPr id="31746" name="Rectangle 2">
            <a:extLst>
              <a:ext uri="{FF2B5EF4-FFF2-40B4-BE49-F238E27FC236}">
                <a16:creationId xmlns:a16="http://schemas.microsoft.com/office/drawing/2014/main" id="{57525967-A1BE-AFDD-9EAF-13E6D961BA53}"/>
              </a:ext>
            </a:extLst>
          </p:cNvPr>
          <p:cNvSpPr>
            <a:spLocks noGrp="1" noChangeArrowheads="1"/>
          </p:cNvSpPr>
          <p:nvPr>
            <p:ph type="title"/>
          </p:nvPr>
        </p:nvSpPr>
        <p:spPr/>
        <p:txBody>
          <a:bodyPr>
            <a:normAutofit/>
          </a:bodyPr>
          <a:lstStyle/>
          <a:p>
            <a:pPr algn="ctr"/>
            <a:r>
              <a:rPr lang="en-US" altLang="en-US" sz="4000" b="1" dirty="0">
                <a:solidFill>
                  <a:srgbClr val="C00000"/>
                </a:solidFill>
                <a:effectLst>
                  <a:outerShdw blurRad="38100" dist="38100" dir="2700000" algn="tl">
                    <a:srgbClr val="000000">
                      <a:alpha val="43137"/>
                    </a:srgbClr>
                  </a:outerShdw>
                </a:effectLst>
              </a:rPr>
              <a:t>Finding the transitive closure</a:t>
            </a:r>
          </a:p>
        </p:txBody>
      </p:sp>
      <p:sp>
        <p:nvSpPr>
          <p:cNvPr id="31747" name="Rectangle 3">
            <a:extLst>
              <a:ext uri="{FF2B5EF4-FFF2-40B4-BE49-F238E27FC236}">
                <a16:creationId xmlns:a16="http://schemas.microsoft.com/office/drawing/2014/main" id="{28757C2B-3187-1A55-FD95-727CC06E01AD}"/>
              </a:ext>
            </a:extLst>
          </p:cNvPr>
          <p:cNvSpPr>
            <a:spLocks noGrp="1" noChangeArrowheads="1"/>
          </p:cNvSpPr>
          <p:nvPr>
            <p:ph type="body" idx="1"/>
          </p:nvPr>
        </p:nvSpPr>
        <p:spPr/>
        <p:txBody>
          <a:bodyPr/>
          <a:lstStyle/>
          <a:p>
            <a:r>
              <a:rPr lang="en-US" altLang="en-US" sz="2800"/>
              <a:t>Let </a:t>
            </a:r>
            <a:r>
              <a:rPr lang="en-US" altLang="en-US" sz="2800" b="1"/>
              <a:t>M</a:t>
            </a:r>
            <a:r>
              <a:rPr lang="en-US" altLang="en-US" sz="2800" i="1" baseline="-25000"/>
              <a:t>R</a:t>
            </a:r>
            <a:r>
              <a:rPr lang="en-US" altLang="en-US" sz="2800"/>
              <a:t> be the zero-one matrix of the relation </a:t>
            </a:r>
            <a:r>
              <a:rPr lang="en-US" altLang="en-US" sz="2800" i="1"/>
              <a:t>R</a:t>
            </a:r>
            <a:r>
              <a:rPr lang="en-US" altLang="en-US" sz="2800"/>
              <a:t> on a set with </a:t>
            </a:r>
            <a:r>
              <a:rPr lang="en-US" altLang="en-US" sz="2800" i="1"/>
              <a:t>n</a:t>
            </a:r>
            <a:r>
              <a:rPr lang="en-US" altLang="en-US" sz="2800"/>
              <a:t> elements.  Then the zero-one matrix of the transitive closure </a:t>
            </a:r>
            <a:r>
              <a:rPr lang="en-US" altLang="en-US" sz="2800" i="1"/>
              <a:t>R</a:t>
            </a:r>
            <a:r>
              <a:rPr lang="en-US" altLang="en-US" sz="2800"/>
              <a:t>* is:</a:t>
            </a:r>
          </a:p>
        </p:txBody>
      </p:sp>
      <p:graphicFrame>
        <p:nvGraphicFramePr>
          <p:cNvPr id="31748" name="Object 4">
            <a:extLst>
              <a:ext uri="{FF2B5EF4-FFF2-40B4-BE49-F238E27FC236}">
                <a16:creationId xmlns:a16="http://schemas.microsoft.com/office/drawing/2014/main" id="{5C9C2365-646A-7C05-8F00-A68DC6A4390C}"/>
              </a:ext>
            </a:extLst>
          </p:cNvPr>
          <p:cNvGraphicFramePr>
            <a:graphicFrameLocks noChangeAspect="1"/>
          </p:cNvGraphicFramePr>
          <p:nvPr/>
        </p:nvGraphicFramePr>
        <p:xfrm>
          <a:off x="2057400" y="3657600"/>
          <a:ext cx="4414838" cy="457200"/>
        </p:xfrm>
        <a:graphic>
          <a:graphicData uri="http://schemas.openxmlformats.org/presentationml/2006/ole">
            <mc:AlternateContent xmlns:mc="http://schemas.openxmlformats.org/markup-compatibility/2006">
              <mc:Choice xmlns:v="urn:schemas-microsoft-com:vml" Requires="v">
                <p:oleObj spid="_x0000_s1032" name="Equation" r:id="rId3" imgW="2209680" imgH="228600" progId="Equation.3">
                  <p:embed/>
                </p:oleObj>
              </mc:Choice>
              <mc:Fallback>
                <p:oleObj name="Equation" r:id="rId3" imgW="2209680" imgH="228600" progId="Equation.3">
                  <p:embed/>
                  <p:pic>
                    <p:nvPicPr>
                      <p:cNvPr id="31748" name="Object 4">
                        <a:extLst>
                          <a:ext uri="{FF2B5EF4-FFF2-40B4-BE49-F238E27FC236}">
                            <a16:creationId xmlns:a16="http://schemas.microsoft.com/office/drawing/2014/main" id="{5C9C2365-646A-7C05-8F00-A68DC6A439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657600"/>
                        <a:ext cx="441483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9" name="Line 5">
            <a:extLst>
              <a:ext uri="{FF2B5EF4-FFF2-40B4-BE49-F238E27FC236}">
                <a16:creationId xmlns:a16="http://schemas.microsoft.com/office/drawing/2014/main" id="{020E81A1-634E-8832-1B58-99DB89D773E3}"/>
              </a:ext>
            </a:extLst>
          </p:cNvPr>
          <p:cNvSpPr>
            <a:spLocks noChangeShapeType="1"/>
          </p:cNvSpPr>
          <p:nvPr/>
        </p:nvSpPr>
        <p:spPr bwMode="auto">
          <a:xfrm flipV="1">
            <a:off x="2667000" y="4038600"/>
            <a:ext cx="457200" cy="685800"/>
          </a:xfrm>
          <a:prstGeom prst="line">
            <a:avLst/>
          </a:prstGeom>
          <a:noFill/>
          <a:ln w="25400">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0" name="Text Box 6">
            <a:extLst>
              <a:ext uri="{FF2B5EF4-FFF2-40B4-BE49-F238E27FC236}">
                <a16:creationId xmlns:a16="http://schemas.microsoft.com/office/drawing/2014/main" id="{FC64E0FC-D1E3-375F-8EC3-6B66674612FD}"/>
              </a:ext>
            </a:extLst>
          </p:cNvPr>
          <p:cNvSpPr txBox="1">
            <a:spLocks noChangeArrowheads="1"/>
          </p:cNvSpPr>
          <p:nvPr/>
        </p:nvSpPr>
        <p:spPr bwMode="auto">
          <a:xfrm>
            <a:off x="914400" y="4724400"/>
            <a:ext cx="22860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Nodes reachable with one application of the relation</a:t>
            </a:r>
          </a:p>
        </p:txBody>
      </p:sp>
      <p:sp>
        <p:nvSpPr>
          <p:cNvPr id="31751" name="Line 7">
            <a:extLst>
              <a:ext uri="{FF2B5EF4-FFF2-40B4-BE49-F238E27FC236}">
                <a16:creationId xmlns:a16="http://schemas.microsoft.com/office/drawing/2014/main" id="{DCD4B8A7-45F2-A290-A54C-3EF0B00EC221}"/>
              </a:ext>
            </a:extLst>
          </p:cNvPr>
          <p:cNvSpPr>
            <a:spLocks noChangeShapeType="1"/>
          </p:cNvSpPr>
          <p:nvPr/>
        </p:nvSpPr>
        <p:spPr bwMode="auto">
          <a:xfrm flipH="1" flipV="1">
            <a:off x="3886200" y="4038600"/>
            <a:ext cx="381000" cy="685800"/>
          </a:xfrm>
          <a:prstGeom prst="line">
            <a:avLst/>
          </a:prstGeom>
          <a:noFill/>
          <a:ln w="25400">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52" name="Text Box 8">
            <a:extLst>
              <a:ext uri="{FF2B5EF4-FFF2-40B4-BE49-F238E27FC236}">
                <a16:creationId xmlns:a16="http://schemas.microsoft.com/office/drawing/2014/main" id="{B77E7906-F8FE-67E4-F309-9857750AED51}"/>
              </a:ext>
            </a:extLst>
          </p:cNvPr>
          <p:cNvSpPr txBox="1">
            <a:spLocks noChangeArrowheads="1"/>
          </p:cNvSpPr>
          <p:nvPr/>
        </p:nvSpPr>
        <p:spPr bwMode="auto">
          <a:xfrm>
            <a:off x="3733800" y="4724400"/>
            <a:ext cx="22860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Nodes reachable with two applications of the relation</a:t>
            </a:r>
          </a:p>
        </p:txBody>
      </p:sp>
      <p:sp>
        <p:nvSpPr>
          <p:cNvPr id="31753" name="Text Box 9">
            <a:extLst>
              <a:ext uri="{FF2B5EF4-FFF2-40B4-BE49-F238E27FC236}">
                <a16:creationId xmlns:a16="http://schemas.microsoft.com/office/drawing/2014/main" id="{EC15D85C-5D87-70B1-7713-AF86C9D19C2E}"/>
              </a:ext>
            </a:extLst>
          </p:cNvPr>
          <p:cNvSpPr txBox="1">
            <a:spLocks noChangeArrowheads="1"/>
          </p:cNvSpPr>
          <p:nvPr/>
        </p:nvSpPr>
        <p:spPr bwMode="auto">
          <a:xfrm>
            <a:off x="6477000" y="4724400"/>
            <a:ext cx="22860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FF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Nodes reachable with </a:t>
            </a:r>
            <a:r>
              <a:rPr lang="en-US" altLang="en-US" i="1"/>
              <a:t>n</a:t>
            </a:r>
            <a:r>
              <a:rPr lang="en-US" altLang="en-US"/>
              <a:t> applications of the relation</a:t>
            </a:r>
          </a:p>
        </p:txBody>
      </p:sp>
      <p:sp>
        <p:nvSpPr>
          <p:cNvPr id="31755" name="Line 11">
            <a:extLst>
              <a:ext uri="{FF2B5EF4-FFF2-40B4-BE49-F238E27FC236}">
                <a16:creationId xmlns:a16="http://schemas.microsoft.com/office/drawing/2014/main" id="{DB62CEC6-96E6-4A8B-3BFF-BF9F14D8E817}"/>
              </a:ext>
            </a:extLst>
          </p:cNvPr>
          <p:cNvSpPr>
            <a:spLocks noChangeShapeType="1"/>
          </p:cNvSpPr>
          <p:nvPr/>
        </p:nvSpPr>
        <p:spPr bwMode="auto">
          <a:xfrm flipH="1" flipV="1">
            <a:off x="6248400" y="4191000"/>
            <a:ext cx="838200" cy="609600"/>
          </a:xfrm>
          <a:prstGeom prst="line">
            <a:avLst/>
          </a:prstGeom>
          <a:noFill/>
          <a:ln w="25400">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1393200" y="1723320"/>
              <a:ext cx="6304680" cy="2759760"/>
            </p14:xfrm>
          </p:contentPart>
        </mc:Choice>
        <mc:Fallback xmlns="">
          <p:pic>
            <p:nvPicPr>
              <p:cNvPr id="4" name="Ink 3"/>
              <p:cNvPicPr/>
              <p:nvPr/>
            </p:nvPicPr>
            <p:blipFill>
              <a:blip r:embed="rId6"/>
              <a:stretch>
                <a:fillRect/>
              </a:stretch>
            </p:blipFill>
            <p:spPr>
              <a:xfrm>
                <a:off x="1383840" y="1713960"/>
                <a:ext cx="6323400" cy="2778480"/>
              </a:xfrm>
              <a:prstGeom prst="rect">
                <a:avLst/>
              </a:prstGeom>
            </p:spPr>
          </p:pic>
        </mc:Fallback>
      </mc:AlternateContent>
      <p:sp>
        <p:nvSpPr>
          <p:cNvPr id="2" name="Rectangle 1">
            <a:extLst>
              <a:ext uri="{FF2B5EF4-FFF2-40B4-BE49-F238E27FC236}">
                <a16:creationId xmlns:a16="http://schemas.microsoft.com/office/drawing/2014/main" id="{816FC474-00B3-65EB-591D-C9EE020ECEA2}"/>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7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17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5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17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75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17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7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p:bldP spid="31752" grpId="0"/>
      <p:bldP spid="3175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E8275CD7-29FF-C697-A36D-A91A5EC3287F}"/>
              </a:ext>
            </a:extLst>
          </p:cNvPr>
          <p:cNvSpPr>
            <a:spLocks noGrp="1"/>
          </p:cNvSpPr>
          <p:nvPr>
            <p:ph type="sldNum" sz="quarter" idx="12"/>
          </p:nvPr>
        </p:nvSpPr>
        <p:spPr/>
        <p:txBody>
          <a:bodyPr/>
          <a:lstStyle/>
          <a:p>
            <a:fld id="{BB147BFE-B92F-41A4-BE64-11BE2DDD4B69}" type="slidenum">
              <a:rPr lang="en-US" altLang="en-US"/>
              <a:pPr/>
              <a:t>96</a:t>
            </a:fld>
            <a:endParaRPr lang="en-US" altLang="en-US"/>
          </a:p>
        </p:txBody>
      </p:sp>
      <p:sp>
        <p:nvSpPr>
          <p:cNvPr id="38914" name="Rectangle 2">
            <a:extLst>
              <a:ext uri="{FF2B5EF4-FFF2-40B4-BE49-F238E27FC236}">
                <a16:creationId xmlns:a16="http://schemas.microsoft.com/office/drawing/2014/main" id="{C84E7DDB-CA07-5321-D33B-E789DC21F088}"/>
              </a:ext>
            </a:extLst>
          </p:cNvPr>
          <p:cNvSpPr>
            <a:spLocks noGrp="1" noChangeArrowheads="1"/>
          </p:cNvSpPr>
          <p:nvPr>
            <p:ph type="title"/>
          </p:nvPr>
        </p:nvSpPr>
        <p:spPr>
          <a:xfrm>
            <a:off x="623985" y="501648"/>
            <a:ext cx="7886700" cy="701674"/>
          </a:xfrm>
        </p:spPr>
        <p:txBody>
          <a:bodyPr>
            <a:normAutofit/>
          </a:bodyPr>
          <a:lstStyle/>
          <a:p>
            <a:pPr algn="ctr"/>
            <a:r>
              <a:rPr lang="en-US" altLang="en-US" sz="4000" b="1" dirty="0">
                <a:solidFill>
                  <a:srgbClr val="C00000"/>
                </a:solidFill>
                <a:effectLst>
                  <a:outerShdw blurRad="38100" dist="38100" dir="2700000" algn="tl">
                    <a:srgbClr val="000000">
                      <a:alpha val="43137"/>
                    </a:srgbClr>
                  </a:outerShdw>
                </a:effectLst>
              </a:rPr>
              <a:t>Transitive closure algorithm</a:t>
            </a:r>
          </a:p>
        </p:txBody>
      </p:sp>
      <p:pic>
        <p:nvPicPr>
          <p:cNvPr id="6" name="Picture 5">
            <a:extLst>
              <a:ext uri="{FF2B5EF4-FFF2-40B4-BE49-F238E27FC236}">
                <a16:creationId xmlns:a16="http://schemas.microsoft.com/office/drawing/2014/main" id="{6B270910-71A2-4C48-5F0B-F3C6C385DBDA}"/>
              </a:ext>
            </a:extLst>
          </p:cNvPr>
          <p:cNvPicPr>
            <a:picLocks noChangeAspect="1"/>
          </p:cNvPicPr>
          <p:nvPr/>
        </p:nvPicPr>
        <p:blipFill>
          <a:blip r:embed="rId2"/>
          <a:stretch>
            <a:fillRect/>
          </a:stretch>
        </p:blipFill>
        <p:spPr>
          <a:xfrm>
            <a:off x="809625" y="2081212"/>
            <a:ext cx="7524750" cy="269557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0" y="2401920"/>
              <a:ext cx="5965560" cy="2384640"/>
            </p14:xfrm>
          </p:contentPart>
        </mc:Choice>
        <mc:Fallback xmlns="">
          <p:pic>
            <p:nvPicPr>
              <p:cNvPr id="4" name="Ink 3"/>
              <p:cNvPicPr/>
              <p:nvPr/>
            </p:nvPicPr>
            <p:blipFill>
              <a:blip r:embed="rId4"/>
              <a:stretch>
                <a:fillRect/>
              </a:stretch>
            </p:blipFill>
            <p:spPr>
              <a:xfrm>
                <a:off x="-9360" y="2392560"/>
                <a:ext cx="5984280" cy="2403360"/>
              </a:xfrm>
              <a:prstGeom prst="rect">
                <a:avLst/>
              </a:prstGeom>
            </p:spPr>
          </p:pic>
        </mc:Fallback>
      </mc:AlternateContent>
      <p:sp>
        <p:nvSpPr>
          <p:cNvPr id="2" name="Rectangle 1">
            <a:extLst>
              <a:ext uri="{FF2B5EF4-FFF2-40B4-BE49-F238E27FC236}">
                <a16:creationId xmlns:a16="http://schemas.microsoft.com/office/drawing/2014/main" id="{5D031760-612A-B99B-E2C6-9DE5AE5B05CB}"/>
              </a:ext>
            </a:extLst>
          </p:cNvPr>
          <p:cNvSpPr/>
          <p:nvPr/>
        </p:nvSpPr>
        <p:spPr>
          <a:xfrm>
            <a:off x="123757" y="616624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8AB08E3-BA80-8B5B-01C2-358FC225E7AD}"/>
              </a:ext>
            </a:extLst>
          </p:cNvPr>
          <p:cNvSpPr>
            <a:spLocks noGrp="1"/>
          </p:cNvSpPr>
          <p:nvPr>
            <p:ph type="sldNum" sz="quarter" idx="12"/>
          </p:nvPr>
        </p:nvSpPr>
        <p:spPr/>
        <p:txBody>
          <a:bodyPr/>
          <a:lstStyle/>
          <a:p>
            <a:fld id="{F157C3ED-5777-4EE6-AB0B-4AC48D81CF3F}" type="slidenum">
              <a:rPr lang="en-US" altLang="en-US"/>
              <a:pPr/>
              <a:t>97</a:t>
            </a:fld>
            <a:endParaRPr lang="en-US" altLang="en-US"/>
          </a:p>
        </p:txBody>
      </p:sp>
      <p:sp>
        <p:nvSpPr>
          <p:cNvPr id="32771" name="Rectangle 3">
            <a:extLst>
              <a:ext uri="{FF2B5EF4-FFF2-40B4-BE49-F238E27FC236}">
                <a16:creationId xmlns:a16="http://schemas.microsoft.com/office/drawing/2014/main" id="{9DD63F70-9054-4C1E-C79B-53C8689D21E9}"/>
              </a:ext>
            </a:extLst>
          </p:cNvPr>
          <p:cNvSpPr>
            <a:spLocks noGrp="1" noChangeArrowheads="1"/>
          </p:cNvSpPr>
          <p:nvPr>
            <p:ph type="body" idx="1"/>
          </p:nvPr>
        </p:nvSpPr>
        <p:spPr/>
        <p:txBody>
          <a:bodyPr/>
          <a:lstStyle/>
          <a:p>
            <a:r>
              <a:rPr lang="en-US" altLang="en-US" dirty="0"/>
              <a:t>Find the zero-one matrix of the transitive closure of the relation R given by:</a:t>
            </a:r>
          </a:p>
        </p:txBody>
      </p:sp>
      <p:graphicFrame>
        <p:nvGraphicFramePr>
          <p:cNvPr id="32772" name="Object 4">
            <a:extLst>
              <a:ext uri="{FF2B5EF4-FFF2-40B4-BE49-F238E27FC236}">
                <a16:creationId xmlns:a16="http://schemas.microsoft.com/office/drawing/2014/main" id="{2CF2615A-E63E-5334-8261-9316CA113E78}"/>
              </a:ext>
            </a:extLst>
          </p:cNvPr>
          <p:cNvGraphicFramePr>
            <a:graphicFrameLocks noChangeAspect="1"/>
          </p:cNvGraphicFramePr>
          <p:nvPr/>
        </p:nvGraphicFramePr>
        <p:xfrm>
          <a:off x="457200" y="2743200"/>
          <a:ext cx="2132013" cy="1422400"/>
        </p:xfrm>
        <a:graphic>
          <a:graphicData uri="http://schemas.openxmlformats.org/presentationml/2006/ole">
            <mc:AlternateContent xmlns:mc="http://schemas.openxmlformats.org/markup-compatibility/2006">
              <mc:Choice xmlns:v="urn:schemas-microsoft-com:vml" Requires="v">
                <p:oleObj spid="_x0000_s2074" name="Equation" r:id="rId3" imgW="1066680" imgH="711000" progId="Equation.3">
                  <p:embed/>
                </p:oleObj>
              </mc:Choice>
              <mc:Fallback>
                <p:oleObj name="Equation" r:id="rId3" imgW="1066680" imgH="711000" progId="Equation.3">
                  <p:embed/>
                  <p:pic>
                    <p:nvPicPr>
                      <p:cNvPr id="32772" name="Object 4">
                        <a:extLst>
                          <a:ext uri="{FF2B5EF4-FFF2-40B4-BE49-F238E27FC236}">
                            <a16:creationId xmlns:a16="http://schemas.microsoft.com/office/drawing/2014/main" id="{2CF2615A-E63E-5334-8261-9316CA113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743200"/>
                        <a:ext cx="2132013"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3" name="Object 5">
            <a:extLst>
              <a:ext uri="{FF2B5EF4-FFF2-40B4-BE49-F238E27FC236}">
                <a16:creationId xmlns:a16="http://schemas.microsoft.com/office/drawing/2014/main" id="{9597E4DB-F73D-9B34-CEBC-DBBCD38AF086}"/>
              </a:ext>
            </a:extLst>
          </p:cNvPr>
          <p:cNvGraphicFramePr>
            <a:graphicFrameLocks noChangeAspect="1"/>
          </p:cNvGraphicFramePr>
          <p:nvPr/>
        </p:nvGraphicFramePr>
        <p:xfrm>
          <a:off x="381000" y="4343400"/>
          <a:ext cx="3019425" cy="457200"/>
        </p:xfrm>
        <a:graphic>
          <a:graphicData uri="http://schemas.openxmlformats.org/presentationml/2006/ole">
            <mc:AlternateContent xmlns:mc="http://schemas.openxmlformats.org/markup-compatibility/2006">
              <mc:Choice xmlns:v="urn:schemas-microsoft-com:vml" Requires="v">
                <p:oleObj spid="_x0000_s2075" name="Equation" r:id="rId5" imgW="1511280" imgH="228600" progId="Equation.3">
                  <p:embed/>
                </p:oleObj>
              </mc:Choice>
              <mc:Fallback>
                <p:oleObj name="Equation" r:id="rId5" imgW="1511280" imgH="228600" progId="Equation.3">
                  <p:embed/>
                  <p:pic>
                    <p:nvPicPr>
                      <p:cNvPr id="32773" name="Object 5">
                        <a:extLst>
                          <a:ext uri="{FF2B5EF4-FFF2-40B4-BE49-F238E27FC236}">
                            <a16:creationId xmlns:a16="http://schemas.microsoft.com/office/drawing/2014/main" id="{9597E4DB-F73D-9B34-CEBC-DBBCD38AF0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4343400"/>
                        <a:ext cx="30194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86" name="Group 18">
            <a:extLst>
              <a:ext uri="{FF2B5EF4-FFF2-40B4-BE49-F238E27FC236}">
                <a16:creationId xmlns:a16="http://schemas.microsoft.com/office/drawing/2014/main" id="{A47F1355-7230-D6B1-BC1F-9FEAD9BF3F62}"/>
              </a:ext>
            </a:extLst>
          </p:cNvPr>
          <p:cNvGrpSpPr>
            <a:grpSpLocks/>
          </p:cNvGrpSpPr>
          <p:nvPr/>
        </p:nvGrpSpPr>
        <p:grpSpPr bwMode="auto">
          <a:xfrm>
            <a:off x="762000" y="4800600"/>
            <a:ext cx="6977063" cy="1422400"/>
            <a:chOff x="384" y="2352"/>
            <a:chExt cx="4395" cy="896"/>
          </a:xfrm>
        </p:grpSpPr>
        <p:graphicFrame>
          <p:nvGraphicFramePr>
            <p:cNvPr id="32774" name="Object 6">
              <a:extLst>
                <a:ext uri="{FF2B5EF4-FFF2-40B4-BE49-F238E27FC236}">
                  <a16:creationId xmlns:a16="http://schemas.microsoft.com/office/drawing/2014/main" id="{FC050E45-CD29-FCA2-923E-018920C4618D}"/>
                </a:ext>
              </a:extLst>
            </p:cNvPr>
            <p:cNvGraphicFramePr>
              <a:graphicFrameLocks noChangeAspect="1"/>
            </p:cNvGraphicFramePr>
            <p:nvPr/>
          </p:nvGraphicFramePr>
          <p:xfrm>
            <a:off x="384" y="2352"/>
            <a:ext cx="4395" cy="896"/>
          </p:xfrm>
          <a:graphic>
            <a:graphicData uri="http://schemas.openxmlformats.org/presentationml/2006/ole">
              <mc:AlternateContent xmlns:mc="http://schemas.openxmlformats.org/markup-compatibility/2006">
                <mc:Choice xmlns:v="urn:schemas-microsoft-com:vml" Requires="v">
                  <p:oleObj spid="_x0000_s2076" name="Equation" r:id="rId7" imgW="3492360" imgH="711000" progId="Equation.3">
                    <p:embed/>
                  </p:oleObj>
                </mc:Choice>
                <mc:Fallback>
                  <p:oleObj name="Equation" r:id="rId7" imgW="3492360" imgH="711000" progId="Equation.3">
                    <p:embed/>
                    <p:pic>
                      <p:nvPicPr>
                        <p:cNvPr id="32774" name="Object 6">
                          <a:extLst>
                            <a:ext uri="{FF2B5EF4-FFF2-40B4-BE49-F238E27FC236}">
                              <a16:creationId xmlns:a16="http://schemas.microsoft.com/office/drawing/2014/main" id="{FC050E45-CD29-FCA2-923E-018920C461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 y="2352"/>
                          <a:ext cx="4395" cy="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775" name="Group 7">
              <a:extLst>
                <a:ext uri="{FF2B5EF4-FFF2-40B4-BE49-F238E27FC236}">
                  <a16:creationId xmlns:a16="http://schemas.microsoft.com/office/drawing/2014/main" id="{4E944AF2-0E01-D558-3A92-8F8149A81E54}"/>
                </a:ext>
              </a:extLst>
            </p:cNvPr>
            <p:cNvGrpSpPr>
              <a:grpSpLocks/>
            </p:cNvGrpSpPr>
            <p:nvPr/>
          </p:nvGrpSpPr>
          <p:grpSpPr bwMode="auto">
            <a:xfrm>
              <a:off x="2784" y="2640"/>
              <a:ext cx="152" cy="231"/>
              <a:chOff x="236" y="3921"/>
              <a:chExt cx="152" cy="231"/>
            </a:xfrm>
          </p:grpSpPr>
          <p:sp>
            <p:nvSpPr>
              <p:cNvPr id="32776" name="Oval 8">
                <a:extLst>
                  <a:ext uri="{FF2B5EF4-FFF2-40B4-BE49-F238E27FC236}">
                    <a16:creationId xmlns:a16="http://schemas.microsoft.com/office/drawing/2014/main" id="{6E4C4F82-ECCF-44A8-1A8D-F90F327688DD}"/>
                  </a:ext>
                </a:extLst>
              </p:cNvPr>
              <p:cNvSpPr>
                <a:spLocks noChangeArrowheads="1"/>
              </p:cNvSpPr>
              <p:nvPr/>
            </p:nvSpPr>
            <p:spPr bwMode="auto">
              <a:xfrm>
                <a:off x="240" y="3984"/>
                <a:ext cx="144" cy="1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77" name="Text Box 9">
                <a:extLst>
                  <a:ext uri="{FF2B5EF4-FFF2-40B4-BE49-F238E27FC236}">
                    <a16:creationId xmlns:a16="http://schemas.microsoft.com/office/drawing/2014/main" id="{563A64AF-D08F-AA7B-125A-1F13CD3C12E5}"/>
                  </a:ext>
                </a:extLst>
              </p:cNvPr>
              <p:cNvSpPr txBox="1">
                <a:spLocks noChangeArrowheads="1"/>
              </p:cNvSpPr>
              <p:nvPr/>
            </p:nvSpPr>
            <p:spPr bwMode="auto">
              <a:xfrm>
                <a:off x="236" y="3921"/>
                <a:ext cx="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ym typeface="Symbol" panose="05050102010706020507" pitchFamily="18" charset="2"/>
                  </a:rPr>
                  <a:t></a:t>
                </a:r>
              </a:p>
            </p:txBody>
          </p:sp>
        </p:grpSp>
        <p:grpSp>
          <p:nvGrpSpPr>
            <p:cNvPr id="32782" name="Group 14">
              <a:extLst>
                <a:ext uri="{FF2B5EF4-FFF2-40B4-BE49-F238E27FC236}">
                  <a16:creationId xmlns:a16="http://schemas.microsoft.com/office/drawing/2014/main" id="{5C1E2C4D-38DE-8BAB-DF5C-26E35F1EA7FD}"/>
                </a:ext>
              </a:extLst>
            </p:cNvPr>
            <p:cNvGrpSpPr>
              <a:grpSpLocks/>
            </p:cNvGrpSpPr>
            <p:nvPr/>
          </p:nvGrpSpPr>
          <p:grpSpPr bwMode="auto">
            <a:xfrm>
              <a:off x="1296" y="2640"/>
              <a:ext cx="152" cy="231"/>
              <a:chOff x="236" y="3921"/>
              <a:chExt cx="152" cy="231"/>
            </a:xfrm>
          </p:grpSpPr>
          <p:sp>
            <p:nvSpPr>
              <p:cNvPr id="32783" name="Oval 15">
                <a:extLst>
                  <a:ext uri="{FF2B5EF4-FFF2-40B4-BE49-F238E27FC236}">
                    <a16:creationId xmlns:a16="http://schemas.microsoft.com/office/drawing/2014/main" id="{93431223-1925-780F-8E4B-7205F8CEA83B}"/>
                  </a:ext>
                </a:extLst>
              </p:cNvPr>
              <p:cNvSpPr>
                <a:spLocks noChangeArrowheads="1"/>
              </p:cNvSpPr>
              <p:nvPr/>
            </p:nvSpPr>
            <p:spPr bwMode="auto">
              <a:xfrm>
                <a:off x="240" y="3984"/>
                <a:ext cx="144" cy="1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84" name="Text Box 16">
                <a:extLst>
                  <a:ext uri="{FF2B5EF4-FFF2-40B4-BE49-F238E27FC236}">
                    <a16:creationId xmlns:a16="http://schemas.microsoft.com/office/drawing/2014/main" id="{073C099C-CDB4-6ED0-22C4-4DAB5AE3487E}"/>
                  </a:ext>
                </a:extLst>
              </p:cNvPr>
              <p:cNvSpPr txBox="1">
                <a:spLocks noChangeArrowheads="1"/>
              </p:cNvSpPr>
              <p:nvPr/>
            </p:nvSpPr>
            <p:spPr bwMode="auto">
              <a:xfrm>
                <a:off x="236" y="3921"/>
                <a:ext cx="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ym typeface="Symbol" panose="05050102010706020507" pitchFamily="18" charset="2"/>
                  </a:rPr>
                  <a:t></a:t>
                </a:r>
              </a:p>
            </p:txBody>
          </p:sp>
        </p:grpSp>
      </p:grpSp>
      <p:grpSp>
        <p:nvGrpSpPr>
          <p:cNvPr id="32791" name="Group 23">
            <a:extLst>
              <a:ext uri="{FF2B5EF4-FFF2-40B4-BE49-F238E27FC236}">
                <a16:creationId xmlns:a16="http://schemas.microsoft.com/office/drawing/2014/main" id="{14553F3D-13C8-9E02-A6B3-5D9E5A710611}"/>
              </a:ext>
            </a:extLst>
          </p:cNvPr>
          <p:cNvGrpSpPr>
            <a:grpSpLocks/>
          </p:cNvGrpSpPr>
          <p:nvPr/>
        </p:nvGrpSpPr>
        <p:grpSpPr bwMode="auto">
          <a:xfrm>
            <a:off x="2895600" y="2819400"/>
            <a:ext cx="2605088" cy="1814513"/>
            <a:chOff x="3216" y="2112"/>
            <a:chExt cx="2048" cy="1431"/>
          </a:xfrm>
        </p:grpSpPr>
        <p:sp>
          <p:nvSpPr>
            <p:cNvPr id="32792" name="Text Box 24">
              <a:extLst>
                <a:ext uri="{FF2B5EF4-FFF2-40B4-BE49-F238E27FC236}">
                  <a16:creationId xmlns:a16="http://schemas.microsoft.com/office/drawing/2014/main" id="{146F3F6B-9108-ABB3-C976-88F65039D51D}"/>
                </a:ext>
              </a:extLst>
            </p:cNvPr>
            <p:cNvSpPr txBox="1">
              <a:spLocks noChangeArrowheads="1"/>
            </p:cNvSpPr>
            <p:nvPr/>
          </p:nvSpPr>
          <p:spPr bwMode="auto">
            <a:xfrm>
              <a:off x="3288" y="2112"/>
              <a:ext cx="245"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1</a:t>
              </a:r>
            </a:p>
          </p:txBody>
        </p:sp>
        <p:sp>
          <p:nvSpPr>
            <p:cNvPr id="32793" name="Text Box 25">
              <a:extLst>
                <a:ext uri="{FF2B5EF4-FFF2-40B4-BE49-F238E27FC236}">
                  <a16:creationId xmlns:a16="http://schemas.microsoft.com/office/drawing/2014/main" id="{7B50B6CA-F1DB-BD7C-2A03-14857FEEEEE5}"/>
                </a:ext>
              </a:extLst>
            </p:cNvPr>
            <p:cNvSpPr txBox="1">
              <a:spLocks noChangeArrowheads="1"/>
            </p:cNvSpPr>
            <p:nvPr/>
          </p:nvSpPr>
          <p:spPr bwMode="auto">
            <a:xfrm>
              <a:off x="4921" y="2112"/>
              <a:ext cx="244"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2</a:t>
              </a:r>
            </a:p>
          </p:txBody>
        </p:sp>
        <p:sp>
          <p:nvSpPr>
            <p:cNvPr id="32794" name="Freeform 26">
              <a:extLst>
                <a:ext uri="{FF2B5EF4-FFF2-40B4-BE49-F238E27FC236}">
                  <a16:creationId xmlns:a16="http://schemas.microsoft.com/office/drawing/2014/main" id="{506EF5A6-65B9-0DE8-0A74-63FBCA87D72F}"/>
                </a:ext>
              </a:extLst>
            </p:cNvPr>
            <p:cNvSpPr>
              <a:spLocks/>
            </p:cNvSpPr>
            <p:nvPr/>
          </p:nvSpPr>
          <p:spPr bwMode="auto">
            <a:xfrm>
              <a:off x="3216" y="2112"/>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5" name="Freeform 27">
              <a:extLst>
                <a:ext uri="{FF2B5EF4-FFF2-40B4-BE49-F238E27FC236}">
                  <a16:creationId xmlns:a16="http://schemas.microsoft.com/office/drawing/2014/main" id="{FC5667E2-B87D-091B-8687-5E485C353194}"/>
                </a:ext>
              </a:extLst>
            </p:cNvPr>
            <p:cNvSpPr>
              <a:spLocks/>
            </p:cNvSpPr>
            <p:nvPr/>
          </p:nvSpPr>
          <p:spPr bwMode="auto">
            <a:xfrm rot="9503113">
              <a:off x="4896" y="2112"/>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6" name="Text Box 28">
              <a:extLst>
                <a:ext uri="{FF2B5EF4-FFF2-40B4-BE49-F238E27FC236}">
                  <a16:creationId xmlns:a16="http://schemas.microsoft.com/office/drawing/2014/main" id="{C264B590-EB70-6D36-81C1-C1D9B2719985}"/>
                </a:ext>
              </a:extLst>
            </p:cNvPr>
            <p:cNvSpPr txBox="1">
              <a:spLocks noChangeArrowheads="1"/>
            </p:cNvSpPr>
            <p:nvPr/>
          </p:nvSpPr>
          <p:spPr bwMode="auto">
            <a:xfrm>
              <a:off x="4152" y="3168"/>
              <a:ext cx="24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3</a:t>
              </a:r>
            </a:p>
          </p:txBody>
        </p:sp>
        <p:sp>
          <p:nvSpPr>
            <p:cNvPr id="32797" name="Line 29">
              <a:extLst>
                <a:ext uri="{FF2B5EF4-FFF2-40B4-BE49-F238E27FC236}">
                  <a16:creationId xmlns:a16="http://schemas.microsoft.com/office/drawing/2014/main" id="{F32C1B27-EC4B-1D2C-E1D6-F8E24FC79CF9}"/>
                </a:ext>
              </a:extLst>
            </p:cNvPr>
            <p:cNvSpPr>
              <a:spLocks noChangeShapeType="1"/>
            </p:cNvSpPr>
            <p:nvPr/>
          </p:nvSpPr>
          <p:spPr bwMode="auto">
            <a:xfrm flipH="1">
              <a:off x="4320" y="2304"/>
              <a:ext cx="576" cy="86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8" name="Line 30">
              <a:extLst>
                <a:ext uri="{FF2B5EF4-FFF2-40B4-BE49-F238E27FC236}">
                  <a16:creationId xmlns:a16="http://schemas.microsoft.com/office/drawing/2014/main" id="{B244127B-EDC1-E619-46F4-A5306D46DA30}"/>
                </a:ext>
              </a:extLst>
            </p:cNvPr>
            <p:cNvSpPr>
              <a:spLocks noChangeShapeType="1"/>
            </p:cNvSpPr>
            <p:nvPr/>
          </p:nvSpPr>
          <p:spPr bwMode="auto">
            <a:xfrm flipH="1" flipV="1">
              <a:off x="3648" y="2352"/>
              <a:ext cx="624" cy="86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799" name="Oval 31">
              <a:extLst>
                <a:ext uri="{FF2B5EF4-FFF2-40B4-BE49-F238E27FC236}">
                  <a16:creationId xmlns:a16="http://schemas.microsoft.com/office/drawing/2014/main" id="{E5E7A586-2310-82D3-0CB5-0C20F87E7011}"/>
                </a:ext>
              </a:extLst>
            </p:cNvPr>
            <p:cNvSpPr>
              <a:spLocks noChangeArrowheads="1"/>
            </p:cNvSpPr>
            <p:nvPr/>
          </p:nvSpPr>
          <p:spPr bwMode="auto">
            <a:xfrm>
              <a:off x="3552" y="2256"/>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00" name="Oval 32">
              <a:extLst>
                <a:ext uri="{FF2B5EF4-FFF2-40B4-BE49-F238E27FC236}">
                  <a16:creationId xmlns:a16="http://schemas.microsoft.com/office/drawing/2014/main" id="{9283FD59-0F08-AC0A-947F-BCD605874770}"/>
                </a:ext>
              </a:extLst>
            </p:cNvPr>
            <p:cNvSpPr>
              <a:spLocks noChangeArrowheads="1"/>
            </p:cNvSpPr>
            <p:nvPr/>
          </p:nvSpPr>
          <p:spPr bwMode="auto">
            <a:xfrm>
              <a:off x="4848" y="2256"/>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01" name="Oval 33">
              <a:extLst>
                <a:ext uri="{FF2B5EF4-FFF2-40B4-BE49-F238E27FC236}">
                  <a16:creationId xmlns:a16="http://schemas.microsoft.com/office/drawing/2014/main" id="{DDBFA0D8-1778-0B54-6760-1485EF6D6972}"/>
                </a:ext>
              </a:extLst>
            </p:cNvPr>
            <p:cNvSpPr>
              <a:spLocks noChangeArrowheads="1"/>
            </p:cNvSpPr>
            <p:nvPr/>
          </p:nvSpPr>
          <p:spPr bwMode="auto">
            <a:xfrm>
              <a:off x="4224" y="316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02" name="Freeform 34">
              <a:extLst>
                <a:ext uri="{FF2B5EF4-FFF2-40B4-BE49-F238E27FC236}">
                  <a16:creationId xmlns:a16="http://schemas.microsoft.com/office/drawing/2014/main" id="{811008B5-9E9B-5E34-D030-1840DD874A8F}"/>
                </a:ext>
              </a:extLst>
            </p:cNvPr>
            <p:cNvSpPr>
              <a:spLocks/>
            </p:cNvSpPr>
            <p:nvPr/>
          </p:nvSpPr>
          <p:spPr bwMode="auto">
            <a:xfrm>
              <a:off x="3600" y="2352"/>
              <a:ext cx="672" cy="864"/>
            </a:xfrm>
            <a:custGeom>
              <a:avLst/>
              <a:gdLst>
                <a:gd name="T0" fmla="*/ 672 w 672"/>
                <a:gd name="T1" fmla="*/ 864 h 864"/>
                <a:gd name="T2" fmla="*/ 240 w 672"/>
                <a:gd name="T3" fmla="*/ 432 h 864"/>
                <a:gd name="T4" fmla="*/ 0 w 672"/>
                <a:gd name="T5" fmla="*/ 0 h 864"/>
              </a:gdLst>
              <a:ahLst/>
              <a:cxnLst>
                <a:cxn ang="0">
                  <a:pos x="T0" y="T1"/>
                </a:cxn>
                <a:cxn ang="0">
                  <a:pos x="T2" y="T3"/>
                </a:cxn>
                <a:cxn ang="0">
                  <a:pos x="T4" y="T5"/>
                </a:cxn>
              </a:cxnLst>
              <a:rect l="0" t="0" r="r" b="b"/>
              <a:pathLst>
                <a:path w="672" h="864">
                  <a:moveTo>
                    <a:pt x="672" y="864"/>
                  </a:moveTo>
                  <a:cubicBezTo>
                    <a:pt x="512" y="720"/>
                    <a:pt x="352" y="576"/>
                    <a:pt x="240" y="432"/>
                  </a:cubicBezTo>
                  <a:cubicBezTo>
                    <a:pt x="128" y="288"/>
                    <a:pt x="96" y="176"/>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2818" name="Group 50">
            <a:extLst>
              <a:ext uri="{FF2B5EF4-FFF2-40B4-BE49-F238E27FC236}">
                <a16:creationId xmlns:a16="http://schemas.microsoft.com/office/drawing/2014/main" id="{41722E28-EEBD-5A47-A140-77E1FED4BBAF}"/>
              </a:ext>
            </a:extLst>
          </p:cNvPr>
          <p:cNvGrpSpPr>
            <a:grpSpLocks/>
          </p:cNvGrpSpPr>
          <p:nvPr/>
        </p:nvGrpSpPr>
        <p:grpSpPr bwMode="auto">
          <a:xfrm>
            <a:off x="6019800" y="2743200"/>
            <a:ext cx="2833688" cy="1817688"/>
            <a:chOff x="3792" y="1728"/>
            <a:chExt cx="1785" cy="1145"/>
          </a:xfrm>
        </p:grpSpPr>
        <p:grpSp>
          <p:nvGrpSpPr>
            <p:cNvPr id="32803" name="Group 35">
              <a:extLst>
                <a:ext uri="{FF2B5EF4-FFF2-40B4-BE49-F238E27FC236}">
                  <a16:creationId xmlns:a16="http://schemas.microsoft.com/office/drawing/2014/main" id="{3F6A31DF-2749-4167-7D4D-8424250937EB}"/>
                </a:ext>
              </a:extLst>
            </p:cNvPr>
            <p:cNvGrpSpPr>
              <a:grpSpLocks/>
            </p:cNvGrpSpPr>
            <p:nvPr/>
          </p:nvGrpSpPr>
          <p:grpSpPr bwMode="auto">
            <a:xfrm>
              <a:off x="3936" y="1728"/>
              <a:ext cx="1641" cy="1145"/>
              <a:chOff x="624" y="2064"/>
              <a:chExt cx="2048" cy="1430"/>
            </a:xfrm>
          </p:grpSpPr>
          <p:sp>
            <p:nvSpPr>
              <p:cNvPr id="32804" name="Text Box 36">
                <a:extLst>
                  <a:ext uri="{FF2B5EF4-FFF2-40B4-BE49-F238E27FC236}">
                    <a16:creationId xmlns:a16="http://schemas.microsoft.com/office/drawing/2014/main" id="{ABBFD864-3E3E-29D9-A0D8-44C0F53F31DC}"/>
                  </a:ext>
                </a:extLst>
              </p:cNvPr>
              <p:cNvSpPr txBox="1">
                <a:spLocks noChangeArrowheads="1"/>
              </p:cNvSpPr>
              <p:nvPr/>
            </p:nvSpPr>
            <p:spPr bwMode="auto">
              <a:xfrm>
                <a:off x="696" y="2064"/>
                <a:ext cx="24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1</a:t>
                </a:r>
              </a:p>
            </p:txBody>
          </p:sp>
          <p:sp>
            <p:nvSpPr>
              <p:cNvPr id="32805" name="Text Box 37">
                <a:extLst>
                  <a:ext uri="{FF2B5EF4-FFF2-40B4-BE49-F238E27FC236}">
                    <a16:creationId xmlns:a16="http://schemas.microsoft.com/office/drawing/2014/main" id="{E6114B08-2ACD-9CE1-B903-386384C852A2}"/>
                  </a:ext>
                </a:extLst>
              </p:cNvPr>
              <p:cNvSpPr txBox="1">
                <a:spLocks noChangeArrowheads="1"/>
              </p:cNvSpPr>
              <p:nvPr/>
            </p:nvSpPr>
            <p:spPr bwMode="auto">
              <a:xfrm>
                <a:off x="2329" y="2064"/>
                <a:ext cx="244"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2</a:t>
                </a:r>
              </a:p>
            </p:txBody>
          </p:sp>
          <p:sp>
            <p:nvSpPr>
              <p:cNvPr id="32806" name="Freeform 38">
                <a:extLst>
                  <a:ext uri="{FF2B5EF4-FFF2-40B4-BE49-F238E27FC236}">
                    <a16:creationId xmlns:a16="http://schemas.microsoft.com/office/drawing/2014/main" id="{C141F6B1-25D5-83A0-47EA-57ED65C588D5}"/>
                  </a:ext>
                </a:extLst>
              </p:cNvPr>
              <p:cNvSpPr>
                <a:spLocks/>
              </p:cNvSpPr>
              <p:nvPr/>
            </p:nvSpPr>
            <p:spPr bwMode="auto">
              <a:xfrm>
                <a:off x="624" y="2064"/>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07" name="Freeform 39">
                <a:extLst>
                  <a:ext uri="{FF2B5EF4-FFF2-40B4-BE49-F238E27FC236}">
                    <a16:creationId xmlns:a16="http://schemas.microsoft.com/office/drawing/2014/main" id="{320006D9-826E-8FD7-216D-DF45F5C4E4D5}"/>
                  </a:ext>
                </a:extLst>
              </p:cNvPr>
              <p:cNvSpPr>
                <a:spLocks/>
              </p:cNvSpPr>
              <p:nvPr/>
            </p:nvSpPr>
            <p:spPr bwMode="auto">
              <a:xfrm rot="9503113">
                <a:off x="2304" y="2064"/>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08" name="Text Box 40">
                <a:extLst>
                  <a:ext uri="{FF2B5EF4-FFF2-40B4-BE49-F238E27FC236}">
                    <a16:creationId xmlns:a16="http://schemas.microsoft.com/office/drawing/2014/main" id="{796A9EEB-D8C4-4563-38CA-0A88A733F782}"/>
                  </a:ext>
                </a:extLst>
              </p:cNvPr>
              <p:cNvSpPr txBox="1">
                <a:spLocks noChangeArrowheads="1"/>
              </p:cNvSpPr>
              <p:nvPr/>
            </p:nvSpPr>
            <p:spPr bwMode="auto">
              <a:xfrm>
                <a:off x="1560" y="3120"/>
                <a:ext cx="245"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3</a:t>
                </a:r>
              </a:p>
            </p:txBody>
          </p:sp>
          <p:sp>
            <p:nvSpPr>
              <p:cNvPr id="32809" name="Freeform 41">
                <a:extLst>
                  <a:ext uri="{FF2B5EF4-FFF2-40B4-BE49-F238E27FC236}">
                    <a16:creationId xmlns:a16="http://schemas.microsoft.com/office/drawing/2014/main" id="{61321C91-BB26-C524-4674-31E2EE456673}"/>
                  </a:ext>
                </a:extLst>
              </p:cNvPr>
              <p:cNvSpPr>
                <a:spLocks/>
              </p:cNvSpPr>
              <p:nvPr/>
            </p:nvSpPr>
            <p:spPr bwMode="auto">
              <a:xfrm rot="16200000">
                <a:off x="1476" y="3132"/>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10" name="Line 42">
                <a:extLst>
                  <a:ext uri="{FF2B5EF4-FFF2-40B4-BE49-F238E27FC236}">
                    <a16:creationId xmlns:a16="http://schemas.microsoft.com/office/drawing/2014/main" id="{33B53E11-AA0E-EC31-2F82-BEAC690C4E51}"/>
                  </a:ext>
                </a:extLst>
              </p:cNvPr>
              <p:cNvSpPr>
                <a:spLocks noChangeShapeType="1"/>
              </p:cNvSpPr>
              <p:nvPr/>
            </p:nvSpPr>
            <p:spPr bwMode="auto">
              <a:xfrm flipH="1">
                <a:off x="1728" y="2256"/>
                <a:ext cx="576" cy="86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11" name="Line 43">
                <a:extLst>
                  <a:ext uri="{FF2B5EF4-FFF2-40B4-BE49-F238E27FC236}">
                    <a16:creationId xmlns:a16="http://schemas.microsoft.com/office/drawing/2014/main" id="{0A48F537-8A80-0A76-CC1C-E63D3E1D5F11}"/>
                  </a:ext>
                </a:extLst>
              </p:cNvPr>
              <p:cNvSpPr>
                <a:spLocks noChangeShapeType="1"/>
              </p:cNvSpPr>
              <p:nvPr/>
            </p:nvSpPr>
            <p:spPr bwMode="auto">
              <a:xfrm flipH="1">
                <a:off x="1056" y="2256"/>
                <a:ext cx="1248" cy="0"/>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12" name="Line 44">
                <a:extLst>
                  <a:ext uri="{FF2B5EF4-FFF2-40B4-BE49-F238E27FC236}">
                    <a16:creationId xmlns:a16="http://schemas.microsoft.com/office/drawing/2014/main" id="{6D2678D0-E696-24EF-DF14-155C8D450E35}"/>
                  </a:ext>
                </a:extLst>
              </p:cNvPr>
              <p:cNvSpPr>
                <a:spLocks noChangeShapeType="1"/>
              </p:cNvSpPr>
              <p:nvPr/>
            </p:nvSpPr>
            <p:spPr bwMode="auto">
              <a:xfrm flipH="1" flipV="1">
                <a:off x="1056" y="2304"/>
                <a:ext cx="624" cy="86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813" name="Oval 45">
                <a:extLst>
                  <a:ext uri="{FF2B5EF4-FFF2-40B4-BE49-F238E27FC236}">
                    <a16:creationId xmlns:a16="http://schemas.microsoft.com/office/drawing/2014/main" id="{A517A76F-5500-5552-F43E-02C82C86E7BA}"/>
                  </a:ext>
                </a:extLst>
              </p:cNvPr>
              <p:cNvSpPr>
                <a:spLocks noChangeArrowheads="1"/>
              </p:cNvSpPr>
              <p:nvPr/>
            </p:nvSpPr>
            <p:spPr bwMode="auto">
              <a:xfrm>
                <a:off x="960"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14" name="Oval 46">
                <a:extLst>
                  <a:ext uri="{FF2B5EF4-FFF2-40B4-BE49-F238E27FC236}">
                    <a16:creationId xmlns:a16="http://schemas.microsoft.com/office/drawing/2014/main" id="{5638B1BF-52EC-8CA8-866A-B4A3ED4B521A}"/>
                  </a:ext>
                </a:extLst>
              </p:cNvPr>
              <p:cNvSpPr>
                <a:spLocks noChangeArrowheads="1"/>
              </p:cNvSpPr>
              <p:nvPr/>
            </p:nvSpPr>
            <p:spPr bwMode="auto">
              <a:xfrm>
                <a:off x="2256"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15" name="Oval 47">
                <a:extLst>
                  <a:ext uri="{FF2B5EF4-FFF2-40B4-BE49-F238E27FC236}">
                    <a16:creationId xmlns:a16="http://schemas.microsoft.com/office/drawing/2014/main" id="{932C3165-FFE3-2077-751C-AD9D47CE1CA4}"/>
                  </a:ext>
                </a:extLst>
              </p:cNvPr>
              <p:cNvSpPr>
                <a:spLocks noChangeArrowheads="1"/>
              </p:cNvSpPr>
              <p:nvPr/>
            </p:nvSpPr>
            <p:spPr bwMode="auto">
              <a:xfrm>
                <a:off x="1632" y="31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16" name="Freeform 48">
                <a:extLst>
                  <a:ext uri="{FF2B5EF4-FFF2-40B4-BE49-F238E27FC236}">
                    <a16:creationId xmlns:a16="http://schemas.microsoft.com/office/drawing/2014/main" id="{F74FA815-10A1-8744-BE1C-98C59ECE08E3}"/>
                  </a:ext>
                </a:extLst>
              </p:cNvPr>
              <p:cNvSpPr>
                <a:spLocks/>
              </p:cNvSpPr>
              <p:nvPr/>
            </p:nvSpPr>
            <p:spPr bwMode="auto">
              <a:xfrm>
                <a:off x="1008" y="2304"/>
                <a:ext cx="672" cy="864"/>
              </a:xfrm>
              <a:custGeom>
                <a:avLst/>
                <a:gdLst>
                  <a:gd name="T0" fmla="*/ 672 w 672"/>
                  <a:gd name="T1" fmla="*/ 864 h 864"/>
                  <a:gd name="T2" fmla="*/ 240 w 672"/>
                  <a:gd name="T3" fmla="*/ 432 h 864"/>
                  <a:gd name="T4" fmla="*/ 0 w 672"/>
                  <a:gd name="T5" fmla="*/ 0 h 864"/>
                </a:gdLst>
                <a:ahLst/>
                <a:cxnLst>
                  <a:cxn ang="0">
                    <a:pos x="T0" y="T1"/>
                  </a:cxn>
                  <a:cxn ang="0">
                    <a:pos x="T2" y="T3"/>
                  </a:cxn>
                  <a:cxn ang="0">
                    <a:pos x="T4" y="T5"/>
                  </a:cxn>
                </a:cxnLst>
                <a:rect l="0" t="0" r="r" b="b"/>
                <a:pathLst>
                  <a:path w="672" h="864">
                    <a:moveTo>
                      <a:pt x="672" y="864"/>
                    </a:moveTo>
                    <a:cubicBezTo>
                      <a:pt x="512" y="720"/>
                      <a:pt x="352" y="576"/>
                      <a:pt x="240" y="432"/>
                    </a:cubicBezTo>
                    <a:cubicBezTo>
                      <a:pt x="128" y="288"/>
                      <a:pt x="96" y="176"/>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aphicFrame>
          <p:nvGraphicFramePr>
            <p:cNvPr id="32817" name="Object 49">
              <a:extLst>
                <a:ext uri="{FF2B5EF4-FFF2-40B4-BE49-F238E27FC236}">
                  <a16:creationId xmlns:a16="http://schemas.microsoft.com/office/drawing/2014/main" id="{E678E3E6-46A9-4CD2-21F6-7DEC435690BB}"/>
                </a:ext>
              </a:extLst>
            </p:cNvPr>
            <p:cNvGraphicFramePr>
              <a:graphicFrameLocks noChangeAspect="1"/>
            </p:cNvGraphicFramePr>
            <p:nvPr/>
          </p:nvGraphicFramePr>
          <p:xfrm>
            <a:off x="3792" y="2256"/>
            <a:ext cx="559" cy="288"/>
          </p:xfrm>
          <a:graphic>
            <a:graphicData uri="http://schemas.openxmlformats.org/presentationml/2006/ole">
              <mc:AlternateContent xmlns:mc="http://schemas.openxmlformats.org/markup-compatibility/2006">
                <mc:Choice xmlns:v="urn:schemas-microsoft-com:vml" Requires="v">
                  <p:oleObj spid="_x0000_s2077" name="Equation" r:id="rId9" imgW="444240" imgH="228600" progId="Equation.3">
                    <p:embed/>
                  </p:oleObj>
                </mc:Choice>
                <mc:Fallback>
                  <p:oleObj name="Equation" r:id="rId9" imgW="444240" imgH="228600" progId="Equation.3">
                    <p:embed/>
                    <p:pic>
                      <p:nvPicPr>
                        <p:cNvPr id="32817" name="Object 49">
                          <a:extLst>
                            <a:ext uri="{FF2B5EF4-FFF2-40B4-BE49-F238E27FC236}">
                              <a16:creationId xmlns:a16="http://schemas.microsoft.com/office/drawing/2014/main" id="{E678E3E6-46A9-4CD2-21F6-7DEC435690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 y="2256"/>
                          <a:ext cx="55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p14="http://schemas.microsoft.com/office/powerpoint/2010/main">
        <mc:Choice Requires="p14">
          <p:contentPart p14:bwMode="auto" r:id="rId11">
            <p14:nvContentPartPr>
              <p14:cNvPr id="2" name="Ink 1"/>
              <p14:cNvContentPartPr/>
              <p14:nvPr/>
            </p14:nvContentPartPr>
            <p14:xfrm>
              <a:off x="232200" y="26640"/>
              <a:ext cx="8564040" cy="5947560"/>
            </p14:xfrm>
          </p:contentPart>
        </mc:Choice>
        <mc:Fallback xmlns="">
          <p:pic>
            <p:nvPicPr>
              <p:cNvPr id="2" name="Ink 1"/>
              <p:cNvPicPr/>
              <p:nvPr/>
            </p:nvPicPr>
            <p:blipFill>
              <a:blip r:embed="rId12"/>
              <a:stretch>
                <a:fillRect/>
              </a:stretch>
            </p:blipFill>
            <p:spPr>
              <a:xfrm>
                <a:off x="222840" y="17280"/>
                <a:ext cx="8582760" cy="59662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27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279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277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278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28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C3ECF18C-91A5-1C54-2F89-1F5ED3BB3593}"/>
              </a:ext>
            </a:extLst>
          </p:cNvPr>
          <p:cNvSpPr>
            <a:spLocks noGrp="1"/>
          </p:cNvSpPr>
          <p:nvPr>
            <p:ph type="sldNum" sz="quarter" idx="12"/>
          </p:nvPr>
        </p:nvSpPr>
        <p:spPr/>
        <p:txBody>
          <a:bodyPr/>
          <a:lstStyle/>
          <a:p>
            <a:fld id="{0CCE0604-1706-44D1-A604-F23E5FE125D2}" type="slidenum">
              <a:rPr lang="en-US" altLang="en-US"/>
              <a:pPr/>
              <a:t>98</a:t>
            </a:fld>
            <a:endParaRPr lang="en-US" altLang="en-US"/>
          </a:p>
        </p:txBody>
      </p:sp>
      <p:graphicFrame>
        <p:nvGraphicFramePr>
          <p:cNvPr id="33805" name="Object 13">
            <a:extLst>
              <a:ext uri="{FF2B5EF4-FFF2-40B4-BE49-F238E27FC236}">
                <a16:creationId xmlns:a16="http://schemas.microsoft.com/office/drawing/2014/main" id="{A47D44AA-BDFD-535D-31A2-CFD5C90D0A5B}"/>
              </a:ext>
            </a:extLst>
          </p:cNvPr>
          <p:cNvGraphicFramePr>
            <a:graphicFrameLocks noChangeAspect="1"/>
          </p:cNvGraphicFramePr>
          <p:nvPr/>
        </p:nvGraphicFramePr>
        <p:xfrm>
          <a:off x="685800" y="5181600"/>
          <a:ext cx="6750050" cy="1422400"/>
        </p:xfrm>
        <a:graphic>
          <a:graphicData uri="http://schemas.openxmlformats.org/presentationml/2006/ole">
            <mc:AlternateContent xmlns:mc="http://schemas.openxmlformats.org/markup-compatibility/2006">
              <mc:Choice xmlns:v="urn:schemas-microsoft-com:vml" Requires="v">
                <p:oleObj spid="_x0000_s3086" name="Equation" r:id="rId3" imgW="3377880" imgH="711000" progId="Equation.3">
                  <p:embed/>
                </p:oleObj>
              </mc:Choice>
              <mc:Fallback>
                <p:oleObj name="Equation" r:id="rId3" imgW="3377880" imgH="711000" progId="Equation.3">
                  <p:embed/>
                  <p:pic>
                    <p:nvPicPr>
                      <p:cNvPr id="33805" name="Object 13">
                        <a:extLst>
                          <a:ext uri="{FF2B5EF4-FFF2-40B4-BE49-F238E27FC236}">
                            <a16:creationId xmlns:a16="http://schemas.microsoft.com/office/drawing/2014/main" id="{A47D44AA-BDFD-535D-31A2-CFD5C90D0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181600"/>
                        <a:ext cx="675005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12" name="Group 20">
            <a:extLst>
              <a:ext uri="{FF2B5EF4-FFF2-40B4-BE49-F238E27FC236}">
                <a16:creationId xmlns:a16="http://schemas.microsoft.com/office/drawing/2014/main" id="{6C604759-F19E-8D65-B492-E66882BD3EC9}"/>
              </a:ext>
            </a:extLst>
          </p:cNvPr>
          <p:cNvGrpSpPr>
            <a:grpSpLocks/>
          </p:cNvGrpSpPr>
          <p:nvPr/>
        </p:nvGrpSpPr>
        <p:grpSpPr bwMode="auto">
          <a:xfrm>
            <a:off x="457200" y="1600200"/>
            <a:ext cx="7002463" cy="1422400"/>
            <a:chOff x="432" y="3312"/>
            <a:chExt cx="4411" cy="896"/>
          </a:xfrm>
        </p:grpSpPr>
        <p:graphicFrame>
          <p:nvGraphicFramePr>
            <p:cNvPr id="33813" name="Object 21">
              <a:extLst>
                <a:ext uri="{FF2B5EF4-FFF2-40B4-BE49-F238E27FC236}">
                  <a16:creationId xmlns:a16="http://schemas.microsoft.com/office/drawing/2014/main" id="{175FE302-97F0-2E9D-D0DE-7FDD43301493}"/>
                </a:ext>
              </a:extLst>
            </p:cNvPr>
            <p:cNvGraphicFramePr>
              <a:graphicFrameLocks noChangeAspect="1"/>
            </p:cNvGraphicFramePr>
            <p:nvPr/>
          </p:nvGraphicFramePr>
          <p:xfrm>
            <a:off x="432" y="3312"/>
            <a:ext cx="4411" cy="896"/>
          </p:xfrm>
          <a:graphic>
            <a:graphicData uri="http://schemas.openxmlformats.org/presentationml/2006/ole">
              <mc:AlternateContent xmlns:mc="http://schemas.openxmlformats.org/markup-compatibility/2006">
                <mc:Choice xmlns:v="urn:schemas-microsoft-com:vml" Requires="v">
                  <p:oleObj spid="_x0000_s3087" name="Equation" r:id="rId5" imgW="3504960" imgH="711000" progId="Equation.3">
                    <p:embed/>
                  </p:oleObj>
                </mc:Choice>
                <mc:Fallback>
                  <p:oleObj name="Equation" r:id="rId5" imgW="3504960" imgH="711000" progId="Equation.3">
                    <p:embed/>
                    <p:pic>
                      <p:nvPicPr>
                        <p:cNvPr id="33813" name="Object 21">
                          <a:extLst>
                            <a:ext uri="{FF2B5EF4-FFF2-40B4-BE49-F238E27FC236}">
                              <a16:creationId xmlns:a16="http://schemas.microsoft.com/office/drawing/2014/main" id="{175FE302-97F0-2E9D-D0DE-7FDD43301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3312"/>
                          <a:ext cx="4411" cy="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3814" name="Group 22">
              <a:extLst>
                <a:ext uri="{FF2B5EF4-FFF2-40B4-BE49-F238E27FC236}">
                  <a16:creationId xmlns:a16="http://schemas.microsoft.com/office/drawing/2014/main" id="{B9C5181E-165D-89D5-4979-367CF2ADB1A9}"/>
                </a:ext>
              </a:extLst>
            </p:cNvPr>
            <p:cNvGrpSpPr>
              <a:grpSpLocks/>
            </p:cNvGrpSpPr>
            <p:nvPr/>
          </p:nvGrpSpPr>
          <p:grpSpPr bwMode="auto">
            <a:xfrm>
              <a:off x="2832" y="3600"/>
              <a:ext cx="152" cy="231"/>
              <a:chOff x="236" y="3921"/>
              <a:chExt cx="152" cy="231"/>
            </a:xfrm>
          </p:grpSpPr>
          <p:sp>
            <p:nvSpPr>
              <p:cNvPr id="33815" name="Oval 23">
                <a:extLst>
                  <a:ext uri="{FF2B5EF4-FFF2-40B4-BE49-F238E27FC236}">
                    <a16:creationId xmlns:a16="http://schemas.microsoft.com/office/drawing/2014/main" id="{CE4B4545-E4D2-DC5B-6C30-6AA175A1799D}"/>
                  </a:ext>
                </a:extLst>
              </p:cNvPr>
              <p:cNvSpPr>
                <a:spLocks noChangeArrowheads="1"/>
              </p:cNvSpPr>
              <p:nvPr/>
            </p:nvSpPr>
            <p:spPr bwMode="auto">
              <a:xfrm>
                <a:off x="240" y="3984"/>
                <a:ext cx="144" cy="1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6" name="Text Box 24">
                <a:extLst>
                  <a:ext uri="{FF2B5EF4-FFF2-40B4-BE49-F238E27FC236}">
                    <a16:creationId xmlns:a16="http://schemas.microsoft.com/office/drawing/2014/main" id="{0BE76FC1-431D-04D0-01EC-A1420F8516C2}"/>
                  </a:ext>
                </a:extLst>
              </p:cNvPr>
              <p:cNvSpPr txBox="1">
                <a:spLocks noChangeArrowheads="1"/>
              </p:cNvSpPr>
              <p:nvPr/>
            </p:nvSpPr>
            <p:spPr bwMode="auto">
              <a:xfrm>
                <a:off x="236" y="3921"/>
                <a:ext cx="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ym typeface="Symbol" panose="05050102010706020507" pitchFamily="18" charset="2"/>
                  </a:rPr>
                  <a:t></a:t>
                </a:r>
              </a:p>
            </p:txBody>
          </p:sp>
        </p:grpSp>
        <p:grpSp>
          <p:nvGrpSpPr>
            <p:cNvPr id="33817" name="Group 25">
              <a:extLst>
                <a:ext uri="{FF2B5EF4-FFF2-40B4-BE49-F238E27FC236}">
                  <a16:creationId xmlns:a16="http://schemas.microsoft.com/office/drawing/2014/main" id="{FBA706C0-A9A3-D9F2-AFC4-1D401BD39E02}"/>
                </a:ext>
              </a:extLst>
            </p:cNvPr>
            <p:cNvGrpSpPr>
              <a:grpSpLocks/>
            </p:cNvGrpSpPr>
            <p:nvPr/>
          </p:nvGrpSpPr>
          <p:grpSpPr bwMode="auto">
            <a:xfrm>
              <a:off x="1344" y="3600"/>
              <a:ext cx="152" cy="231"/>
              <a:chOff x="236" y="3921"/>
              <a:chExt cx="152" cy="231"/>
            </a:xfrm>
          </p:grpSpPr>
          <p:sp>
            <p:nvSpPr>
              <p:cNvPr id="33818" name="Oval 26">
                <a:extLst>
                  <a:ext uri="{FF2B5EF4-FFF2-40B4-BE49-F238E27FC236}">
                    <a16:creationId xmlns:a16="http://schemas.microsoft.com/office/drawing/2014/main" id="{7694E39B-1013-9CAB-E459-DB3022AABCF9}"/>
                  </a:ext>
                </a:extLst>
              </p:cNvPr>
              <p:cNvSpPr>
                <a:spLocks noChangeArrowheads="1"/>
              </p:cNvSpPr>
              <p:nvPr/>
            </p:nvSpPr>
            <p:spPr bwMode="auto">
              <a:xfrm>
                <a:off x="240" y="3984"/>
                <a:ext cx="144" cy="14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19" name="Text Box 27">
                <a:extLst>
                  <a:ext uri="{FF2B5EF4-FFF2-40B4-BE49-F238E27FC236}">
                    <a16:creationId xmlns:a16="http://schemas.microsoft.com/office/drawing/2014/main" id="{B09A3E51-2C05-F93C-EBD4-F4F3BBF12A7B}"/>
                  </a:ext>
                </a:extLst>
              </p:cNvPr>
              <p:cNvSpPr txBox="1">
                <a:spLocks noChangeArrowheads="1"/>
              </p:cNvSpPr>
              <p:nvPr/>
            </p:nvSpPr>
            <p:spPr bwMode="auto">
              <a:xfrm>
                <a:off x="236" y="3921"/>
                <a:ext cx="15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ym typeface="Symbol" panose="05050102010706020507" pitchFamily="18" charset="2"/>
                  </a:rPr>
                  <a:t></a:t>
                </a:r>
              </a:p>
            </p:txBody>
          </p:sp>
        </p:grpSp>
      </p:grpSp>
      <p:grpSp>
        <p:nvGrpSpPr>
          <p:cNvPr id="33820" name="Group 28">
            <a:extLst>
              <a:ext uri="{FF2B5EF4-FFF2-40B4-BE49-F238E27FC236}">
                <a16:creationId xmlns:a16="http://schemas.microsoft.com/office/drawing/2014/main" id="{8CDA844C-CB29-EA9B-7A4D-BE0CC36130DD}"/>
              </a:ext>
            </a:extLst>
          </p:cNvPr>
          <p:cNvGrpSpPr>
            <a:grpSpLocks/>
          </p:cNvGrpSpPr>
          <p:nvPr/>
        </p:nvGrpSpPr>
        <p:grpSpPr bwMode="auto">
          <a:xfrm>
            <a:off x="3276600" y="3048000"/>
            <a:ext cx="2605088" cy="1817688"/>
            <a:chOff x="624" y="2064"/>
            <a:chExt cx="2048" cy="1430"/>
          </a:xfrm>
        </p:grpSpPr>
        <p:sp>
          <p:nvSpPr>
            <p:cNvPr id="33821" name="Text Box 29">
              <a:extLst>
                <a:ext uri="{FF2B5EF4-FFF2-40B4-BE49-F238E27FC236}">
                  <a16:creationId xmlns:a16="http://schemas.microsoft.com/office/drawing/2014/main" id="{8F9C62B1-D7D4-2985-A946-EDB88D9DD76A}"/>
                </a:ext>
              </a:extLst>
            </p:cNvPr>
            <p:cNvSpPr txBox="1">
              <a:spLocks noChangeArrowheads="1"/>
            </p:cNvSpPr>
            <p:nvPr/>
          </p:nvSpPr>
          <p:spPr bwMode="auto">
            <a:xfrm>
              <a:off x="696" y="2064"/>
              <a:ext cx="24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1</a:t>
              </a:r>
            </a:p>
          </p:txBody>
        </p:sp>
        <p:sp>
          <p:nvSpPr>
            <p:cNvPr id="33822" name="Text Box 30">
              <a:extLst>
                <a:ext uri="{FF2B5EF4-FFF2-40B4-BE49-F238E27FC236}">
                  <a16:creationId xmlns:a16="http://schemas.microsoft.com/office/drawing/2014/main" id="{366E5518-A81D-04B6-3458-930C7C40E520}"/>
                </a:ext>
              </a:extLst>
            </p:cNvPr>
            <p:cNvSpPr txBox="1">
              <a:spLocks noChangeArrowheads="1"/>
            </p:cNvSpPr>
            <p:nvPr/>
          </p:nvSpPr>
          <p:spPr bwMode="auto">
            <a:xfrm>
              <a:off x="2329" y="2064"/>
              <a:ext cx="244"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2</a:t>
              </a:r>
            </a:p>
          </p:txBody>
        </p:sp>
        <p:sp>
          <p:nvSpPr>
            <p:cNvPr id="33823" name="Freeform 31">
              <a:extLst>
                <a:ext uri="{FF2B5EF4-FFF2-40B4-BE49-F238E27FC236}">
                  <a16:creationId xmlns:a16="http://schemas.microsoft.com/office/drawing/2014/main" id="{9CE9DA2A-604E-C2BC-F02C-FC0D5FA47E7F}"/>
                </a:ext>
              </a:extLst>
            </p:cNvPr>
            <p:cNvSpPr>
              <a:spLocks/>
            </p:cNvSpPr>
            <p:nvPr/>
          </p:nvSpPr>
          <p:spPr bwMode="auto">
            <a:xfrm>
              <a:off x="624" y="2064"/>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24" name="Freeform 32">
              <a:extLst>
                <a:ext uri="{FF2B5EF4-FFF2-40B4-BE49-F238E27FC236}">
                  <a16:creationId xmlns:a16="http://schemas.microsoft.com/office/drawing/2014/main" id="{BD7FD105-ADD0-08CF-6CCB-CFE85659B6AE}"/>
                </a:ext>
              </a:extLst>
            </p:cNvPr>
            <p:cNvSpPr>
              <a:spLocks/>
            </p:cNvSpPr>
            <p:nvPr/>
          </p:nvSpPr>
          <p:spPr bwMode="auto">
            <a:xfrm rot="9503113">
              <a:off x="2304" y="2064"/>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25" name="Text Box 33">
              <a:extLst>
                <a:ext uri="{FF2B5EF4-FFF2-40B4-BE49-F238E27FC236}">
                  <a16:creationId xmlns:a16="http://schemas.microsoft.com/office/drawing/2014/main" id="{FA63B4B4-BA7B-DF89-A3B9-4E61EE871DFE}"/>
                </a:ext>
              </a:extLst>
            </p:cNvPr>
            <p:cNvSpPr txBox="1">
              <a:spLocks noChangeArrowheads="1"/>
            </p:cNvSpPr>
            <p:nvPr/>
          </p:nvSpPr>
          <p:spPr bwMode="auto">
            <a:xfrm>
              <a:off x="1560" y="3120"/>
              <a:ext cx="245"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40000"/>
                </a:lnSpc>
              </a:pPr>
              <a:r>
                <a:rPr lang="en-US" altLang="en-US"/>
                <a:t>3</a:t>
              </a:r>
            </a:p>
          </p:txBody>
        </p:sp>
        <p:sp>
          <p:nvSpPr>
            <p:cNvPr id="33826" name="Freeform 34">
              <a:extLst>
                <a:ext uri="{FF2B5EF4-FFF2-40B4-BE49-F238E27FC236}">
                  <a16:creationId xmlns:a16="http://schemas.microsoft.com/office/drawing/2014/main" id="{699330CC-BE90-2016-5760-BD971B381991}"/>
                </a:ext>
              </a:extLst>
            </p:cNvPr>
            <p:cNvSpPr>
              <a:spLocks/>
            </p:cNvSpPr>
            <p:nvPr/>
          </p:nvSpPr>
          <p:spPr bwMode="auto">
            <a:xfrm rot="16200000">
              <a:off x="1476" y="3132"/>
              <a:ext cx="368" cy="344"/>
            </a:xfrm>
            <a:custGeom>
              <a:avLst/>
              <a:gdLst>
                <a:gd name="T0" fmla="*/ 368 w 368"/>
                <a:gd name="T1" fmla="*/ 208 h 344"/>
                <a:gd name="T2" fmla="*/ 128 w 368"/>
                <a:gd name="T3" fmla="*/ 16 h 344"/>
                <a:gd name="T4" fmla="*/ 32 w 368"/>
                <a:gd name="T5" fmla="*/ 304 h 344"/>
                <a:gd name="T6" fmla="*/ 320 w 368"/>
                <a:gd name="T7" fmla="*/ 256 h 344"/>
              </a:gdLst>
              <a:ahLst/>
              <a:cxnLst>
                <a:cxn ang="0">
                  <a:pos x="T0" y="T1"/>
                </a:cxn>
                <a:cxn ang="0">
                  <a:pos x="T2" y="T3"/>
                </a:cxn>
                <a:cxn ang="0">
                  <a:pos x="T4" y="T5"/>
                </a:cxn>
                <a:cxn ang="0">
                  <a:pos x="T6" y="T7"/>
                </a:cxn>
              </a:cxnLst>
              <a:rect l="0" t="0" r="r" b="b"/>
              <a:pathLst>
                <a:path w="368" h="344">
                  <a:moveTo>
                    <a:pt x="368" y="208"/>
                  </a:moveTo>
                  <a:cubicBezTo>
                    <a:pt x="276" y="104"/>
                    <a:pt x="184" y="0"/>
                    <a:pt x="128" y="16"/>
                  </a:cubicBezTo>
                  <a:cubicBezTo>
                    <a:pt x="72" y="32"/>
                    <a:pt x="0" y="264"/>
                    <a:pt x="32" y="304"/>
                  </a:cubicBezTo>
                  <a:cubicBezTo>
                    <a:pt x="64" y="344"/>
                    <a:pt x="184" y="288"/>
                    <a:pt x="320" y="256"/>
                  </a:cubicBezTo>
                </a:path>
              </a:pathLst>
            </a:custGeom>
            <a:noFill/>
            <a:ln w="25400">
              <a:solidFill>
                <a:srgbClr val="0000FF"/>
              </a:solidFill>
              <a:round/>
              <a:headEnd/>
              <a:tailEnd type="triangl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27" name="Line 35">
              <a:extLst>
                <a:ext uri="{FF2B5EF4-FFF2-40B4-BE49-F238E27FC236}">
                  <a16:creationId xmlns:a16="http://schemas.microsoft.com/office/drawing/2014/main" id="{C889167D-55FF-74B7-F6B8-700FC43E92C4}"/>
                </a:ext>
              </a:extLst>
            </p:cNvPr>
            <p:cNvSpPr>
              <a:spLocks noChangeShapeType="1"/>
            </p:cNvSpPr>
            <p:nvPr/>
          </p:nvSpPr>
          <p:spPr bwMode="auto">
            <a:xfrm flipH="1">
              <a:off x="1728" y="2256"/>
              <a:ext cx="576" cy="86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28" name="Line 36">
              <a:extLst>
                <a:ext uri="{FF2B5EF4-FFF2-40B4-BE49-F238E27FC236}">
                  <a16:creationId xmlns:a16="http://schemas.microsoft.com/office/drawing/2014/main" id="{E0DDE988-14C1-D554-7988-8F369AFB3AD4}"/>
                </a:ext>
              </a:extLst>
            </p:cNvPr>
            <p:cNvSpPr>
              <a:spLocks noChangeShapeType="1"/>
            </p:cNvSpPr>
            <p:nvPr/>
          </p:nvSpPr>
          <p:spPr bwMode="auto">
            <a:xfrm flipH="1">
              <a:off x="1056" y="2256"/>
              <a:ext cx="1248" cy="0"/>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29" name="Line 37">
              <a:extLst>
                <a:ext uri="{FF2B5EF4-FFF2-40B4-BE49-F238E27FC236}">
                  <a16:creationId xmlns:a16="http://schemas.microsoft.com/office/drawing/2014/main" id="{D8BF4F23-A1B7-78F8-916D-994CCCEAF48C}"/>
                </a:ext>
              </a:extLst>
            </p:cNvPr>
            <p:cNvSpPr>
              <a:spLocks noChangeShapeType="1"/>
            </p:cNvSpPr>
            <p:nvPr/>
          </p:nvSpPr>
          <p:spPr bwMode="auto">
            <a:xfrm flipH="1" flipV="1">
              <a:off x="1056" y="2304"/>
              <a:ext cx="624" cy="864"/>
            </a:xfrm>
            <a:prstGeom prst="line">
              <a:avLst/>
            </a:prstGeom>
            <a:noFill/>
            <a:ln w="25400">
              <a:solidFill>
                <a:srgbClr val="0000FF"/>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3830" name="Oval 38">
              <a:extLst>
                <a:ext uri="{FF2B5EF4-FFF2-40B4-BE49-F238E27FC236}">
                  <a16:creationId xmlns:a16="http://schemas.microsoft.com/office/drawing/2014/main" id="{2B8A1EC2-7DE4-9138-285B-44D86A993A6F}"/>
                </a:ext>
              </a:extLst>
            </p:cNvPr>
            <p:cNvSpPr>
              <a:spLocks noChangeArrowheads="1"/>
            </p:cNvSpPr>
            <p:nvPr/>
          </p:nvSpPr>
          <p:spPr bwMode="auto">
            <a:xfrm>
              <a:off x="960"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31" name="Oval 39">
              <a:extLst>
                <a:ext uri="{FF2B5EF4-FFF2-40B4-BE49-F238E27FC236}">
                  <a16:creationId xmlns:a16="http://schemas.microsoft.com/office/drawing/2014/main" id="{6BC3243F-AAD3-6D14-4599-06789231EE40}"/>
                </a:ext>
              </a:extLst>
            </p:cNvPr>
            <p:cNvSpPr>
              <a:spLocks noChangeArrowheads="1"/>
            </p:cNvSpPr>
            <p:nvPr/>
          </p:nvSpPr>
          <p:spPr bwMode="auto">
            <a:xfrm>
              <a:off x="2256" y="2208"/>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32" name="Oval 40">
              <a:extLst>
                <a:ext uri="{FF2B5EF4-FFF2-40B4-BE49-F238E27FC236}">
                  <a16:creationId xmlns:a16="http://schemas.microsoft.com/office/drawing/2014/main" id="{EAD12E16-7566-C5A2-0024-3007CC448E67}"/>
                </a:ext>
              </a:extLst>
            </p:cNvPr>
            <p:cNvSpPr>
              <a:spLocks noChangeArrowheads="1"/>
            </p:cNvSpPr>
            <p:nvPr/>
          </p:nvSpPr>
          <p:spPr bwMode="auto">
            <a:xfrm>
              <a:off x="1632" y="3120"/>
              <a:ext cx="96" cy="96"/>
            </a:xfrm>
            <a:prstGeom prst="ellipse">
              <a:avLst/>
            </a:prstGeom>
            <a:solidFill>
              <a:schemeClr val="tx1"/>
            </a:solidFill>
            <a:ln w="254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33" name="Freeform 41">
              <a:extLst>
                <a:ext uri="{FF2B5EF4-FFF2-40B4-BE49-F238E27FC236}">
                  <a16:creationId xmlns:a16="http://schemas.microsoft.com/office/drawing/2014/main" id="{68016223-7D75-FFB7-0B14-B1DE0436D4B3}"/>
                </a:ext>
              </a:extLst>
            </p:cNvPr>
            <p:cNvSpPr>
              <a:spLocks/>
            </p:cNvSpPr>
            <p:nvPr/>
          </p:nvSpPr>
          <p:spPr bwMode="auto">
            <a:xfrm>
              <a:off x="1008" y="2304"/>
              <a:ext cx="672" cy="864"/>
            </a:xfrm>
            <a:custGeom>
              <a:avLst/>
              <a:gdLst>
                <a:gd name="T0" fmla="*/ 672 w 672"/>
                <a:gd name="T1" fmla="*/ 864 h 864"/>
                <a:gd name="T2" fmla="*/ 240 w 672"/>
                <a:gd name="T3" fmla="*/ 432 h 864"/>
                <a:gd name="T4" fmla="*/ 0 w 672"/>
                <a:gd name="T5" fmla="*/ 0 h 864"/>
              </a:gdLst>
              <a:ahLst/>
              <a:cxnLst>
                <a:cxn ang="0">
                  <a:pos x="T0" y="T1"/>
                </a:cxn>
                <a:cxn ang="0">
                  <a:pos x="T2" y="T3"/>
                </a:cxn>
                <a:cxn ang="0">
                  <a:pos x="T4" y="T5"/>
                </a:cxn>
              </a:cxnLst>
              <a:rect l="0" t="0" r="r" b="b"/>
              <a:pathLst>
                <a:path w="672" h="864">
                  <a:moveTo>
                    <a:pt x="672" y="864"/>
                  </a:moveTo>
                  <a:cubicBezTo>
                    <a:pt x="512" y="720"/>
                    <a:pt x="352" y="576"/>
                    <a:pt x="240" y="432"/>
                  </a:cubicBezTo>
                  <a:cubicBezTo>
                    <a:pt x="128" y="288"/>
                    <a:pt x="96" y="176"/>
                    <a:pt x="0" y="0"/>
                  </a:cubicBezTo>
                </a:path>
              </a:pathLst>
            </a:custGeom>
            <a:noFill/>
            <a:ln w="25400" cap="flat" cmpd="sng">
              <a:solidFill>
                <a:srgbClr val="0000FF"/>
              </a:solidFill>
              <a:prstDash val="solid"/>
              <a:round/>
              <a:headEnd type="none" w="med" len="med"/>
              <a:tailEnd type="triangl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mc:AlternateContent xmlns:mc="http://schemas.openxmlformats.org/markup-compatibility/2006" xmlns:p14="http://schemas.microsoft.com/office/powerpoint/2010/main">
        <mc:Choice Requires="p14">
          <p:contentPart p14:bwMode="auto" r:id="rId7">
            <p14:nvContentPartPr>
              <p14:cNvPr id="2" name="Ink 1"/>
              <p14:cNvContentPartPr/>
              <p14:nvPr/>
            </p14:nvContentPartPr>
            <p14:xfrm>
              <a:off x="1303560" y="928800"/>
              <a:ext cx="7251480" cy="5170680"/>
            </p14:xfrm>
          </p:contentPart>
        </mc:Choice>
        <mc:Fallback xmlns="">
          <p:pic>
            <p:nvPicPr>
              <p:cNvPr id="2" name="Ink 1"/>
              <p:cNvPicPr/>
              <p:nvPr/>
            </p:nvPicPr>
            <p:blipFill>
              <a:blip r:embed="rId8"/>
              <a:stretch>
                <a:fillRect/>
              </a:stretch>
            </p:blipFill>
            <p:spPr>
              <a:xfrm>
                <a:off x="1294200" y="919440"/>
                <a:ext cx="7270200" cy="51894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8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8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8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6A21A408-698C-3F0A-E707-E4E006B2E85D}"/>
              </a:ext>
            </a:extLst>
          </p:cNvPr>
          <p:cNvSpPr>
            <a:spLocks noGrp="1"/>
          </p:cNvSpPr>
          <p:nvPr>
            <p:ph type="sldNum" sz="quarter" idx="12"/>
          </p:nvPr>
        </p:nvSpPr>
        <p:spPr/>
        <p:txBody>
          <a:bodyPr/>
          <a:lstStyle/>
          <a:p>
            <a:fld id="{4E2A47E8-1CC8-4CA6-B6DC-F7ADFFCBDAA4}" type="slidenum">
              <a:rPr lang="en-US" altLang="en-US"/>
              <a:pPr/>
              <a:t>99</a:t>
            </a:fld>
            <a:endParaRPr lang="en-US" altLang="en-US"/>
          </a:p>
        </p:txBody>
      </p:sp>
      <p:sp>
        <p:nvSpPr>
          <p:cNvPr id="41986" name="Rectangle 2">
            <a:extLst>
              <a:ext uri="{FF2B5EF4-FFF2-40B4-BE49-F238E27FC236}">
                <a16:creationId xmlns:a16="http://schemas.microsoft.com/office/drawing/2014/main" id="{B7096796-06A3-3389-D134-D56A16A0D40C}"/>
              </a:ext>
            </a:extLst>
          </p:cNvPr>
          <p:cNvSpPr>
            <a:spLocks noGrp="1" noChangeArrowheads="1"/>
          </p:cNvSpPr>
          <p:nvPr>
            <p:ph type="title"/>
          </p:nvPr>
        </p:nvSpPr>
        <p:spPr>
          <a:xfrm>
            <a:off x="600658" y="26437"/>
            <a:ext cx="7886700" cy="473074"/>
          </a:xfrm>
        </p:spPr>
        <p:txBody>
          <a:bodyPr>
            <a:normAutofit fontScale="90000"/>
          </a:bodyPr>
          <a:lstStyle/>
          <a:p>
            <a:r>
              <a:rPr lang="en-US" altLang="en-US" sz="4800" dirty="0">
                <a:effectLst>
                  <a:outerShdw blurRad="38100" dist="38100" dir="2700000" algn="tl">
                    <a:srgbClr val="000000">
                      <a:alpha val="43137"/>
                    </a:srgbClr>
                  </a:outerShdw>
                </a:effectLst>
              </a:rPr>
              <a:t>More transitive closure algorithms</a:t>
            </a:r>
          </a:p>
        </p:txBody>
      </p:sp>
      <p:sp>
        <p:nvSpPr>
          <p:cNvPr id="41987" name="Rectangle 3">
            <a:extLst>
              <a:ext uri="{FF2B5EF4-FFF2-40B4-BE49-F238E27FC236}">
                <a16:creationId xmlns:a16="http://schemas.microsoft.com/office/drawing/2014/main" id="{53CF11A6-066A-67E2-F089-E554D3337B9A}"/>
              </a:ext>
            </a:extLst>
          </p:cNvPr>
          <p:cNvSpPr>
            <a:spLocks noGrp="1" noChangeArrowheads="1"/>
          </p:cNvSpPr>
          <p:nvPr>
            <p:ph type="body" idx="1"/>
          </p:nvPr>
        </p:nvSpPr>
        <p:spPr>
          <a:xfrm>
            <a:off x="600658" y="762000"/>
            <a:ext cx="7886700" cy="365125"/>
          </a:xfrm>
        </p:spPr>
        <p:txBody>
          <a:bodyPr>
            <a:normAutofit lnSpcReduction="10000"/>
          </a:bodyPr>
          <a:lstStyle/>
          <a:p>
            <a:pPr marL="0" indent="0">
              <a:buNone/>
            </a:pPr>
            <a:r>
              <a:rPr lang="en-US" altLang="en-US" i="1" dirty="0"/>
              <a:t>More efficient algorithms exist, such as </a:t>
            </a:r>
            <a:r>
              <a:rPr lang="en-US" altLang="en-US" i="1" dirty="0" err="1"/>
              <a:t>Warshall’s</a:t>
            </a:r>
            <a:r>
              <a:rPr lang="en-US" altLang="en-US" i="1" dirty="0"/>
              <a:t> algorithm</a:t>
            </a:r>
          </a:p>
        </p:txBody>
      </p:sp>
      <p:pic>
        <p:nvPicPr>
          <p:cNvPr id="4" name="Picture 3">
            <a:extLst>
              <a:ext uri="{FF2B5EF4-FFF2-40B4-BE49-F238E27FC236}">
                <a16:creationId xmlns:a16="http://schemas.microsoft.com/office/drawing/2014/main" id="{9AE4A2C1-5C45-073E-2FF2-D3CA9377619E}"/>
              </a:ext>
            </a:extLst>
          </p:cNvPr>
          <p:cNvPicPr>
            <a:picLocks noChangeAspect="1"/>
          </p:cNvPicPr>
          <p:nvPr/>
        </p:nvPicPr>
        <p:blipFill>
          <a:blip r:embed="rId2"/>
          <a:stretch>
            <a:fillRect/>
          </a:stretch>
        </p:blipFill>
        <p:spPr>
          <a:xfrm>
            <a:off x="304800" y="3720811"/>
            <a:ext cx="5127999" cy="2852738"/>
          </a:xfrm>
          <a:prstGeom prst="rect">
            <a:avLst/>
          </a:prstGeom>
        </p:spPr>
      </p:pic>
      <p:sp>
        <p:nvSpPr>
          <p:cNvPr id="6" name="TextBox 5">
            <a:extLst>
              <a:ext uri="{FF2B5EF4-FFF2-40B4-BE49-F238E27FC236}">
                <a16:creationId xmlns:a16="http://schemas.microsoft.com/office/drawing/2014/main" id="{5C96E896-D3F1-75D1-F7BD-71507A193F74}"/>
              </a:ext>
            </a:extLst>
          </p:cNvPr>
          <p:cNvSpPr txBox="1"/>
          <p:nvPr/>
        </p:nvSpPr>
        <p:spPr>
          <a:xfrm>
            <a:off x="304800" y="1237214"/>
            <a:ext cx="8610600" cy="2246769"/>
          </a:xfrm>
          <a:prstGeom prst="rect">
            <a:avLst/>
          </a:prstGeom>
          <a:noFill/>
        </p:spPr>
        <p:txBody>
          <a:bodyPr wrap="square">
            <a:spAutoFit/>
          </a:bodyPr>
          <a:lstStyle/>
          <a:p>
            <a:pPr marL="342900" indent="-342900" algn="just">
              <a:buFont typeface="Arial" panose="020B0604020202020204" pitchFamily="34" charset="0"/>
              <a:buChar char="•"/>
            </a:pPr>
            <a:r>
              <a:rPr lang="en-US" sz="2000" b="0" i="0" dirty="0" err="1">
                <a:solidFill>
                  <a:srgbClr val="202124"/>
                </a:solidFill>
                <a:effectLst/>
                <a:latin typeface="Google Sans"/>
              </a:rPr>
              <a:t>Warshall's</a:t>
            </a:r>
            <a:r>
              <a:rPr lang="en-US" sz="2000" b="0" i="0" dirty="0">
                <a:solidFill>
                  <a:srgbClr val="202124"/>
                </a:solidFill>
                <a:effectLst/>
                <a:latin typeface="Google Sans"/>
              </a:rPr>
              <a:t> algorithm is </a:t>
            </a:r>
            <a:r>
              <a:rPr lang="en-US" sz="2000" b="0" i="0" dirty="0">
                <a:solidFill>
                  <a:srgbClr val="040C28"/>
                </a:solidFill>
                <a:effectLst/>
                <a:latin typeface="Google Sans"/>
              </a:rPr>
              <a:t>used to determine the transitive closure of a directed graph or all paths in a directed graph by using the adjacency matrix</a:t>
            </a:r>
            <a:r>
              <a:rPr lang="en-US" sz="2000" b="0" i="0" dirty="0">
                <a:solidFill>
                  <a:srgbClr val="202124"/>
                </a:solidFill>
                <a:effectLst/>
                <a:latin typeface="Google Sans"/>
              </a:rPr>
              <a:t>. For this, it generates a sequence of n matrices. Where, n is used to describe the number of vertices. A sequence of vertices is used to define a path in a simple graph.</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err="1"/>
              <a:t>Warhsall’s</a:t>
            </a:r>
            <a:r>
              <a:rPr lang="en-US" sz="2000" dirty="0"/>
              <a:t> algorithm is a faster way to compute transitive closure.</a:t>
            </a:r>
          </a:p>
          <a:p>
            <a:pPr marL="342900" indent="-342900" algn="just">
              <a:buFont typeface="Arial" panose="020B0604020202020204" pitchFamily="34" charset="0"/>
              <a:buChar char="•"/>
            </a:pPr>
            <a:r>
              <a:rPr lang="en-US" sz="2000" dirty="0"/>
              <a:t>Runs in O(n^3 ) bit operations</a:t>
            </a: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0" y="1553760"/>
              <a:ext cx="8099640" cy="4893840"/>
            </p14:xfrm>
          </p:contentPart>
        </mc:Choice>
        <mc:Fallback xmlns="">
          <p:pic>
            <p:nvPicPr>
              <p:cNvPr id="2" name="Ink 1"/>
              <p:cNvPicPr/>
              <p:nvPr/>
            </p:nvPicPr>
            <p:blipFill>
              <a:blip r:embed="rId4"/>
              <a:stretch>
                <a:fillRect/>
              </a:stretch>
            </p:blipFill>
            <p:spPr>
              <a:xfrm>
                <a:off x="-9360" y="1544400"/>
                <a:ext cx="8118360" cy="4912560"/>
              </a:xfrm>
              <a:prstGeom prst="rect">
                <a:avLst/>
              </a:prstGeom>
            </p:spPr>
          </p:pic>
        </mc:Fallback>
      </mc:AlternateContent>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 m_{ij} = \left\{ \begin{array}{l}&#10; 1\; \mbox{if} \;(a_i, b_j) \in R,\\&#10;0\; \mbox{if}\; (a_i,b_j) \not\in R.\end{array}\right.&#10;$$&#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_{R} =\left[\begin{array}{ll}&#10;0 &amp; 0\\&#10;1 &amp;0\\&#10;1&amp; 1&#10;\end{array}&#10;\right].&#10;$$&#10;&#10;\end{document}"/>
  <p:tag name="IGUANATEXSIZE"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1010</TotalTime>
  <Words>7718</Words>
  <Application>Microsoft Office PowerPoint</Application>
  <PresentationFormat>On-screen Show (4:3)</PresentationFormat>
  <Paragraphs>674</Paragraphs>
  <Slides>151</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151</vt:i4>
      </vt:variant>
    </vt:vector>
  </HeadingPairs>
  <TitlesOfParts>
    <vt:vector size="164" baseType="lpstr">
      <vt:lpstr>~FPBAD</vt:lpstr>
      <vt:lpstr>~FPBCE</vt:lpstr>
      <vt:lpstr>~FPC6E</vt:lpstr>
      <vt:lpstr>Arial</vt:lpstr>
      <vt:lpstr>Calibri</vt:lpstr>
      <vt:lpstr>Calibri Light</vt:lpstr>
      <vt:lpstr>Cambria Math</vt:lpstr>
      <vt:lpstr>Constantia</vt:lpstr>
      <vt:lpstr>Google Sans</vt:lpstr>
      <vt:lpstr>Symbol</vt:lpstr>
      <vt:lpstr>Verdana</vt:lpstr>
      <vt:lpstr>Office Theme</vt:lpstr>
      <vt:lpstr>Equation</vt:lpstr>
      <vt:lpstr>PowerPoint Presentation</vt:lpstr>
      <vt:lpstr>PowerPoint Presentation</vt:lpstr>
      <vt:lpstr>Binary Relations</vt:lpstr>
      <vt:lpstr>Binary Relations</vt:lpstr>
      <vt:lpstr>PowerPoint Presentation</vt:lpstr>
      <vt:lpstr>PowerPoint Presentation</vt:lpstr>
      <vt:lpstr>Domain and Range of a Relation</vt:lpstr>
      <vt:lpstr>Domain and Range of a Relation</vt:lpstr>
      <vt:lpstr>Domain and Range of a Relation</vt:lpstr>
      <vt:lpstr>Representing Relations</vt:lpstr>
      <vt:lpstr>Representing Relations Using Digraphs</vt:lpstr>
      <vt:lpstr>Representing Relations Using Matrices</vt:lpstr>
      <vt:lpstr>Examples of Representing Relations Using Matrices</vt:lpstr>
      <vt:lpstr>Binary Relations</vt:lpstr>
      <vt:lpstr>Binary Relation on a Set</vt:lpstr>
      <vt:lpstr>Binary Relation on a Set</vt:lpstr>
      <vt:lpstr>Relations and Their Properties</vt:lpstr>
      <vt:lpstr>Binary Relation on a Set (cont.)</vt:lpstr>
      <vt:lpstr>Reflexive Relations</vt:lpstr>
      <vt:lpstr>Reflexive Relations</vt:lpstr>
      <vt:lpstr>Symmetric Relations</vt:lpstr>
      <vt:lpstr>Symmetric Relations</vt:lpstr>
      <vt:lpstr>Transitive Relations</vt:lpstr>
      <vt:lpstr>Transitive Relations</vt:lpstr>
      <vt:lpstr>Irreflexive Relations</vt:lpstr>
      <vt:lpstr>Irreflexive Relations</vt:lpstr>
      <vt:lpstr>Antisymmetric Relations</vt:lpstr>
      <vt:lpstr>Antisymmetric Relations</vt:lpstr>
      <vt:lpstr>Asymmetric Relations</vt:lpstr>
      <vt:lpstr>Asymmetric Relations</vt:lpstr>
      <vt:lpstr>Activity Time</vt:lpstr>
      <vt:lpstr>PowerPoint Presentation</vt:lpstr>
      <vt:lpstr>Combining Relations</vt:lpstr>
      <vt:lpstr>PowerPoint Presentation</vt:lpstr>
      <vt:lpstr>Composition of Relations</vt:lpstr>
      <vt:lpstr>Representing the  Composition of a Relation</vt:lpstr>
      <vt:lpstr>Composition of Relations</vt:lpstr>
      <vt:lpstr>INVERSE OF A RELATION</vt:lpstr>
      <vt:lpstr>INVERSE OF A RELATION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9.4 Closures of Relations </vt:lpstr>
      <vt:lpstr>9.4 Closures of Relations </vt:lpstr>
      <vt:lpstr>9.4 Closures of Relations </vt:lpstr>
      <vt:lpstr>Reflexive closure</vt:lpstr>
      <vt:lpstr>Reflexive closure</vt:lpstr>
      <vt:lpstr>Reflexive closure</vt:lpstr>
      <vt:lpstr>Symmetric closure</vt:lpstr>
      <vt:lpstr>Symmetric closure</vt:lpstr>
      <vt:lpstr>PowerPoint Presentation</vt:lpstr>
      <vt:lpstr>Paths in directed graphs</vt:lpstr>
      <vt:lpstr>More on paths…</vt:lpstr>
      <vt:lpstr>Shortest paths</vt:lpstr>
      <vt:lpstr>Transitive closure</vt:lpstr>
      <vt:lpstr>Transitive closure</vt:lpstr>
      <vt:lpstr>Transitive closure</vt:lpstr>
      <vt:lpstr>6 degrees of separation</vt:lpstr>
      <vt:lpstr>Finding the transitive closure</vt:lpstr>
      <vt:lpstr>Transitive closure algorithm</vt:lpstr>
      <vt:lpstr>PowerPoint Presentation</vt:lpstr>
      <vt:lpstr>PowerPoint Presentation</vt:lpstr>
      <vt:lpstr>More transitive closure algorithms</vt:lpstr>
      <vt:lpstr>Warshall’s algorithm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Qamar Hussain</cp:lastModifiedBy>
  <cp:revision>47</cp:revision>
  <dcterms:created xsi:type="dcterms:W3CDTF">2023-04-04T16:20:35Z</dcterms:created>
  <dcterms:modified xsi:type="dcterms:W3CDTF">2023-04-10T20:15:53Z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2023-04-04T00:00:00Z</vt:filetime>
  </property>
  <property fmtid="{D5CDD505-2E9C-101B-9397-08002B2CF9AE}" pid="3" name="LastSaved">
    <vt:filetime>2023-04-04T00:00:00Z</vt:filetime>
  </property>
</Properties>
</file>